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C8A71-F553-4704-9239-A97E08F661FF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F2565-40D3-47FB-AE92-1BD30A3D0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589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C8A71-F553-4704-9239-A97E08F661FF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F2565-40D3-47FB-AE92-1BD30A3D0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409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C8A71-F553-4704-9239-A97E08F661FF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F2565-40D3-47FB-AE92-1BD30A3D0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070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C8A71-F553-4704-9239-A97E08F661FF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F2565-40D3-47FB-AE92-1BD30A3D0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756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C8A71-F553-4704-9239-A97E08F661FF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F2565-40D3-47FB-AE92-1BD30A3D0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683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C8A71-F553-4704-9239-A97E08F661FF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F2565-40D3-47FB-AE92-1BD30A3D0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426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C8A71-F553-4704-9239-A97E08F661FF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F2565-40D3-47FB-AE92-1BD30A3D0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97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C8A71-F553-4704-9239-A97E08F661FF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F2565-40D3-47FB-AE92-1BD30A3D0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969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C8A71-F553-4704-9239-A97E08F661FF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F2565-40D3-47FB-AE92-1BD30A3D0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928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C8A71-F553-4704-9239-A97E08F661FF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F2565-40D3-47FB-AE92-1BD30A3D0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568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C8A71-F553-4704-9239-A97E08F661FF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F2565-40D3-47FB-AE92-1BD30A3D0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101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C8A71-F553-4704-9239-A97E08F661FF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F2565-40D3-47FB-AE92-1BD30A3D0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64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artner.com/it-glossary/library" TargetMode="External"/><Relationship Id="rId2" Type="http://schemas.openxmlformats.org/officeDocument/2006/relationships/hyperlink" Target="http://www.ready.gov/business/implementation/IT" TargetMode="Externa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381000" y="762000"/>
            <a:ext cx="8382000" cy="5638800"/>
          </a:xfrm>
          <a:custGeom>
            <a:avLst/>
            <a:gdLst/>
            <a:ahLst/>
            <a:cxnLst/>
            <a:rect l="l" t="t" r="r" b="b"/>
            <a:pathLst>
              <a:path w="8382000" h="5638800">
                <a:moveTo>
                  <a:pt x="0" y="5638800"/>
                </a:moveTo>
                <a:lnTo>
                  <a:pt x="8382000" y="5638800"/>
                </a:lnTo>
                <a:lnTo>
                  <a:pt x="8382000" y="0"/>
                </a:lnTo>
                <a:lnTo>
                  <a:pt x="0" y="0"/>
                </a:lnTo>
                <a:lnTo>
                  <a:pt x="0" y="5638800"/>
                </a:lnTo>
                <a:close/>
              </a:path>
            </a:pathLst>
          </a:custGeom>
          <a:ln w="25400">
            <a:solidFill>
              <a:srgbClr val="C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62000" y="3810038"/>
            <a:ext cx="3352800" cy="2000504"/>
          </a:xfrm>
          <a:custGeom>
            <a:avLst/>
            <a:gdLst/>
            <a:ahLst/>
            <a:cxnLst/>
            <a:rect l="l" t="t" r="r" b="b"/>
            <a:pathLst>
              <a:path w="3352800" h="2000504">
                <a:moveTo>
                  <a:pt x="0" y="2000504"/>
                </a:moveTo>
                <a:lnTo>
                  <a:pt x="3352800" y="2000504"/>
                </a:lnTo>
                <a:lnTo>
                  <a:pt x="3352800" y="0"/>
                </a:lnTo>
                <a:lnTo>
                  <a:pt x="0" y="0"/>
                </a:lnTo>
                <a:lnTo>
                  <a:pt x="0" y="200050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715000" y="3962463"/>
            <a:ext cx="2514600" cy="18481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228600" y="781407"/>
            <a:ext cx="8686800" cy="5638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45"/>
              </a:spcBef>
            </a:pPr>
            <a:endParaRPr sz="600" dirty="0"/>
          </a:p>
          <a:p>
            <a:pPr marL="623813" marR="621434" algn="ctr">
              <a:lnSpc>
                <a:spcPts val="5280"/>
              </a:lnSpc>
              <a:spcBef>
                <a:spcPts val="264"/>
              </a:spcBef>
            </a:pPr>
            <a:endParaRPr lang="en-US" sz="6600" b="1" spc="0" baseline="1861" dirty="0" smtClean="0">
              <a:solidFill>
                <a:srgbClr val="C00000"/>
              </a:solidFill>
              <a:latin typeface="Calibri"/>
              <a:cs typeface="Calibri"/>
            </a:endParaRPr>
          </a:p>
          <a:p>
            <a:pPr marL="623813" marR="621434" algn="ctr">
              <a:lnSpc>
                <a:spcPts val="5280"/>
              </a:lnSpc>
              <a:spcBef>
                <a:spcPts val="264"/>
              </a:spcBef>
            </a:pPr>
            <a:endParaRPr lang="en-US" sz="6600" b="1" baseline="1861" dirty="0">
              <a:solidFill>
                <a:srgbClr val="C00000"/>
              </a:solidFill>
              <a:latin typeface="Calibri"/>
              <a:cs typeface="Calibri"/>
            </a:endParaRPr>
          </a:p>
          <a:p>
            <a:pPr marL="623813" marR="621434" algn="ctr">
              <a:lnSpc>
                <a:spcPts val="5280"/>
              </a:lnSpc>
              <a:spcBef>
                <a:spcPts val="264"/>
              </a:spcBef>
            </a:pPr>
            <a:r>
              <a:rPr sz="6600" b="1" spc="0" baseline="1861" dirty="0" smtClean="0">
                <a:solidFill>
                  <a:srgbClr val="C00000"/>
                </a:solidFill>
                <a:latin typeface="Calibri"/>
                <a:cs typeface="Calibri"/>
              </a:rPr>
              <a:t>Busi</a:t>
            </a:r>
            <a:r>
              <a:rPr sz="6600" b="1" spc="-4" baseline="1861" dirty="0" smtClean="0">
                <a:solidFill>
                  <a:srgbClr val="C00000"/>
                </a:solidFill>
                <a:latin typeface="Calibri"/>
                <a:cs typeface="Calibri"/>
              </a:rPr>
              <a:t>n</a:t>
            </a:r>
            <a:r>
              <a:rPr sz="6600" b="1" spc="0" baseline="1861" dirty="0" smtClean="0">
                <a:solidFill>
                  <a:srgbClr val="C00000"/>
                </a:solidFill>
                <a:latin typeface="Calibri"/>
                <a:cs typeface="Calibri"/>
              </a:rPr>
              <a:t>ess</a:t>
            </a:r>
            <a:r>
              <a:rPr sz="6600" b="1" spc="-44" baseline="186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6600" b="1" spc="0" baseline="1861" dirty="0" smtClean="0">
                <a:solidFill>
                  <a:srgbClr val="C00000"/>
                </a:solidFill>
                <a:latin typeface="Calibri"/>
                <a:cs typeface="Calibri"/>
              </a:rPr>
              <a:t>Impact</a:t>
            </a:r>
            <a:r>
              <a:rPr sz="6600" b="1" spc="-19" baseline="186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6600" b="1" spc="0" baseline="1861" dirty="0" smtClean="0">
                <a:solidFill>
                  <a:srgbClr val="C00000"/>
                </a:solidFill>
                <a:latin typeface="Calibri"/>
                <a:cs typeface="Calibri"/>
              </a:rPr>
              <a:t>An</a:t>
            </a:r>
            <a:r>
              <a:rPr sz="6600" b="1" spc="-9" baseline="1861" dirty="0" smtClean="0">
                <a:solidFill>
                  <a:srgbClr val="C00000"/>
                </a:solidFill>
                <a:latin typeface="Calibri"/>
                <a:cs typeface="Calibri"/>
              </a:rPr>
              <a:t>a</a:t>
            </a:r>
            <a:r>
              <a:rPr sz="6600" b="1" spc="0" baseline="1861" dirty="0" smtClean="0">
                <a:solidFill>
                  <a:srgbClr val="C00000"/>
                </a:solidFill>
                <a:latin typeface="Calibri"/>
                <a:cs typeface="Calibri"/>
              </a:rPr>
              <a:t>l</a:t>
            </a:r>
            <a:r>
              <a:rPr sz="6600" b="1" spc="-25" baseline="1861" dirty="0" smtClean="0">
                <a:solidFill>
                  <a:srgbClr val="C00000"/>
                </a:solidFill>
                <a:latin typeface="Calibri"/>
                <a:cs typeface="Calibri"/>
              </a:rPr>
              <a:t>y</a:t>
            </a:r>
            <a:r>
              <a:rPr sz="6600" b="1" spc="0" baseline="1861" dirty="0" smtClean="0">
                <a:solidFill>
                  <a:srgbClr val="C00000"/>
                </a:solidFill>
                <a:latin typeface="Calibri"/>
                <a:cs typeface="Calibri"/>
              </a:rPr>
              <a:t>sis</a:t>
            </a:r>
            <a:r>
              <a:rPr sz="6600" b="1" spc="-14" baseline="1861" dirty="0" smtClean="0">
                <a:solidFill>
                  <a:srgbClr val="C00000"/>
                </a:solidFill>
                <a:latin typeface="Calibri"/>
                <a:cs typeface="Calibri"/>
              </a:rPr>
              <a:t> (</a:t>
            </a:r>
            <a:r>
              <a:rPr sz="6600" b="1" spc="0" baseline="1861" dirty="0" smtClean="0">
                <a:solidFill>
                  <a:srgbClr val="C00000"/>
                </a:solidFill>
                <a:latin typeface="Calibri"/>
                <a:cs typeface="Calibri"/>
              </a:rPr>
              <a:t>BIA</a:t>
            </a:r>
            <a:r>
              <a:rPr sz="6600" b="1" spc="0" baseline="1861" dirty="0" smtClean="0">
                <a:solidFill>
                  <a:srgbClr val="C00000"/>
                </a:solidFill>
                <a:latin typeface="Calibri"/>
                <a:cs typeface="Calibri"/>
              </a:rPr>
              <a:t>)</a:t>
            </a:r>
            <a:r>
              <a:rPr lang="en-US" sz="6600" b="1" spc="0" baseline="1861" dirty="0" smtClean="0">
                <a:solidFill>
                  <a:srgbClr val="C00000"/>
                </a:solidFill>
                <a:latin typeface="Calibri"/>
                <a:cs typeface="Calibri"/>
              </a:rPr>
              <a:t> II</a:t>
            </a:r>
            <a:endParaRPr sz="4400" dirty="0">
              <a:latin typeface="Calibri"/>
              <a:cs typeface="Calibri"/>
            </a:endParaRPr>
          </a:p>
          <a:p>
            <a:pPr marL="1166241" marR="5433808" algn="ctr">
              <a:lnSpc>
                <a:spcPct val="110839"/>
              </a:lnSpc>
              <a:spcBef>
                <a:spcPts val="908"/>
              </a:spcBef>
            </a:pPr>
            <a:endParaRPr lang="en-US" sz="2400" b="1" spc="0" dirty="0" smtClean="0">
              <a:latin typeface="Segoe UI"/>
              <a:cs typeface="Segoe UI"/>
            </a:endParaRPr>
          </a:p>
          <a:p>
            <a:pPr marL="1166241" marR="5433808" algn="ctr">
              <a:lnSpc>
                <a:spcPct val="110839"/>
              </a:lnSpc>
              <a:spcBef>
                <a:spcPts val="908"/>
              </a:spcBef>
            </a:pPr>
            <a:endParaRPr lang="en-US" sz="2400" b="1" spc="0" dirty="0" smtClean="0">
              <a:latin typeface="Segoe UI"/>
              <a:cs typeface="Segoe UI"/>
            </a:endParaRPr>
          </a:p>
          <a:p>
            <a:pPr marL="1166241" marR="5433808" algn="ctr">
              <a:lnSpc>
                <a:spcPct val="110839"/>
              </a:lnSpc>
              <a:spcBef>
                <a:spcPts val="908"/>
              </a:spcBef>
            </a:pPr>
            <a:r>
              <a:rPr lang="en-US" sz="2400" b="1" dirty="0" err="1" smtClean="0">
                <a:latin typeface="Segoe UI"/>
                <a:cs typeface="Segoe UI"/>
              </a:rPr>
              <a:t>Yulhendri</a:t>
            </a:r>
            <a:endParaRPr sz="2400" dirty="0">
              <a:latin typeface="Segoe UI"/>
              <a:cs typeface="Segoe UI"/>
            </a:endParaRPr>
          </a:p>
          <a:p>
            <a:pPr marL="1379197" marR="5646646" algn="ctr">
              <a:lnSpc>
                <a:spcPts val="2145"/>
              </a:lnSpc>
              <a:spcBef>
                <a:spcPts val="107"/>
              </a:spcBef>
            </a:pPr>
            <a:r>
              <a:rPr lang="en-US" b="1" dirty="0" err="1" smtClean="0">
                <a:latin typeface="Segoe UI"/>
                <a:cs typeface="Segoe UI"/>
              </a:rPr>
              <a:t>Sistem</a:t>
            </a:r>
            <a:r>
              <a:rPr lang="en-US" b="1" dirty="0" smtClean="0">
                <a:latin typeface="Segoe UI"/>
                <a:cs typeface="Segoe UI"/>
              </a:rPr>
              <a:t> </a:t>
            </a:r>
            <a:r>
              <a:rPr lang="en-US" b="1" dirty="0" err="1" smtClean="0">
                <a:latin typeface="Segoe UI"/>
                <a:cs typeface="Segoe UI"/>
              </a:rPr>
              <a:t>Informasi</a:t>
            </a:r>
            <a:endParaRPr lang="en-US" b="1" dirty="0" smtClean="0">
              <a:latin typeface="Segoe UI"/>
              <a:cs typeface="Segoe UI"/>
            </a:endParaRPr>
          </a:p>
          <a:p>
            <a:pPr marL="1379197" marR="5646646" algn="ctr">
              <a:lnSpc>
                <a:spcPts val="2145"/>
              </a:lnSpc>
              <a:spcBef>
                <a:spcPts val="107"/>
              </a:spcBef>
            </a:pPr>
            <a:r>
              <a:rPr lang="en-US" sz="1800" b="1" dirty="0" err="1" smtClean="0">
                <a:latin typeface="Segoe UI"/>
                <a:cs typeface="Segoe UI"/>
              </a:rPr>
              <a:t>Fasilkom</a:t>
            </a:r>
            <a:r>
              <a:rPr lang="en-US" sz="1800" b="1" dirty="0" smtClean="0">
                <a:latin typeface="Segoe UI"/>
                <a:cs typeface="Segoe UI"/>
              </a:rPr>
              <a:t> UEU</a:t>
            </a:r>
            <a:endParaRPr sz="1800" dirty="0">
              <a:latin typeface="Segoe UI"/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1728752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81000" y="762000"/>
            <a:ext cx="8001000" cy="533400"/>
          </a:xfrm>
          <a:custGeom>
            <a:avLst/>
            <a:gdLst/>
            <a:ahLst/>
            <a:cxnLst/>
            <a:rect l="l" t="t" r="r" b="b"/>
            <a:pathLst>
              <a:path w="8001000" h="533400">
                <a:moveTo>
                  <a:pt x="0" y="533400"/>
                </a:moveTo>
                <a:lnTo>
                  <a:pt x="8001000" y="533400"/>
                </a:lnTo>
                <a:lnTo>
                  <a:pt x="8001000" y="0"/>
                </a:lnTo>
                <a:lnTo>
                  <a:pt x="0" y="0"/>
                </a:lnTo>
                <a:lnTo>
                  <a:pt x="0" y="5334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81000" y="6248400"/>
            <a:ext cx="8382000" cy="152400"/>
          </a:xfrm>
          <a:custGeom>
            <a:avLst/>
            <a:gdLst/>
            <a:ahLst/>
            <a:cxnLst/>
            <a:rect l="l" t="t" r="r" b="b"/>
            <a:pathLst>
              <a:path w="8382000" h="152400">
                <a:moveTo>
                  <a:pt x="0" y="152400"/>
                </a:moveTo>
                <a:lnTo>
                  <a:pt x="8382000" y="152400"/>
                </a:lnTo>
                <a:lnTo>
                  <a:pt x="838200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81000" y="762000"/>
            <a:ext cx="8382000" cy="5638800"/>
          </a:xfrm>
          <a:custGeom>
            <a:avLst/>
            <a:gdLst/>
            <a:ahLst/>
            <a:cxnLst/>
            <a:rect l="l" t="t" r="r" b="b"/>
            <a:pathLst>
              <a:path w="8382000" h="5638800">
                <a:moveTo>
                  <a:pt x="0" y="5638800"/>
                </a:moveTo>
                <a:lnTo>
                  <a:pt x="8382000" y="5638800"/>
                </a:lnTo>
                <a:lnTo>
                  <a:pt x="8382000" y="0"/>
                </a:lnTo>
                <a:lnTo>
                  <a:pt x="0" y="0"/>
                </a:lnTo>
                <a:lnTo>
                  <a:pt x="0" y="5638800"/>
                </a:lnTo>
                <a:close/>
              </a:path>
            </a:pathLst>
          </a:custGeom>
          <a:ln w="25400">
            <a:solidFill>
              <a:srgbClr val="C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04800" y="1295400"/>
            <a:ext cx="8610600" cy="4953000"/>
          </a:xfrm>
          <a:custGeom>
            <a:avLst/>
            <a:gdLst/>
            <a:ahLst/>
            <a:cxnLst/>
            <a:rect l="l" t="t" r="r" b="b"/>
            <a:pathLst>
              <a:path w="8610600" h="4953000">
                <a:moveTo>
                  <a:pt x="0" y="4953000"/>
                </a:moveTo>
                <a:lnTo>
                  <a:pt x="8610600" y="4953000"/>
                </a:lnTo>
                <a:lnTo>
                  <a:pt x="8610600" y="0"/>
                </a:lnTo>
                <a:lnTo>
                  <a:pt x="0" y="0"/>
                </a:lnTo>
                <a:lnTo>
                  <a:pt x="0" y="4953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04800" y="1295400"/>
            <a:ext cx="8610600" cy="4953000"/>
          </a:xfrm>
          <a:custGeom>
            <a:avLst/>
            <a:gdLst/>
            <a:ahLst/>
            <a:cxnLst/>
            <a:rect l="l" t="t" r="r" b="b"/>
            <a:pathLst>
              <a:path w="8610600" h="4953000">
                <a:moveTo>
                  <a:pt x="0" y="4953000"/>
                </a:moveTo>
                <a:lnTo>
                  <a:pt x="8610600" y="4953000"/>
                </a:lnTo>
                <a:lnTo>
                  <a:pt x="8610600" y="0"/>
                </a:lnTo>
                <a:lnTo>
                  <a:pt x="0" y="0"/>
                </a:lnTo>
                <a:lnTo>
                  <a:pt x="0" y="495300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382000" y="762000"/>
            <a:ext cx="609600" cy="609600"/>
          </a:xfrm>
          <a:custGeom>
            <a:avLst/>
            <a:gdLst/>
            <a:ahLst/>
            <a:cxnLst/>
            <a:rect l="l" t="t" r="r" b="b"/>
            <a:pathLst>
              <a:path w="609600" h="609600">
                <a:moveTo>
                  <a:pt x="0" y="609600"/>
                </a:moveTo>
                <a:lnTo>
                  <a:pt x="609600" y="609600"/>
                </a:lnTo>
                <a:lnTo>
                  <a:pt x="609600" y="0"/>
                </a:lnTo>
                <a:lnTo>
                  <a:pt x="0" y="0"/>
                </a:lnTo>
                <a:lnTo>
                  <a:pt x="0" y="6096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382000" y="762000"/>
            <a:ext cx="609600" cy="609600"/>
          </a:xfrm>
          <a:custGeom>
            <a:avLst/>
            <a:gdLst/>
            <a:ahLst/>
            <a:cxnLst/>
            <a:rect l="l" t="t" r="r" b="b"/>
            <a:pathLst>
              <a:path w="609600" h="609600">
                <a:moveTo>
                  <a:pt x="0" y="609600"/>
                </a:moveTo>
                <a:lnTo>
                  <a:pt x="609600" y="609600"/>
                </a:lnTo>
                <a:lnTo>
                  <a:pt x="609600" y="0"/>
                </a:lnTo>
                <a:lnTo>
                  <a:pt x="0" y="0"/>
                </a:lnTo>
                <a:lnTo>
                  <a:pt x="0" y="60960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066800" y="1371600"/>
            <a:ext cx="457200" cy="609600"/>
          </a:xfrm>
          <a:custGeom>
            <a:avLst/>
            <a:gdLst/>
            <a:ahLst/>
            <a:cxnLst/>
            <a:rect l="l" t="t" r="r" b="b"/>
            <a:pathLst>
              <a:path w="457200" h="609600">
                <a:moveTo>
                  <a:pt x="228600" y="609600"/>
                </a:moveTo>
                <a:lnTo>
                  <a:pt x="457200" y="381000"/>
                </a:lnTo>
                <a:lnTo>
                  <a:pt x="342900" y="381000"/>
                </a:lnTo>
                <a:lnTo>
                  <a:pt x="342900" y="0"/>
                </a:lnTo>
                <a:lnTo>
                  <a:pt x="114300" y="0"/>
                </a:lnTo>
                <a:lnTo>
                  <a:pt x="114300" y="381000"/>
                </a:lnTo>
                <a:lnTo>
                  <a:pt x="0" y="381000"/>
                </a:lnTo>
                <a:lnTo>
                  <a:pt x="228600" y="60960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066800" y="1371600"/>
            <a:ext cx="457200" cy="609600"/>
          </a:xfrm>
          <a:custGeom>
            <a:avLst/>
            <a:gdLst/>
            <a:ahLst/>
            <a:cxnLst/>
            <a:rect l="l" t="t" r="r" b="b"/>
            <a:pathLst>
              <a:path w="457200" h="609600">
                <a:moveTo>
                  <a:pt x="0" y="381000"/>
                </a:moveTo>
                <a:lnTo>
                  <a:pt x="114300" y="381000"/>
                </a:lnTo>
                <a:lnTo>
                  <a:pt x="114300" y="0"/>
                </a:lnTo>
                <a:lnTo>
                  <a:pt x="342900" y="0"/>
                </a:lnTo>
                <a:lnTo>
                  <a:pt x="342900" y="381000"/>
                </a:lnTo>
                <a:lnTo>
                  <a:pt x="457200" y="381000"/>
                </a:lnTo>
                <a:lnTo>
                  <a:pt x="228600" y="609600"/>
                </a:lnTo>
                <a:lnTo>
                  <a:pt x="0" y="38100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495800" y="1371600"/>
            <a:ext cx="457200" cy="609600"/>
          </a:xfrm>
          <a:custGeom>
            <a:avLst/>
            <a:gdLst/>
            <a:ahLst/>
            <a:cxnLst/>
            <a:rect l="l" t="t" r="r" b="b"/>
            <a:pathLst>
              <a:path w="457200" h="609600">
                <a:moveTo>
                  <a:pt x="228600" y="609600"/>
                </a:moveTo>
                <a:lnTo>
                  <a:pt x="457200" y="381000"/>
                </a:lnTo>
                <a:lnTo>
                  <a:pt x="342900" y="381000"/>
                </a:lnTo>
                <a:lnTo>
                  <a:pt x="342900" y="0"/>
                </a:lnTo>
                <a:lnTo>
                  <a:pt x="114300" y="0"/>
                </a:lnTo>
                <a:lnTo>
                  <a:pt x="114300" y="381000"/>
                </a:lnTo>
                <a:lnTo>
                  <a:pt x="0" y="381000"/>
                </a:lnTo>
                <a:lnTo>
                  <a:pt x="228600" y="60960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495800" y="1371600"/>
            <a:ext cx="457200" cy="609600"/>
          </a:xfrm>
          <a:custGeom>
            <a:avLst/>
            <a:gdLst/>
            <a:ahLst/>
            <a:cxnLst/>
            <a:rect l="l" t="t" r="r" b="b"/>
            <a:pathLst>
              <a:path w="457200" h="609600">
                <a:moveTo>
                  <a:pt x="0" y="381000"/>
                </a:moveTo>
                <a:lnTo>
                  <a:pt x="114300" y="381000"/>
                </a:lnTo>
                <a:lnTo>
                  <a:pt x="114300" y="0"/>
                </a:lnTo>
                <a:lnTo>
                  <a:pt x="342900" y="0"/>
                </a:lnTo>
                <a:lnTo>
                  <a:pt x="342900" y="381000"/>
                </a:lnTo>
                <a:lnTo>
                  <a:pt x="457200" y="381000"/>
                </a:lnTo>
                <a:lnTo>
                  <a:pt x="228600" y="609600"/>
                </a:lnTo>
                <a:lnTo>
                  <a:pt x="0" y="38100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200400" y="1371600"/>
            <a:ext cx="457200" cy="609600"/>
          </a:xfrm>
          <a:custGeom>
            <a:avLst/>
            <a:gdLst/>
            <a:ahLst/>
            <a:cxnLst/>
            <a:rect l="l" t="t" r="r" b="b"/>
            <a:pathLst>
              <a:path w="457200" h="609600">
                <a:moveTo>
                  <a:pt x="228600" y="609600"/>
                </a:moveTo>
                <a:lnTo>
                  <a:pt x="457200" y="381000"/>
                </a:lnTo>
                <a:lnTo>
                  <a:pt x="342900" y="381000"/>
                </a:lnTo>
                <a:lnTo>
                  <a:pt x="342900" y="0"/>
                </a:lnTo>
                <a:lnTo>
                  <a:pt x="114300" y="0"/>
                </a:lnTo>
                <a:lnTo>
                  <a:pt x="114300" y="381000"/>
                </a:lnTo>
                <a:lnTo>
                  <a:pt x="0" y="381000"/>
                </a:lnTo>
                <a:lnTo>
                  <a:pt x="228600" y="60960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200400" y="1371600"/>
            <a:ext cx="457200" cy="609600"/>
          </a:xfrm>
          <a:custGeom>
            <a:avLst/>
            <a:gdLst/>
            <a:ahLst/>
            <a:cxnLst/>
            <a:rect l="l" t="t" r="r" b="b"/>
            <a:pathLst>
              <a:path w="457200" h="609600">
                <a:moveTo>
                  <a:pt x="0" y="381000"/>
                </a:moveTo>
                <a:lnTo>
                  <a:pt x="114300" y="381000"/>
                </a:lnTo>
                <a:lnTo>
                  <a:pt x="114300" y="0"/>
                </a:lnTo>
                <a:lnTo>
                  <a:pt x="342900" y="0"/>
                </a:lnTo>
                <a:lnTo>
                  <a:pt x="342900" y="381000"/>
                </a:lnTo>
                <a:lnTo>
                  <a:pt x="457200" y="381000"/>
                </a:lnTo>
                <a:lnTo>
                  <a:pt x="228600" y="609600"/>
                </a:lnTo>
                <a:lnTo>
                  <a:pt x="0" y="38100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562600" y="1371600"/>
            <a:ext cx="457200" cy="609600"/>
          </a:xfrm>
          <a:custGeom>
            <a:avLst/>
            <a:gdLst/>
            <a:ahLst/>
            <a:cxnLst/>
            <a:rect l="l" t="t" r="r" b="b"/>
            <a:pathLst>
              <a:path w="457200" h="609600">
                <a:moveTo>
                  <a:pt x="228600" y="609600"/>
                </a:moveTo>
                <a:lnTo>
                  <a:pt x="457200" y="381000"/>
                </a:lnTo>
                <a:lnTo>
                  <a:pt x="342900" y="381000"/>
                </a:lnTo>
                <a:lnTo>
                  <a:pt x="342900" y="0"/>
                </a:lnTo>
                <a:lnTo>
                  <a:pt x="114300" y="0"/>
                </a:lnTo>
                <a:lnTo>
                  <a:pt x="114300" y="381000"/>
                </a:lnTo>
                <a:lnTo>
                  <a:pt x="0" y="381000"/>
                </a:lnTo>
                <a:lnTo>
                  <a:pt x="228600" y="60960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562600" y="1371600"/>
            <a:ext cx="457200" cy="609600"/>
          </a:xfrm>
          <a:custGeom>
            <a:avLst/>
            <a:gdLst/>
            <a:ahLst/>
            <a:cxnLst/>
            <a:rect l="l" t="t" r="r" b="b"/>
            <a:pathLst>
              <a:path w="457200" h="609600">
                <a:moveTo>
                  <a:pt x="0" y="381000"/>
                </a:moveTo>
                <a:lnTo>
                  <a:pt x="114300" y="381000"/>
                </a:lnTo>
                <a:lnTo>
                  <a:pt x="114300" y="0"/>
                </a:lnTo>
                <a:lnTo>
                  <a:pt x="342900" y="0"/>
                </a:lnTo>
                <a:lnTo>
                  <a:pt x="342900" y="381000"/>
                </a:lnTo>
                <a:lnTo>
                  <a:pt x="457200" y="381000"/>
                </a:lnTo>
                <a:lnTo>
                  <a:pt x="228600" y="609600"/>
                </a:lnTo>
                <a:lnTo>
                  <a:pt x="0" y="38100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553200" y="1447800"/>
            <a:ext cx="457200" cy="609600"/>
          </a:xfrm>
          <a:custGeom>
            <a:avLst/>
            <a:gdLst/>
            <a:ahLst/>
            <a:cxnLst/>
            <a:rect l="l" t="t" r="r" b="b"/>
            <a:pathLst>
              <a:path w="457200" h="609600">
                <a:moveTo>
                  <a:pt x="228600" y="609600"/>
                </a:moveTo>
                <a:lnTo>
                  <a:pt x="457200" y="381000"/>
                </a:lnTo>
                <a:lnTo>
                  <a:pt x="342900" y="381000"/>
                </a:lnTo>
                <a:lnTo>
                  <a:pt x="342900" y="0"/>
                </a:lnTo>
                <a:lnTo>
                  <a:pt x="114300" y="0"/>
                </a:lnTo>
                <a:lnTo>
                  <a:pt x="114300" y="381000"/>
                </a:lnTo>
                <a:lnTo>
                  <a:pt x="0" y="381000"/>
                </a:lnTo>
                <a:lnTo>
                  <a:pt x="228600" y="60960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553200" y="1447800"/>
            <a:ext cx="457200" cy="609600"/>
          </a:xfrm>
          <a:custGeom>
            <a:avLst/>
            <a:gdLst/>
            <a:ahLst/>
            <a:cxnLst/>
            <a:rect l="l" t="t" r="r" b="b"/>
            <a:pathLst>
              <a:path w="457200" h="609600">
                <a:moveTo>
                  <a:pt x="0" y="381000"/>
                </a:moveTo>
                <a:lnTo>
                  <a:pt x="114300" y="381000"/>
                </a:lnTo>
                <a:lnTo>
                  <a:pt x="114300" y="0"/>
                </a:lnTo>
                <a:lnTo>
                  <a:pt x="342900" y="0"/>
                </a:lnTo>
                <a:lnTo>
                  <a:pt x="342900" y="381000"/>
                </a:lnTo>
                <a:lnTo>
                  <a:pt x="457200" y="381000"/>
                </a:lnTo>
                <a:lnTo>
                  <a:pt x="228600" y="609600"/>
                </a:lnTo>
                <a:lnTo>
                  <a:pt x="0" y="38100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848600" y="1371600"/>
            <a:ext cx="457200" cy="609600"/>
          </a:xfrm>
          <a:custGeom>
            <a:avLst/>
            <a:gdLst/>
            <a:ahLst/>
            <a:cxnLst/>
            <a:rect l="l" t="t" r="r" b="b"/>
            <a:pathLst>
              <a:path w="457200" h="609600">
                <a:moveTo>
                  <a:pt x="228600" y="609600"/>
                </a:moveTo>
                <a:lnTo>
                  <a:pt x="457200" y="381000"/>
                </a:lnTo>
                <a:lnTo>
                  <a:pt x="342900" y="381000"/>
                </a:lnTo>
                <a:lnTo>
                  <a:pt x="342900" y="0"/>
                </a:lnTo>
                <a:lnTo>
                  <a:pt x="114300" y="0"/>
                </a:lnTo>
                <a:lnTo>
                  <a:pt x="114300" y="381000"/>
                </a:lnTo>
                <a:lnTo>
                  <a:pt x="0" y="381000"/>
                </a:lnTo>
                <a:lnTo>
                  <a:pt x="228600" y="60960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848600" y="1371600"/>
            <a:ext cx="457200" cy="609600"/>
          </a:xfrm>
          <a:custGeom>
            <a:avLst/>
            <a:gdLst/>
            <a:ahLst/>
            <a:cxnLst/>
            <a:rect l="l" t="t" r="r" b="b"/>
            <a:pathLst>
              <a:path w="457200" h="609600">
                <a:moveTo>
                  <a:pt x="0" y="381000"/>
                </a:moveTo>
                <a:lnTo>
                  <a:pt x="114300" y="381000"/>
                </a:lnTo>
                <a:lnTo>
                  <a:pt x="114300" y="0"/>
                </a:lnTo>
                <a:lnTo>
                  <a:pt x="342900" y="0"/>
                </a:lnTo>
                <a:lnTo>
                  <a:pt x="342900" y="381000"/>
                </a:lnTo>
                <a:lnTo>
                  <a:pt x="457200" y="381000"/>
                </a:lnTo>
                <a:lnTo>
                  <a:pt x="228600" y="609600"/>
                </a:lnTo>
                <a:lnTo>
                  <a:pt x="0" y="38100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76200" y="-15240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lnTo>
                  <a:pt x="9144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4395978" y="145796"/>
            <a:ext cx="718903" cy="635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990"/>
              </a:lnSpc>
              <a:spcBef>
                <a:spcPts val="249"/>
              </a:spcBef>
            </a:pPr>
            <a:r>
              <a:rPr sz="7200" spc="-44" baseline="3413" dirty="0" smtClean="0">
                <a:latin typeface="Calibri"/>
                <a:cs typeface="Calibri"/>
              </a:rPr>
              <a:t>B</a:t>
            </a:r>
            <a:r>
              <a:rPr sz="7200" spc="0" baseline="3413" dirty="0" smtClean="0">
                <a:latin typeface="Calibri"/>
                <a:cs typeface="Calibri"/>
              </a:rPr>
              <a:t>y</a:t>
            </a:r>
            <a:endParaRPr sz="48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136032" y="145796"/>
            <a:ext cx="3131897" cy="635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990"/>
              </a:lnSpc>
              <a:spcBef>
                <a:spcPts val="249"/>
              </a:spcBef>
            </a:pPr>
            <a:r>
              <a:rPr sz="7200" spc="0" baseline="3413" dirty="0" smtClean="0">
                <a:latin typeface="Calibri"/>
                <a:cs typeface="Calibri"/>
              </a:rPr>
              <a:t>Departme</a:t>
            </a:r>
            <a:r>
              <a:rPr sz="7200" spc="-54" baseline="3413" dirty="0" smtClean="0">
                <a:latin typeface="Calibri"/>
                <a:cs typeface="Calibri"/>
              </a:rPr>
              <a:t>n</a:t>
            </a:r>
            <a:r>
              <a:rPr sz="7200" spc="0" baseline="3413" dirty="0" smtClean="0">
                <a:latin typeface="Calibri"/>
                <a:cs typeface="Calibri"/>
              </a:rPr>
              <a:t>t</a:t>
            </a:r>
            <a:endParaRPr sz="4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748308" y="2106345"/>
            <a:ext cx="426867" cy="1244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25"/>
              </a:spcBef>
            </a:pPr>
            <a:r>
              <a:rPr sz="750" dirty="0" smtClean="0">
                <a:solidFill>
                  <a:srgbClr val="393341"/>
                </a:solidFill>
                <a:latin typeface="Arial"/>
                <a:cs typeface="Arial"/>
              </a:rPr>
              <a:t>Function</a:t>
            </a:r>
            <a:endParaRPr sz="7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62669" y="2110461"/>
            <a:ext cx="582323" cy="1193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40"/>
              </a:spcBef>
            </a:pPr>
            <a:r>
              <a:rPr sz="700" dirty="0" smtClean="0">
                <a:solidFill>
                  <a:srgbClr val="393341"/>
                </a:solidFill>
                <a:latin typeface="Arial"/>
                <a:cs typeface="Arial"/>
              </a:rPr>
              <a:t>Department</a:t>
            </a:r>
            <a:endParaRPr sz="70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915255" y="2110461"/>
            <a:ext cx="782912" cy="1193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40"/>
              </a:spcBef>
            </a:pPr>
            <a:r>
              <a:rPr sz="700" spc="0" dirty="0" smtClean="0">
                <a:solidFill>
                  <a:srgbClr val="393341"/>
                </a:solidFill>
                <a:latin typeface="Arial"/>
                <a:cs typeface="Arial"/>
              </a:rPr>
              <a:t>RTO</a:t>
            </a:r>
            <a:r>
              <a:rPr sz="700" spc="18" dirty="0" smtClean="0">
                <a:solidFill>
                  <a:srgbClr val="393341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201F33"/>
                </a:solidFill>
                <a:latin typeface="Arial"/>
                <a:cs typeface="Arial"/>
              </a:rPr>
              <a:t>(</a:t>
            </a:r>
            <a:r>
              <a:rPr sz="700" spc="0" dirty="0" smtClean="0">
                <a:solidFill>
                  <a:srgbClr val="393341"/>
                </a:solidFill>
                <a:latin typeface="Arial"/>
                <a:cs typeface="Arial"/>
              </a:rPr>
              <a:t>C</a:t>
            </a:r>
            <a:r>
              <a:rPr sz="700" spc="0" dirty="0" smtClean="0">
                <a:solidFill>
                  <a:srgbClr val="201F33"/>
                </a:solidFill>
                <a:latin typeface="Arial"/>
                <a:cs typeface="Arial"/>
              </a:rPr>
              <a:t>al</a:t>
            </a:r>
            <a:r>
              <a:rPr sz="700" spc="0" dirty="0" smtClean="0">
                <a:solidFill>
                  <a:srgbClr val="393341"/>
                </a:solidFill>
                <a:latin typeface="Arial"/>
                <a:cs typeface="Arial"/>
              </a:rPr>
              <a:t>cu</a:t>
            </a:r>
            <a:r>
              <a:rPr sz="700" spc="0" dirty="0" smtClean="0">
                <a:solidFill>
                  <a:srgbClr val="3B1D2C"/>
                </a:solidFill>
                <a:latin typeface="Arial"/>
                <a:cs typeface="Arial"/>
              </a:rPr>
              <a:t>l</a:t>
            </a:r>
            <a:r>
              <a:rPr sz="700" spc="0" dirty="0" smtClean="0">
                <a:solidFill>
                  <a:srgbClr val="201F33"/>
                </a:solidFill>
                <a:latin typeface="Arial"/>
                <a:cs typeface="Arial"/>
              </a:rPr>
              <a:t>a</a:t>
            </a:r>
            <a:r>
              <a:rPr sz="700" spc="0" dirty="0" smtClean="0">
                <a:solidFill>
                  <a:srgbClr val="393341"/>
                </a:solidFill>
                <a:latin typeface="Arial"/>
                <a:cs typeface="Arial"/>
              </a:rPr>
              <a:t>t</a:t>
            </a:r>
            <a:r>
              <a:rPr sz="700" spc="0" dirty="0" smtClean="0">
                <a:solidFill>
                  <a:srgbClr val="201F33"/>
                </a:solidFill>
                <a:latin typeface="Arial"/>
                <a:cs typeface="Arial"/>
              </a:rPr>
              <a:t>ed</a:t>
            </a:r>
            <a:r>
              <a:rPr sz="700" spc="0" dirty="0" smtClean="0">
                <a:solidFill>
                  <a:srgbClr val="393341"/>
                </a:solidFill>
                <a:latin typeface="Arial"/>
                <a:cs typeface="Arial"/>
              </a:rPr>
              <a:t>)</a:t>
            </a:r>
            <a:endParaRPr sz="7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164191" y="2110461"/>
            <a:ext cx="1013370" cy="1193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40"/>
              </a:spcBef>
            </a:pPr>
            <a:r>
              <a:rPr sz="700" dirty="0" smtClean="0">
                <a:solidFill>
                  <a:srgbClr val="393341"/>
                </a:solidFill>
                <a:latin typeface="Arial"/>
                <a:cs typeface="Arial"/>
              </a:rPr>
              <a:t>Dependent</a:t>
            </a:r>
            <a:r>
              <a:rPr sz="700" spc="39" dirty="0" smtClean="0">
                <a:solidFill>
                  <a:srgbClr val="393341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393341"/>
                </a:solidFill>
                <a:latin typeface="Arial"/>
                <a:cs typeface="Arial"/>
              </a:rPr>
              <a:t>Resou</a:t>
            </a:r>
            <a:r>
              <a:rPr sz="700" spc="0" dirty="0" smtClean="0">
                <a:solidFill>
                  <a:srgbClr val="201F33"/>
                </a:solidFill>
                <a:latin typeface="Arial"/>
                <a:cs typeface="Arial"/>
              </a:rPr>
              <a:t>r</a:t>
            </a:r>
            <a:r>
              <a:rPr sz="700" spc="0" dirty="0" smtClean="0">
                <a:solidFill>
                  <a:srgbClr val="393341"/>
                </a:solidFill>
                <a:latin typeface="Arial"/>
                <a:cs typeface="Arial"/>
              </a:rPr>
              <a:t>ce</a:t>
            </a:r>
            <a:r>
              <a:rPr sz="700" spc="0" dirty="0" smtClean="0">
                <a:solidFill>
                  <a:srgbClr val="4D465B"/>
                </a:solidFill>
                <a:latin typeface="Arial"/>
                <a:cs typeface="Arial"/>
              </a:rPr>
              <a:t>s</a:t>
            </a:r>
            <a:endParaRPr sz="7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086669" y="2979785"/>
            <a:ext cx="857364" cy="1193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40"/>
              </a:spcBef>
            </a:pPr>
            <a:r>
              <a:rPr sz="700" spc="0" dirty="0" smtClean="0">
                <a:solidFill>
                  <a:srgbClr val="625F70"/>
                </a:solidFill>
                <a:latin typeface="Arial"/>
                <a:cs typeface="Arial"/>
              </a:rPr>
              <a:t>cas</a:t>
            </a:r>
            <a:r>
              <a:rPr sz="700" spc="0" dirty="0" smtClean="0">
                <a:solidFill>
                  <a:srgbClr val="747983"/>
                </a:solidFill>
                <a:latin typeface="Arial"/>
                <a:cs typeface="Arial"/>
              </a:rPr>
              <a:t>h</a:t>
            </a:r>
            <a:r>
              <a:rPr sz="700" spc="131" dirty="0" smtClean="0">
                <a:solidFill>
                  <a:srgbClr val="747983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25F70"/>
                </a:solidFill>
                <a:latin typeface="Arial"/>
                <a:cs typeface="Arial"/>
              </a:rPr>
              <a:t>Ma</a:t>
            </a:r>
            <a:r>
              <a:rPr sz="700" spc="0" dirty="0" smtClean="0">
                <a:solidFill>
                  <a:srgbClr val="747983"/>
                </a:solidFill>
                <a:latin typeface="Arial"/>
                <a:cs typeface="Arial"/>
              </a:rPr>
              <a:t>n</a:t>
            </a:r>
            <a:r>
              <a:rPr sz="700" spc="0" dirty="0" smtClean="0">
                <a:solidFill>
                  <a:srgbClr val="625F70"/>
                </a:solidFill>
                <a:latin typeface="Arial"/>
                <a:cs typeface="Arial"/>
              </a:rPr>
              <a:t>a</a:t>
            </a:r>
            <a:r>
              <a:rPr sz="700" spc="0" dirty="0" smtClean="0">
                <a:solidFill>
                  <a:srgbClr val="4D465B"/>
                </a:solidFill>
                <a:latin typeface="Arial"/>
                <a:cs typeface="Arial"/>
              </a:rPr>
              <a:t>ge</a:t>
            </a:r>
            <a:r>
              <a:rPr sz="700" spc="0" dirty="0" smtClean="0">
                <a:solidFill>
                  <a:srgbClr val="747983"/>
                </a:solidFill>
                <a:latin typeface="Arial"/>
                <a:cs typeface="Arial"/>
              </a:rPr>
              <a:t>m</a:t>
            </a:r>
            <a:r>
              <a:rPr sz="700" spc="0" dirty="0" smtClean="0">
                <a:solidFill>
                  <a:srgbClr val="4D465B"/>
                </a:solidFill>
                <a:latin typeface="Arial"/>
                <a:cs typeface="Arial"/>
              </a:rPr>
              <a:t>e</a:t>
            </a:r>
            <a:r>
              <a:rPr sz="700" spc="0" dirty="0" smtClean="0">
                <a:solidFill>
                  <a:srgbClr val="747983"/>
                </a:solidFill>
                <a:latin typeface="Arial"/>
                <a:cs typeface="Arial"/>
              </a:rPr>
              <a:t>n</a:t>
            </a:r>
            <a:r>
              <a:rPr sz="700" spc="0" dirty="0" smtClean="0">
                <a:solidFill>
                  <a:srgbClr val="625F70"/>
                </a:solidFill>
                <a:latin typeface="Arial"/>
                <a:cs typeface="Arial"/>
              </a:rPr>
              <a:t>t</a:t>
            </a:r>
            <a:endParaRPr sz="7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33694" y="2979785"/>
            <a:ext cx="433507" cy="1193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40"/>
              </a:spcBef>
            </a:pPr>
            <a:r>
              <a:rPr sz="700" spc="0" dirty="0" smtClean="0">
                <a:solidFill>
                  <a:srgbClr val="504900"/>
                </a:solidFill>
                <a:latin typeface="Arial"/>
                <a:cs typeface="Arial"/>
              </a:rPr>
              <a:t>24</a:t>
            </a:r>
            <a:r>
              <a:rPr sz="700" spc="78" dirty="0" smtClean="0">
                <a:solidFill>
                  <a:srgbClr val="504900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A4800"/>
                </a:solidFill>
                <a:latin typeface="Arial"/>
                <a:cs typeface="Arial"/>
              </a:rPr>
              <a:t>H</a:t>
            </a:r>
            <a:r>
              <a:rPr sz="700" spc="0" dirty="0" smtClean="0">
                <a:solidFill>
                  <a:srgbClr val="504900"/>
                </a:solidFill>
                <a:latin typeface="Arial"/>
                <a:cs typeface="Arial"/>
              </a:rPr>
              <a:t>o</a:t>
            </a:r>
            <a:r>
              <a:rPr sz="700" spc="0" dirty="0" smtClean="0">
                <a:solidFill>
                  <a:srgbClr val="706500"/>
                </a:solidFill>
                <a:latin typeface="Arial"/>
                <a:cs typeface="Arial"/>
              </a:rPr>
              <a:t>u</a:t>
            </a:r>
            <a:r>
              <a:rPr sz="700" spc="0" dirty="0" smtClean="0">
                <a:solidFill>
                  <a:srgbClr val="6A4800"/>
                </a:solidFill>
                <a:latin typeface="Arial"/>
                <a:cs typeface="Arial"/>
              </a:rPr>
              <a:t>rs</a:t>
            </a:r>
            <a:endParaRPr sz="7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26260" y="4109163"/>
            <a:ext cx="440940" cy="1193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860"/>
              </a:lnSpc>
              <a:spcBef>
                <a:spcPts val="43"/>
              </a:spcBef>
            </a:pPr>
            <a:r>
              <a:rPr sz="750" spc="0" dirty="0" smtClean="0">
                <a:solidFill>
                  <a:srgbClr val="5A5B00"/>
                </a:solidFill>
                <a:latin typeface="Arial"/>
                <a:cs typeface="Arial"/>
              </a:rPr>
              <a:t>48</a:t>
            </a:r>
            <a:r>
              <a:rPr sz="750" spc="66" dirty="0" smtClean="0">
                <a:solidFill>
                  <a:srgbClr val="5A5B00"/>
                </a:solidFill>
                <a:latin typeface="Arial"/>
                <a:cs typeface="Arial"/>
              </a:rPr>
              <a:t> </a:t>
            </a:r>
            <a:r>
              <a:rPr sz="750" spc="0" dirty="0" smtClean="0">
                <a:solidFill>
                  <a:srgbClr val="504900"/>
                </a:solidFill>
                <a:latin typeface="Arial"/>
                <a:cs typeface="Arial"/>
              </a:rPr>
              <a:t>Ho</a:t>
            </a:r>
            <a:r>
              <a:rPr sz="750" spc="0" dirty="0" smtClean="0">
                <a:solidFill>
                  <a:srgbClr val="706500"/>
                </a:solidFill>
                <a:latin typeface="Arial"/>
                <a:cs typeface="Arial"/>
              </a:rPr>
              <a:t>ur</a:t>
            </a:r>
            <a:r>
              <a:rPr sz="750" spc="0" dirty="0" smtClean="0">
                <a:solidFill>
                  <a:srgbClr val="504900"/>
                </a:solidFill>
                <a:latin typeface="Arial"/>
                <a:cs typeface="Arial"/>
              </a:rPr>
              <a:t>s</a:t>
            </a:r>
            <a:endParaRPr sz="7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815001" y="4109163"/>
            <a:ext cx="396336" cy="1193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860"/>
              </a:lnSpc>
              <a:spcBef>
                <a:spcPts val="43"/>
              </a:spcBef>
            </a:pPr>
            <a:r>
              <a:rPr sz="750" dirty="0" smtClean="0">
                <a:solidFill>
                  <a:srgbClr val="5A5B00"/>
                </a:solidFill>
                <a:latin typeface="Arial"/>
                <a:cs typeface="Arial"/>
              </a:rPr>
              <a:t>Med</a:t>
            </a:r>
            <a:r>
              <a:rPr sz="750" dirty="0" smtClean="0">
                <a:solidFill>
                  <a:srgbClr val="487F00"/>
                </a:solidFill>
                <a:latin typeface="Arial"/>
                <a:cs typeface="Arial"/>
              </a:rPr>
              <a:t>i</a:t>
            </a:r>
            <a:r>
              <a:rPr sz="750" dirty="0" smtClean="0">
                <a:solidFill>
                  <a:srgbClr val="706500"/>
                </a:solidFill>
                <a:latin typeface="Arial"/>
                <a:cs typeface="Arial"/>
              </a:rPr>
              <a:t>u</a:t>
            </a:r>
            <a:r>
              <a:rPr sz="750" dirty="0" smtClean="0">
                <a:solidFill>
                  <a:srgbClr val="504900"/>
                </a:solidFill>
                <a:latin typeface="Arial"/>
                <a:cs typeface="Arial"/>
              </a:rPr>
              <a:t>m</a:t>
            </a:r>
            <a:endParaRPr sz="7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818611" y="4109163"/>
            <a:ext cx="663965" cy="1193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860"/>
              </a:lnSpc>
              <a:spcBef>
                <a:spcPts val="43"/>
              </a:spcBef>
            </a:pPr>
            <a:r>
              <a:rPr sz="750" spc="0" dirty="0" smtClean="0">
                <a:solidFill>
                  <a:srgbClr val="5A5B00"/>
                </a:solidFill>
                <a:latin typeface="Arial"/>
                <a:cs typeface="Arial"/>
              </a:rPr>
              <a:t>&gt;</a:t>
            </a:r>
            <a:r>
              <a:rPr sz="750" spc="0" dirty="0" smtClean="0">
                <a:solidFill>
                  <a:srgbClr val="333700"/>
                </a:solidFill>
                <a:latin typeface="Arial"/>
                <a:cs typeface="Arial"/>
              </a:rPr>
              <a:t>2</a:t>
            </a:r>
            <a:r>
              <a:rPr sz="750" spc="0" dirty="0" smtClean="0">
                <a:solidFill>
                  <a:srgbClr val="411F00"/>
                </a:solidFill>
                <a:latin typeface="Arial"/>
                <a:cs typeface="Arial"/>
              </a:rPr>
              <a:t>4</a:t>
            </a:r>
            <a:r>
              <a:rPr sz="750" spc="-22" dirty="0" smtClean="0">
                <a:solidFill>
                  <a:srgbClr val="411F00"/>
                </a:solidFill>
                <a:latin typeface="Arial"/>
                <a:cs typeface="Arial"/>
              </a:rPr>
              <a:t> </a:t>
            </a:r>
            <a:r>
              <a:rPr sz="750" spc="0" dirty="0" smtClean="0">
                <a:latin typeface="Arial"/>
                <a:cs typeface="Arial"/>
              </a:rPr>
              <a:t>-</a:t>
            </a:r>
            <a:r>
              <a:rPr sz="750" spc="7" dirty="0" smtClean="0">
                <a:latin typeface="Arial"/>
                <a:cs typeface="Arial"/>
              </a:rPr>
              <a:t> </a:t>
            </a:r>
            <a:r>
              <a:rPr sz="750" spc="0" dirty="0" smtClean="0">
                <a:solidFill>
                  <a:srgbClr val="333700"/>
                </a:solidFill>
                <a:latin typeface="Arial"/>
                <a:cs typeface="Arial"/>
              </a:rPr>
              <a:t>72</a:t>
            </a:r>
            <a:r>
              <a:rPr sz="750" spc="8" dirty="0" smtClean="0">
                <a:solidFill>
                  <a:srgbClr val="333700"/>
                </a:solidFill>
                <a:latin typeface="Arial"/>
                <a:cs typeface="Arial"/>
              </a:rPr>
              <a:t> </a:t>
            </a:r>
            <a:r>
              <a:rPr sz="750" spc="0" dirty="0" smtClean="0">
                <a:solidFill>
                  <a:srgbClr val="504900"/>
                </a:solidFill>
                <a:latin typeface="Arial"/>
                <a:cs typeface="Arial"/>
              </a:rPr>
              <a:t>h</a:t>
            </a:r>
            <a:r>
              <a:rPr sz="750" spc="0" dirty="0" smtClean="0">
                <a:solidFill>
                  <a:srgbClr val="333700"/>
                </a:solidFill>
                <a:latin typeface="Arial"/>
                <a:cs typeface="Arial"/>
              </a:rPr>
              <a:t>o</a:t>
            </a:r>
            <a:r>
              <a:rPr sz="750" spc="0" dirty="0" smtClean="0">
                <a:solidFill>
                  <a:srgbClr val="504900"/>
                </a:solidFill>
                <a:latin typeface="Arial"/>
                <a:cs typeface="Arial"/>
              </a:rPr>
              <a:t>u</a:t>
            </a:r>
            <a:r>
              <a:rPr sz="750" spc="0" dirty="0" smtClean="0">
                <a:solidFill>
                  <a:srgbClr val="333700"/>
                </a:solidFill>
                <a:latin typeface="Arial"/>
                <a:cs typeface="Arial"/>
              </a:rPr>
              <a:t>rs</a:t>
            </a:r>
            <a:endParaRPr sz="7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94103" y="4116594"/>
            <a:ext cx="1489169" cy="1193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860"/>
              </a:lnSpc>
              <a:spcBef>
                <a:spcPts val="43"/>
              </a:spcBef>
            </a:pPr>
            <a:r>
              <a:rPr sz="750" dirty="0" smtClean="0">
                <a:solidFill>
                  <a:srgbClr val="625F70"/>
                </a:solidFill>
                <a:latin typeface="Arial"/>
                <a:cs typeface="Arial"/>
              </a:rPr>
              <a:t>Da</a:t>
            </a:r>
            <a:r>
              <a:rPr sz="750" dirty="0" smtClean="0">
                <a:solidFill>
                  <a:srgbClr val="747983"/>
                </a:solidFill>
                <a:latin typeface="Arial"/>
                <a:cs typeface="Arial"/>
              </a:rPr>
              <a:t>ily</a:t>
            </a:r>
            <a:r>
              <a:rPr sz="750" spc="25" dirty="0" smtClean="0">
                <a:solidFill>
                  <a:srgbClr val="747983"/>
                </a:solidFill>
                <a:latin typeface="Arial"/>
                <a:cs typeface="Arial"/>
              </a:rPr>
              <a:t> </a:t>
            </a:r>
            <a:r>
              <a:rPr sz="750" spc="0" dirty="0" smtClean="0">
                <a:solidFill>
                  <a:srgbClr val="917B78"/>
                </a:solidFill>
                <a:latin typeface="Arial"/>
                <a:cs typeface="Arial"/>
              </a:rPr>
              <a:t>L</a:t>
            </a:r>
            <a:r>
              <a:rPr sz="750" spc="0" dirty="0" smtClean="0">
                <a:solidFill>
                  <a:srgbClr val="625F70"/>
                </a:solidFill>
                <a:latin typeface="Arial"/>
                <a:cs typeface="Arial"/>
              </a:rPr>
              <a:t>oa</a:t>
            </a:r>
            <a:r>
              <a:rPr sz="750" spc="0" dirty="0" smtClean="0">
                <a:solidFill>
                  <a:srgbClr val="747983"/>
                </a:solidFill>
                <a:latin typeface="Arial"/>
                <a:cs typeface="Arial"/>
              </a:rPr>
              <a:t>n</a:t>
            </a:r>
            <a:r>
              <a:rPr sz="750" spc="-66" dirty="0" smtClean="0">
                <a:solidFill>
                  <a:srgbClr val="747983"/>
                </a:solidFill>
                <a:latin typeface="Arial"/>
                <a:cs typeface="Arial"/>
              </a:rPr>
              <a:t> </a:t>
            </a:r>
            <a:r>
              <a:rPr sz="750" spc="0" dirty="0" smtClean="0">
                <a:solidFill>
                  <a:srgbClr val="625F70"/>
                </a:solidFill>
                <a:latin typeface="Arial"/>
                <a:cs typeface="Arial"/>
              </a:rPr>
              <a:t>a</a:t>
            </a:r>
            <a:r>
              <a:rPr sz="750" spc="0" dirty="0" smtClean="0">
                <a:solidFill>
                  <a:srgbClr val="747983"/>
                </a:solidFill>
                <a:latin typeface="Arial"/>
                <a:cs typeface="Arial"/>
              </a:rPr>
              <a:t>nd</a:t>
            </a:r>
            <a:r>
              <a:rPr sz="750" spc="58" dirty="0" smtClean="0">
                <a:solidFill>
                  <a:srgbClr val="747983"/>
                </a:solidFill>
                <a:latin typeface="Arial"/>
                <a:cs typeface="Arial"/>
              </a:rPr>
              <a:t> </a:t>
            </a:r>
            <a:r>
              <a:rPr sz="750" spc="0" dirty="0" smtClean="0">
                <a:solidFill>
                  <a:srgbClr val="625F70"/>
                </a:solidFill>
                <a:latin typeface="Arial"/>
                <a:cs typeface="Arial"/>
              </a:rPr>
              <a:t>Depos</a:t>
            </a:r>
            <a:r>
              <a:rPr sz="750" spc="0" dirty="0" smtClean="0">
                <a:solidFill>
                  <a:srgbClr val="747983"/>
                </a:solidFill>
                <a:latin typeface="Arial"/>
                <a:cs typeface="Arial"/>
              </a:rPr>
              <a:t>it</a:t>
            </a:r>
            <a:r>
              <a:rPr sz="750" spc="46" dirty="0" smtClean="0">
                <a:solidFill>
                  <a:srgbClr val="747983"/>
                </a:solidFill>
                <a:latin typeface="Arial"/>
                <a:cs typeface="Arial"/>
              </a:rPr>
              <a:t> </a:t>
            </a:r>
            <a:r>
              <a:rPr sz="750" spc="0" dirty="0" smtClean="0">
                <a:solidFill>
                  <a:srgbClr val="625F70"/>
                </a:solidFill>
                <a:latin typeface="Arial"/>
                <a:cs typeface="Arial"/>
              </a:rPr>
              <a:t>R</a:t>
            </a:r>
            <a:r>
              <a:rPr sz="750" spc="0" dirty="0" smtClean="0">
                <a:solidFill>
                  <a:srgbClr val="4D465B"/>
                </a:solidFill>
                <a:latin typeface="Arial"/>
                <a:cs typeface="Arial"/>
              </a:rPr>
              <a:t>e</a:t>
            </a:r>
            <a:r>
              <a:rPr sz="750" spc="0" dirty="0" smtClean="0">
                <a:solidFill>
                  <a:srgbClr val="625F70"/>
                </a:solidFill>
                <a:latin typeface="Arial"/>
                <a:cs typeface="Arial"/>
              </a:rPr>
              <a:t>po</a:t>
            </a:r>
            <a:r>
              <a:rPr sz="750" spc="0" dirty="0" smtClean="0">
                <a:solidFill>
                  <a:srgbClr val="747983"/>
                </a:solidFill>
                <a:latin typeface="Arial"/>
                <a:cs typeface="Arial"/>
              </a:rPr>
              <a:t>rtin</a:t>
            </a:r>
            <a:r>
              <a:rPr sz="750" spc="0" dirty="0" smtClean="0">
                <a:solidFill>
                  <a:srgbClr val="4D465B"/>
                </a:solidFill>
                <a:latin typeface="Arial"/>
                <a:cs typeface="Arial"/>
              </a:rPr>
              <a:t>g</a:t>
            </a:r>
            <a:endParaRPr sz="7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99918" y="4183465"/>
            <a:ext cx="559903" cy="1193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860"/>
              </a:lnSpc>
              <a:spcBef>
                <a:spcPts val="43"/>
              </a:spcBef>
            </a:pPr>
            <a:r>
              <a:rPr sz="750" spc="0" dirty="0" smtClean="0">
                <a:solidFill>
                  <a:srgbClr val="4D465B"/>
                </a:solidFill>
                <a:latin typeface="Arial"/>
                <a:cs typeface="Arial"/>
              </a:rPr>
              <a:t>O</a:t>
            </a:r>
            <a:r>
              <a:rPr sz="750" spc="0" dirty="0" smtClean="0">
                <a:solidFill>
                  <a:srgbClr val="625F70"/>
                </a:solidFill>
                <a:latin typeface="Arial"/>
                <a:cs typeface="Arial"/>
              </a:rPr>
              <a:t>n</a:t>
            </a:r>
            <a:r>
              <a:rPr sz="750" spc="16" dirty="0" smtClean="0">
                <a:solidFill>
                  <a:srgbClr val="625F70"/>
                </a:solidFill>
                <a:latin typeface="Arial"/>
                <a:cs typeface="Arial"/>
              </a:rPr>
              <a:t> </a:t>
            </a:r>
            <a:r>
              <a:rPr sz="750" spc="0" dirty="0" smtClean="0">
                <a:solidFill>
                  <a:srgbClr val="3E5070"/>
                </a:solidFill>
                <a:latin typeface="Arial"/>
                <a:cs typeface="Arial"/>
              </a:rPr>
              <a:t>D</a:t>
            </a:r>
            <a:r>
              <a:rPr sz="750" spc="0" dirty="0" smtClean="0">
                <a:solidFill>
                  <a:srgbClr val="393341"/>
                </a:solidFill>
                <a:latin typeface="Arial"/>
                <a:cs typeface="Arial"/>
              </a:rPr>
              <a:t>e</a:t>
            </a:r>
            <a:r>
              <a:rPr sz="750" spc="0" dirty="0" smtClean="0">
                <a:solidFill>
                  <a:srgbClr val="625F70"/>
                </a:solidFill>
                <a:latin typeface="Arial"/>
                <a:cs typeface="Arial"/>
              </a:rPr>
              <a:t>m</a:t>
            </a:r>
            <a:r>
              <a:rPr sz="750" spc="0" dirty="0" smtClean="0">
                <a:solidFill>
                  <a:srgbClr val="4D465B"/>
                </a:solidFill>
                <a:latin typeface="Arial"/>
                <a:cs typeface="Arial"/>
              </a:rPr>
              <a:t>a</a:t>
            </a:r>
            <a:r>
              <a:rPr sz="750" spc="0" dirty="0" smtClean="0">
                <a:solidFill>
                  <a:srgbClr val="625F70"/>
                </a:solidFill>
                <a:latin typeface="Arial"/>
                <a:cs typeface="Arial"/>
              </a:rPr>
              <a:t>nd</a:t>
            </a:r>
            <a:endParaRPr sz="7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81155" y="4131205"/>
            <a:ext cx="426073" cy="1193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860"/>
              </a:lnSpc>
              <a:spcBef>
                <a:spcPts val="43"/>
              </a:spcBef>
            </a:pPr>
            <a:r>
              <a:rPr sz="750" dirty="0" smtClean="0">
                <a:solidFill>
                  <a:srgbClr val="2A2C66"/>
                </a:solidFill>
                <a:latin typeface="Arial"/>
                <a:cs typeface="Arial"/>
              </a:rPr>
              <a:t>T</a:t>
            </a:r>
            <a:r>
              <a:rPr sz="750" dirty="0" smtClean="0">
                <a:solidFill>
                  <a:srgbClr val="66334C"/>
                </a:solidFill>
                <a:latin typeface="Arial"/>
                <a:cs typeface="Arial"/>
              </a:rPr>
              <a:t>r</a:t>
            </a:r>
            <a:r>
              <a:rPr sz="750" dirty="0" smtClean="0">
                <a:solidFill>
                  <a:srgbClr val="4D465B"/>
                </a:solidFill>
                <a:latin typeface="Arial"/>
                <a:cs typeface="Arial"/>
              </a:rPr>
              <a:t>ea</a:t>
            </a:r>
            <a:r>
              <a:rPr sz="750" dirty="0" smtClean="0">
                <a:solidFill>
                  <a:srgbClr val="393341"/>
                </a:solidFill>
                <a:latin typeface="Arial"/>
                <a:cs typeface="Arial"/>
              </a:rPr>
              <a:t>s</a:t>
            </a:r>
            <a:r>
              <a:rPr sz="750" dirty="0" smtClean="0">
                <a:solidFill>
                  <a:srgbClr val="625F70"/>
                </a:solidFill>
                <a:latin typeface="Arial"/>
                <a:cs typeface="Arial"/>
              </a:rPr>
              <a:t>ury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28600" y="762000"/>
            <a:ext cx="8382000" cy="5638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82804">
              <a:lnSpc>
                <a:spcPts val="4800"/>
              </a:lnSpc>
              <a:spcBef>
                <a:spcPts val="240"/>
              </a:spcBef>
            </a:pPr>
            <a:endParaRPr sz="4750" dirty="0">
              <a:latin typeface="Times New Roman"/>
              <a:cs typeface="Times New Roman"/>
            </a:endParaRPr>
          </a:p>
          <a:p>
            <a:pPr marL="4012580">
              <a:lnSpc>
                <a:spcPct val="95825"/>
              </a:lnSpc>
              <a:spcBef>
                <a:spcPts val="5038"/>
              </a:spcBef>
            </a:pPr>
            <a:r>
              <a:rPr sz="700" spc="0" dirty="0" smtClean="0">
                <a:solidFill>
                  <a:srgbClr val="393341"/>
                </a:solidFill>
                <a:latin typeface="Arial"/>
                <a:cs typeface="Arial"/>
              </a:rPr>
              <a:t>Maximum</a:t>
            </a:r>
            <a:r>
              <a:rPr sz="700" spc="46" dirty="0" smtClean="0">
                <a:solidFill>
                  <a:srgbClr val="393341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393341"/>
                </a:solidFill>
                <a:latin typeface="Arial"/>
                <a:cs typeface="Arial"/>
              </a:rPr>
              <a:t>Outage            </a:t>
            </a:r>
            <a:r>
              <a:rPr sz="700" spc="61" dirty="0" smtClean="0">
                <a:solidFill>
                  <a:srgbClr val="393341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393341"/>
                </a:solidFill>
                <a:latin typeface="Arial"/>
                <a:cs typeface="Arial"/>
              </a:rPr>
              <a:t>Critica</a:t>
            </a:r>
            <a:r>
              <a:rPr sz="700" spc="0" dirty="0" smtClean="0">
                <a:solidFill>
                  <a:srgbClr val="201F33"/>
                </a:solidFill>
                <a:latin typeface="Arial"/>
                <a:cs typeface="Arial"/>
              </a:rPr>
              <a:t>lity</a:t>
            </a:r>
            <a:endParaRPr sz="700" dirty="0">
              <a:latin typeface="Arial"/>
              <a:cs typeface="Arial"/>
            </a:endParaRPr>
          </a:p>
          <a:p>
            <a:pPr marL="4012580">
              <a:lnSpc>
                <a:spcPct val="95825"/>
              </a:lnSpc>
              <a:spcBef>
                <a:spcPts val="305"/>
              </a:spcBef>
            </a:pPr>
            <a:r>
              <a:rPr sz="700" spc="0" dirty="0" smtClean="0">
                <a:solidFill>
                  <a:srgbClr val="201F33"/>
                </a:solidFill>
                <a:latin typeface="Arial"/>
                <a:cs typeface="Arial"/>
              </a:rPr>
              <a:t>Ti</a:t>
            </a:r>
            <a:r>
              <a:rPr sz="700" spc="0" dirty="0" smtClean="0">
                <a:solidFill>
                  <a:srgbClr val="393341"/>
                </a:solidFill>
                <a:latin typeface="Arial"/>
                <a:cs typeface="Arial"/>
              </a:rPr>
              <a:t>meframe</a:t>
            </a:r>
            <a:r>
              <a:rPr sz="700" spc="17" dirty="0" smtClean="0">
                <a:solidFill>
                  <a:srgbClr val="393341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4D465B"/>
                </a:solidFill>
                <a:latin typeface="Arial"/>
                <a:cs typeface="Arial"/>
              </a:rPr>
              <a:t>(</a:t>
            </a:r>
            <a:r>
              <a:rPr sz="700" spc="0" dirty="0" smtClean="0">
                <a:solidFill>
                  <a:srgbClr val="393341"/>
                </a:solidFill>
                <a:latin typeface="Arial"/>
                <a:cs typeface="Arial"/>
              </a:rPr>
              <a:t>De</a:t>
            </a:r>
            <a:r>
              <a:rPr sz="700" spc="0" dirty="0" smtClean="0">
                <a:solidFill>
                  <a:srgbClr val="201F33"/>
                </a:solidFill>
                <a:latin typeface="Arial"/>
                <a:cs typeface="Arial"/>
              </a:rPr>
              <a:t>p</a:t>
            </a:r>
            <a:r>
              <a:rPr sz="700" spc="0" dirty="0" smtClean="0">
                <a:solidFill>
                  <a:srgbClr val="393341"/>
                </a:solidFill>
                <a:latin typeface="Arial"/>
                <a:cs typeface="Arial"/>
              </a:rPr>
              <a:t>t</a:t>
            </a:r>
            <a:r>
              <a:rPr sz="700" spc="0" dirty="0" smtClean="0">
                <a:solidFill>
                  <a:srgbClr val="4D465B"/>
                </a:solidFill>
                <a:latin typeface="Arial"/>
                <a:cs typeface="Arial"/>
              </a:rPr>
              <a:t>)             </a:t>
            </a:r>
            <a:r>
              <a:rPr sz="700" spc="-79" dirty="0" smtClean="0">
                <a:solidFill>
                  <a:srgbClr val="4D465B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4D465B"/>
                </a:solidFill>
                <a:latin typeface="Arial"/>
                <a:cs typeface="Arial"/>
              </a:rPr>
              <a:t>(</a:t>
            </a:r>
            <a:r>
              <a:rPr sz="700" spc="0" dirty="0" smtClean="0">
                <a:solidFill>
                  <a:srgbClr val="393341"/>
                </a:solidFill>
                <a:latin typeface="Arial"/>
                <a:cs typeface="Arial"/>
              </a:rPr>
              <a:t>ca</a:t>
            </a:r>
            <a:r>
              <a:rPr sz="700" spc="0" dirty="0" smtClean="0">
                <a:solidFill>
                  <a:srgbClr val="201F33"/>
                </a:solidFill>
                <a:latin typeface="Arial"/>
                <a:cs typeface="Arial"/>
              </a:rPr>
              <a:t>l</a:t>
            </a:r>
            <a:r>
              <a:rPr sz="700" spc="0" dirty="0" smtClean="0">
                <a:solidFill>
                  <a:srgbClr val="393341"/>
                </a:solidFill>
                <a:latin typeface="Arial"/>
                <a:cs typeface="Arial"/>
              </a:rPr>
              <a:t>cu</a:t>
            </a:r>
            <a:r>
              <a:rPr sz="700" spc="0" dirty="0" smtClean="0">
                <a:solidFill>
                  <a:srgbClr val="201F33"/>
                </a:solidFill>
                <a:latin typeface="Arial"/>
                <a:cs typeface="Arial"/>
              </a:rPr>
              <a:t>l</a:t>
            </a:r>
            <a:r>
              <a:rPr sz="700" spc="0" dirty="0" smtClean="0">
                <a:solidFill>
                  <a:srgbClr val="393341"/>
                </a:solidFill>
                <a:latin typeface="Arial"/>
                <a:cs typeface="Arial"/>
              </a:rPr>
              <a:t>ate</a:t>
            </a:r>
            <a:r>
              <a:rPr sz="700" spc="0" dirty="0" smtClean="0">
                <a:solidFill>
                  <a:srgbClr val="201F33"/>
                </a:solidFill>
                <a:latin typeface="Arial"/>
                <a:cs typeface="Arial"/>
              </a:rPr>
              <a:t>d</a:t>
            </a:r>
            <a:r>
              <a:rPr sz="700" spc="0" dirty="0" smtClean="0">
                <a:solidFill>
                  <a:srgbClr val="393341"/>
                </a:solidFill>
                <a:latin typeface="Arial"/>
                <a:cs typeface="Arial"/>
              </a:rPr>
              <a:t>)</a:t>
            </a:r>
            <a:endParaRPr sz="700" dirty="0">
              <a:latin typeface="Arial"/>
              <a:cs typeface="Arial"/>
            </a:endParaRPr>
          </a:p>
          <a:p>
            <a:pPr marL="6911897">
              <a:lnSpc>
                <a:spcPct val="95825"/>
              </a:lnSpc>
              <a:spcBef>
                <a:spcPts val="1593"/>
              </a:spcBef>
            </a:pPr>
            <a:r>
              <a:rPr sz="700" dirty="0" smtClean="0">
                <a:solidFill>
                  <a:srgbClr val="4D465B"/>
                </a:solidFill>
                <a:latin typeface="Arial"/>
                <a:cs typeface="Arial"/>
              </a:rPr>
              <a:t>E</a:t>
            </a:r>
            <a:r>
              <a:rPr sz="700" dirty="0" smtClean="0">
                <a:solidFill>
                  <a:srgbClr val="625F70"/>
                </a:solidFill>
                <a:latin typeface="Arial"/>
                <a:cs typeface="Arial"/>
              </a:rPr>
              <a:t>ma</a:t>
            </a:r>
            <a:r>
              <a:rPr sz="700" dirty="0" smtClean="0">
                <a:solidFill>
                  <a:srgbClr val="363D87"/>
                </a:solidFill>
                <a:latin typeface="Arial"/>
                <a:cs typeface="Arial"/>
              </a:rPr>
              <a:t>i</a:t>
            </a:r>
            <a:r>
              <a:rPr sz="700" dirty="0" smtClean="0">
                <a:solidFill>
                  <a:srgbClr val="863239"/>
                </a:solidFill>
                <a:latin typeface="Arial"/>
                <a:cs typeface="Arial"/>
              </a:rPr>
              <a:t>l</a:t>
            </a:r>
            <a:endParaRPr sz="700" dirty="0">
              <a:latin typeface="Arial"/>
              <a:cs typeface="Arial"/>
            </a:endParaRPr>
          </a:p>
          <a:p>
            <a:pPr marL="6911897">
              <a:lnSpc>
                <a:spcPct val="95825"/>
              </a:lnSpc>
              <a:spcBef>
                <a:spcPts val="305"/>
              </a:spcBef>
            </a:pPr>
            <a:r>
              <a:rPr sz="700" dirty="0" smtClean="0">
                <a:solidFill>
                  <a:srgbClr val="625F70"/>
                </a:solidFill>
                <a:latin typeface="Arial"/>
                <a:cs typeface="Arial"/>
              </a:rPr>
              <a:t>F</a:t>
            </a:r>
            <a:r>
              <a:rPr sz="700" dirty="0" smtClean="0">
                <a:solidFill>
                  <a:srgbClr val="4D465B"/>
                </a:solidFill>
                <a:latin typeface="Arial"/>
                <a:cs typeface="Arial"/>
              </a:rPr>
              <a:t>e</a:t>
            </a:r>
            <a:r>
              <a:rPr sz="700" dirty="0" smtClean="0">
                <a:solidFill>
                  <a:srgbClr val="3E5070"/>
                </a:solidFill>
                <a:latin typeface="Arial"/>
                <a:cs typeface="Arial"/>
              </a:rPr>
              <a:t>d</a:t>
            </a:r>
            <a:r>
              <a:rPr sz="700" dirty="0" smtClean="0">
                <a:solidFill>
                  <a:srgbClr val="747983"/>
                </a:solidFill>
                <a:latin typeface="Arial"/>
                <a:cs typeface="Arial"/>
              </a:rPr>
              <a:t>l</a:t>
            </a:r>
            <a:r>
              <a:rPr sz="700" dirty="0" smtClean="0">
                <a:solidFill>
                  <a:srgbClr val="363D87"/>
                </a:solidFill>
                <a:latin typeface="Arial"/>
                <a:cs typeface="Arial"/>
              </a:rPr>
              <a:t>i</a:t>
            </a:r>
            <a:r>
              <a:rPr sz="700" dirty="0" smtClean="0">
                <a:solidFill>
                  <a:srgbClr val="4D465B"/>
                </a:solidFill>
                <a:latin typeface="Arial"/>
                <a:cs typeface="Arial"/>
              </a:rPr>
              <a:t>ne</a:t>
            </a:r>
            <a:r>
              <a:rPr sz="700" spc="39" dirty="0" smtClean="0">
                <a:solidFill>
                  <a:srgbClr val="4D465B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4D465B"/>
                </a:solidFill>
                <a:latin typeface="Arial"/>
                <a:cs typeface="Arial"/>
              </a:rPr>
              <a:t>A</a:t>
            </a:r>
            <a:r>
              <a:rPr sz="700" spc="0" dirty="0" smtClean="0">
                <a:solidFill>
                  <a:srgbClr val="625F70"/>
                </a:solidFill>
                <a:latin typeface="Arial"/>
                <a:cs typeface="Arial"/>
              </a:rPr>
              <a:t>dvan</a:t>
            </a:r>
            <a:r>
              <a:rPr sz="700" spc="0" dirty="0" smtClean="0">
                <a:solidFill>
                  <a:srgbClr val="363D87"/>
                </a:solidFill>
                <a:latin typeface="Arial"/>
                <a:cs typeface="Arial"/>
              </a:rPr>
              <a:t>t</a:t>
            </a:r>
            <a:r>
              <a:rPr sz="700" spc="0" dirty="0" smtClean="0">
                <a:solidFill>
                  <a:srgbClr val="4D465B"/>
                </a:solidFill>
                <a:latin typeface="Arial"/>
                <a:cs typeface="Arial"/>
              </a:rPr>
              <a:t>age</a:t>
            </a:r>
            <a:endParaRPr sz="700" dirty="0">
              <a:latin typeface="Arial"/>
              <a:cs typeface="Arial"/>
            </a:endParaRPr>
          </a:p>
          <a:p>
            <a:pPr marL="6911897">
              <a:lnSpc>
                <a:spcPct val="95825"/>
              </a:lnSpc>
              <a:spcBef>
                <a:spcPts val="305"/>
              </a:spcBef>
            </a:pPr>
            <a:r>
              <a:rPr sz="700" dirty="0" smtClean="0">
                <a:solidFill>
                  <a:srgbClr val="4D465B"/>
                </a:solidFill>
                <a:latin typeface="Arial"/>
                <a:cs typeface="Arial"/>
              </a:rPr>
              <a:t>G</a:t>
            </a:r>
            <a:r>
              <a:rPr sz="700" dirty="0" smtClean="0">
                <a:solidFill>
                  <a:srgbClr val="625F70"/>
                </a:solidFill>
                <a:latin typeface="Arial"/>
                <a:cs typeface="Arial"/>
              </a:rPr>
              <a:t>F</a:t>
            </a:r>
            <a:r>
              <a:rPr sz="700" dirty="0" smtClean="0">
                <a:solidFill>
                  <a:srgbClr val="4D465B"/>
                </a:solidFill>
                <a:latin typeface="Arial"/>
                <a:cs typeface="Arial"/>
              </a:rPr>
              <a:t>X</a:t>
            </a:r>
            <a:endParaRPr sz="700" dirty="0">
              <a:latin typeface="Arial"/>
              <a:cs typeface="Arial"/>
            </a:endParaRPr>
          </a:p>
          <a:p>
            <a:pPr marL="6911897" marR="733656">
              <a:lnSpc>
                <a:spcPts val="804"/>
              </a:lnSpc>
              <a:spcBef>
                <a:spcPts val="305"/>
              </a:spcBef>
            </a:pPr>
            <a:r>
              <a:rPr sz="700" dirty="0" smtClean="0">
                <a:solidFill>
                  <a:srgbClr val="747983"/>
                </a:solidFill>
                <a:latin typeface="Arial"/>
                <a:cs typeface="Arial"/>
              </a:rPr>
              <a:t>I</a:t>
            </a:r>
            <a:r>
              <a:rPr sz="700" dirty="0" smtClean="0">
                <a:solidFill>
                  <a:srgbClr val="625F70"/>
                </a:solidFill>
                <a:latin typeface="Arial"/>
                <a:cs typeface="Arial"/>
              </a:rPr>
              <a:t>n</a:t>
            </a:r>
            <a:r>
              <a:rPr sz="700" dirty="0" smtClean="0">
                <a:solidFill>
                  <a:srgbClr val="2A2C66"/>
                </a:solidFill>
                <a:latin typeface="Arial"/>
                <a:cs typeface="Arial"/>
              </a:rPr>
              <a:t>t</a:t>
            </a:r>
            <a:r>
              <a:rPr sz="700" dirty="0" smtClean="0">
                <a:solidFill>
                  <a:srgbClr val="4D465B"/>
                </a:solidFill>
                <a:latin typeface="Arial"/>
                <a:cs typeface="Arial"/>
              </a:rPr>
              <a:t>e</a:t>
            </a:r>
            <a:r>
              <a:rPr sz="700" dirty="0" smtClean="0">
                <a:solidFill>
                  <a:srgbClr val="625F70"/>
                </a:solidFill>
                <a:latin typeface="Arial"/>
                <a:cs typeface="Arial"/>
              </a:rPr>
              <a:t>rn</a:t>
            </a:r>
            <a:r>
              <a:rPr sz="700" dirty="0" smtClean="0">
                <a:solidFill>
                  <a:srgbClr val="4D465B"/>
                </a:solidFill>
                <a:latin typeface="Arial"/>
                <a:cs typeface="Arial"/>
              </a:rPr>
              <a:t>e</a:t>
            </a:r>
            <a:r>
              <a:rPr sz="700" dirty="0" smtClean="0">
                <a:solidFill>
                  <a:srgbClr val="747983"/>
                </a:solidFill>
                <a:latin typeface="Arial"/>
                <a:cs typeface="Arial"/>
              </a:rPr>
              <a:t>t</a:t>
            </a:r>
            <a:r>
              <a:rPr sz="700" spc="-19" dirty="0" smtClean="0">
                <a:solidFill>
                  <a:srgbClr val="747983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4D465B"/>
                </a:solidFill>
                <a:latin typeface="Arial"/>
                <a:cs typeface="Arial"/>
              </a:rPr>
              <a:t>A</a:t>
            </a:r>
            <a:r>
              <a:rPr sz="700" spc="0" dirty="0" smtClean="0">
                <a:solidFill>
                  <a:srgbClr val="625F70"/>
                </a:solidFill>
                <a:latin typeface="Arial"/>
                <a:cs typeface="Arial"/>
              </a:rPr>
              <a:t>c</a:t>
            </a:r>
            <a:r>
              <a:rPr sz="700" spc="0" dirty="0" smtClean="0">
                <a:solidFill>
                  <a:srgbClr val="4D465B"/>
                </a:solidFill>
                <a:latin typeface="Arial"/>
                <a:cs typeface="Arial"/>
              </a:rPr>
              <a:t>ce</a:t>
            </a:r>
            <a:r>
              <a:rPr sz="700" spc="0" dirty="0" smtClean="0">
                <a:solidFill>
                  <a:srgbClr val="625F70"/>
                </a:solidFill>
                <a:latin typeface="Arial"/>
                <a:cs typeface="Arial"/>
              </a:rPr>
              <a:t>s</a:t>
            </a:r>
            <a:r>
              <a:rPr sz="700" spc="0" dirty="0" smtClean="0">
                <a:solidFill>
                  <a:srgbClr val="4D465B"/>
                </a:solidFill>
                <a:latin typeface="Arial"/>
                <a:cs typeface="Arial"/>
              </a:rPr>
              <a:t>s </a:t>
            </a:r>
            <a:endParaRPr sz="700" dirty="0">
              <a:latin typeface="Arial"/>
              <a:cs typeface="Arial"/>
            </a:endParaRPr>
          </a:p>
          <a:p>
            <a:pPr marL="6911897" marR="733656">
              <a:lnSpc>
                <a:spcPts val="804"/>
              </a:lnSpc>
              <a:spcBef>
                <a:spcPts val="292"/>
              </a:spcBef>
            </a:pPr>
            <a:r>
              <a:rPr sz="700" spc="0" dirty="0" smtClean="0">
                <a:solidFill>
                  <a:srgbClr val="4D465B"/>
                </a:solidFill>
                <a:latin typeface="Arial"/>
                <a:cs typeface="Arial"/>
              </a:rPr>
              <a:t>S</a:t>
            </a:r>
            <a:r>
              <a:rPr sz="700" spc="0" dirty="0" smtClean="0">
                <a:solidFill>
                  <a:srgbClr val="625F70"/>
                </a:solidFill>
                <a:latin typeface="Arial"/>
                <a:cs typeface="Arial"/>
              </a:rPr>
              <a:t>h</a:t>
            </a:r>
            <a:r>
              <a:rPr sz="700" spc="0" dirty="0" smtClean="0">
                <a:solidFill>
                  <a:srgbClr val="4D465B"/>
                </a:solidFill>
                <a:latin typeface="Arial"/>
                <a:cs typeface="Arial"/>
              </a:rPr>
              <a:t>a</a:t>
            </a:r>
            <a:r>
              <a:rPr sz="700" spc="0" dirty="0" smtClean="0">
                <a:solidFill>
                  <a:srgbClr val="66334C"/>
                </a:solidFill>
                <a:latin typeface="Arial"/>
                <a:cs typeface="Arial"/>
              </a:rPr>
              <a:t>r</a:t>
            </a:r>
            <a:r>
              <a:rPr sz="700" spc="0" dirty="0" smtClean="0">
                <a:solidFill>
                  <a:srgbClr val="4D465B"/>
                </a:solidFill>
                <a:latin typeface="Arial"/>
                <a:cs typeface="Arial"/>
              </a:rPr>
              <a:t>ed </a:t>
            </a:r>
            <a:r>
              <a:rPr sz="700" spc="-94" dirty="0" smtClean="0">
                <a:solidFill>
                  <a:srgbClr val="4D465B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3E5070"/>
                </a:solidFill>
                <a:latin typeface="Arial"/>
                <a:cs typeface="Arial"/>
              </a:rPr>
              <a:t>D</a:t>
            </a:r>
            <a:r>
              <a:rPr sz="700" spc="0" dirty="0" smtClean="0">
                <a:solidFill>
                  <a:srgbClr val="747983"/>
                </a:solidFill>
                <a:latin typeface="Arial"/>
                <a:cs typeface="Arial"/>
              </a:rPr>
              <a:t>ri</a:t>
            </a:r>
            <a:r>
              <a:rPr sz="700" spc="0" dirty="0" smtClean="0">
                <a:solidFill>
                  <a:srgbClr val="4D465B"/>
                </a:solidFill>
                <a:latin typeface="Arial"/>
                <a:cs typeface="Arial"/>
              </a:rPr>
              <a:t>ve </a:t>
            </a:r>
            <a:endParaRPr sz="700" dirty="0">
              <a:latin typeface="Arial"/>
              <a:cs typeface="Arial"/>
            </a:endParaRPr>
          </a:p>
          <a:p>
            <a:pPr marL="6911897" marR="733656">
              <a:lnSpc>
                <a:spcPts val="804"/>
              </a:lnSpc>
              <a:spcBef>
                <a:spcPts val="292"/>
              </a:spcBef>
            </a:pPr>
            <a:r>
              <a:rPr sz="700" spc="0" dirty="0" smtClean="0">
                <a:solidFill>
                  <a:srgbClr val="625F70"/>
                </a:solidFill>
                <a:latin typeface="Arial"/>
                <a:cs typeface="Arial"/>
              </a:rPr>
              <a:t>N</a:t>
            </a:r>
            <a:r>
              <a:rPr sz="700" spc="0" dirty="0" smtClean="0">
                <a:solidFill>
                  <a:srgbClr val="4D465B"/>
                </a:solidFill>
                <a:latin typeface="Arial"/>
                <a:cs typeface="Arial"/>
              </a:rPr>
              <a:t>etwo</a:t>
            </a:r>
            <a:r>
              <a:rPr sz="700" spc="0" dirty="0" smtClean="0">
                <a:solidFill>
                  <a:srgbClr val="363D87"/>
                </a:solidFill>
                <a:latin typeface="Arial"/>
                <a:cs typeface="Arial"/>
              </a:rPr>
              <a:t>r</a:t>
            </a:r>
            <a:r>
              <a:rPr sz="700" spc="0" dirty="0" smtClean="0">
                <a:solidFill>
                  <a:srgbClr val="3E5070"/>
                </a:solidFill>
                <a:latin typeface="Arial"/>
                <a:cs typeface="Arial"/>
              </a:rPr>
              <a:t>k</a:t>
            </a:r>
            <a:r>
              <a:rPr sz="700" spc="39" dirty="0" smtClean="0">
                <a:solidFill>
                  <a:srgbClr val="3E5070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3E5070"/>
                </a:solidFill>
                <a:latin typeface="Arial"/>
                <a:cs typeface="Arial"/>
              </a:rPr>
              <a:t>D</a:t>
            </a:r>
            <a:r>
              <a:rPr sz="700" spc="0" dirty="0" smtClean="0">
                <a:solidFill>
                  <a:srgbClr val="747983"/>
                </a:solidFill>
                <a:latin typeface="Arial"/>
                <a:cs typeface="Arial"/>
              </a:rPr>
              <a:t>r</a:t>
            </a:r>
            <a:r>
              <a:rPr sz="700" spc="0" dirty="0" smtClean="0">
                <a:solidFill>
                  <a:srgbClr val="363D87"/>
                </a:solidFill>
                <a:latin typeface="Arial"/>
                <a:cs typeface="Arial"/>
              </a:rPr>
              <a:t>i</a:t>
            </a:r>
            <a:r>
              <a:rPr sz="700" spc="0" dirty="0" smtClean="0">
                <a:solidFill>
                  <a:srgbClr val="625F70"/>
                </a:solidFill>
                <a:latin typeface="Arial"/>
                <a:cs typeface="Arial"/>
              </a:rPr>
              <a:t>v</a:t>
            </a:r>
            <a:r>
              <a:rPr sz="700" spc="0" dirty="0" smtClean="0">
                <a:solidFill>
                  <a:srgbClr val="4D465B"/>
                </a:solidFill>
                <a:latin typeface="Arial"/>
                <a:cs typeface="Arial"/>
              </a:rPr>
              <a:t>e</a:t>
            </a:r>
            <a:r>
              <a:rPr sz="700" spc="0" dirty="0" smtClean="0">
                <a:solidFill>
                  <a:srgbClr val="625F70"/>
                </a:solidFill>
                <a:latin typeface="Arial"/>
                <a:cs typeface="Arial"/>
              </a:rPr>
              <a:t>s </a:t>
            </a:r>
            <a:endParaRPr sz="700" dirty="0">
              <a:latin typeface="Arial"/>
              <a:cs typeface="Arial"/>
            </a:endParaRPr>
          </a:p>
          <a:p>
            <a:pPr marL="6911897" marR="733656">
              <a:lnSpc>
                <a:spcPts val="804"/>
              </a:lnSpc>
              <a:spcBef>
                <a:spcPts val="292"/>
              </a:spcBef>
            </a:pPr>
            <a:r>
              <a:rPr sz="700" spc="0" dirty="0" smtClean="0">
                <a:solidFill>
                  <a:srgbClr val="4D465B"/>
                </a:solidFill>
                <a:latin typeface="Arial"/>
                <a:cs typeface="Arial"/>
              </a:rPr>
              <a:t>S</a:t>
            </a:r>
            <a:r>
              <a:rPr sz="700" spc="0" dirty="0" smtClean="0">
                <a:solidFill>
                  <a:srgbClr val="572036"/>
                </a:solidFill>
                <a:latin typeface="Arial"/>
                <a:cs typeface="Arial"/>
              </a:rPr>
              <a:t>t</a:t>
            </a:r>
            <a:r>
              <a:rPr sz="700" spc="0" dirty="0" smtClean="0">
                <a:solidFill>
                  <a:srgbClr val="4D465B"/>
                </a:solidFill>
                <a:latin typeface="Arial"/>
                <a:cs typeface="Arial"/>
              </a:rPr>
              <a:t>a</a:t>
            </a:r>
            <a:r>
              <a:rPr sz="700" spc="0" dirty="0" smtClean="0">
                <a:solidFill>
                  <a:srgbClr val="2A2C66"/>
                </a:solidFill>
                <a:latin typeface="Arial"/>
                <a:cs typeface="Arial"/>
              </a:rPr>
              <a:t>t</a:t>
            </a:r>
            <a:r>
              <a:rPr sz="700" spc="0" dirty="0" smtClean="0">
                <a:solidFill>
                  <a:srgbClr val="747983"/>
                </a:solidFill>
                <a:latin typeface="Arial"/>
                <a:cs typeface="Arial"/>
              </a:rPr>
              <a:t>i</a:t>
            </a:r>
            <a:r>
              <a:rPr sz="700" spc="0" dirty="0" smtClean="0">
                <a:solidFill>
                  <a:srgbClr val="625F70"/>
                </a:solidFill>
                <a:latin typeface="Arial"/>
                <a:cs typeface="Arial"/>
              </a:rPr>
              <a:t>c</a:t>
            </a:r>
            <a:r>
              <a:rPr sz="700" spc="-19" dirty="0" smtClean="0">
                <a:solidFill>
                  <a:srgbClr val="625F70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747983"/>
                </a:solidFill>
                <a:latin typeface="Arial"/>
                <a:cs typeface="Arial"/>
              </a:rPr>
              <a:t>I</a:t>
            </a:r>
            <a:r>
              <a:rPr sz="700" spc="0" dirty="0" smtClean="0">
                <a:solidFill>
                  <a:srgbClr val="393341"/>
                </a:solidFill>
                <a:latin typeface="Arial"/>
                <a:cs typeface="Arial"/>
              </a:rPr>
              <a:t>P</a:t>
            </a:r>
            <a:r>
              <a:rPr sz="700" spc="-39" dirty="0" smtClean="0">
                <a:solidFill>
                  <a:srgbClr val="393341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4D465B"/>
                </a:solidFill>
                <a:latin typeface="Arial"/>
                <a:cs typeface="Arial"/>
              </a:rPr>
              <a:t>A</a:t>
            </a:r>
            <a:r>
              <a:rPr sz="700" spc="0" dirty="0" smtClean="0">
                <a:solidFill>
                  <a:srgbClr val="625F70"/>
                </a:solidFill>
                <a:latin typeface="Arial"/>
                <a:cs typeface="Arial"/>
              </a:rPr>
              <a:t>dd</a:t>
            </a:r>
            <a:r>
              <a:rPr sz="700" spc="0" dirty="0" smtClean="0">
                <a:solidFill>
                  <a:srgbClr val="66334C"/>
                </a:solidFill>
                <a:latin typeface="Arial"/>
                <a:cs typeface="Arial"/>
              </a:rPr>
              <a:t>r</a:t>
            </a:r>
            <a:r>
              <a:rPr sz="700" spc="0" dirty="0" smtClean="0">
                <a:solidFill>
                  <a:srgbClr val="4D465B"/>
                </a:solidFill>
                <a:latin typeface="Arial"/>
                <a:cs typeface="Arial"/>
              </a:rPr>
              <a:t>ess </a:t>
            </a:r>
            <a:endParaRPr sz="700" dirty="0">
              <a:latin typeface="Arial"/>
              <a:cs typeface="Arial"/>
            </a:endParaRPr>
          </a:p>
          <a:p>
            <a:pPr marL="6911897" marR="733656">
              <a:lnSpc>
                <a:spcPts val="804"/>
              </a:lnSpc>
              <a:spcBef>
                <a:spcPts val="292"/>
              </a:spcBef>
            </a:pPr>
            <a:r>
              <a:rPr sz="700" spc="0" dirty="0" smtClean="0">
                <a:solidFill>
                  <a:srgbClr val="572036"/>
                </a:solidFill>
                <a:latin typeface="Arial"/>
                <a:cs typeface="Arial"/>
              </a:rPr>
              <a:t>T</a:t>
            </a:r>
            <a:r>
              <a:rPr sz="700" spc="0" dirty="0" smtClean="0">
                <a:solidFill>
                  <a:srgbClr val="4D465B"/>
                </a:solidFill>
                <a:latin typeface="Arial"/>
                <a:cs typeface="Arial"/>
              </a:rPr>
              <a:t>e</a:t>
            </a:r>
            <a:r>
              <a:rPr sz="700" spc="42" dirty="0" smtClean="0">
                <a:solidFill>
                  <a:srgbClr val="4D465B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393341"/>
                </a:solidFill>
                <a:latin typeface="Arial"/>
                <a:cs typeface="Arial"/>
              </a:rPr>
              <a:t>e</a:t>
            </a:r>
            <a:r>
              <a:rPr sz="700" spc="0" dirty="0" smtClean="0">
                <a:solidFill>
                  <a:srgbClr val="4D465B"/>
                </a:solidFill>
                <a:latin typeface="Arial"/>
                <a:cs typeface="Arial"/>
              </a:rPr>
              <a:t>p </a:t>
            </a:r>
            <a:r>
              <a:rPr sz="700" spc="118" dirty="0" smtClean="0">
                <a:solidFill>
                  <a:srgbClr val="4D465B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4D465B"/>
                </a:solidFill>
                <a:latin typeface="Arial"/>
                <a:cs typeface="Arial"/>
              </a:rPr>
              <a:t>o</a:t>
            </a:r>
            <a:r>
              <a:rPr sz="700" spc="0" dirty="0" smtClean="0">
                <a:solidFill>
                  <a:srgbClr val="625F70"/>
                </a:solidFill>
                <a:latin typeface="Arial"/>
                <a:cs typeface="Arial"/>
              </a:rPr>
              <a:t>n</a:t>
            </a:r>
            <a:r>
              <a:rPr sz="700" spc="0" dirty="0" smtClean="0">
                <a:solidFill>
                  <a:srgbClr val="393341"/>
                </a:solidFill>
                <a:latin typeface="Arial"/>
                <a:cs typeface="Arial"/>
              </a:rPr>
              <a:t>e</a:t>
            </a:r>
            <a:r>
              <a:rPr sz="700" spc="0" dirty="0" smtClean="0">
                <a:solidFill>
                  <a:srgbClr val="625F70"/>
                </a:solidFill>
                <a:latin typeface="Arial"/>
                <a:cs typeface="Arial"/>
              </a:rPr>
              <a:t>s</a:t>
            </a:r>
            <a:endParaRPr sz="700" dirty="0">
              <a:latin typeface="Arial"/>
              <a:cs typeface="Arial"/>
            </a:endParaRPr>
          </a:p>
          <a:p>
            <a:pPr marL="6911897">
              <a:lnSpc>
                <a:spcPct val="95825"/>
              </a:lnSpc>
              <a:spcBef>
                <a:spcPts val="442"/>
              </a:spcBef>
            </a:pPr>
            <a:r>
              <a:rPr sz="750" dirty="0" smtClean="0">
                <a:solidFill>
                  <a:srgbClr val="4D465B"/>
                </a:solidFill>
                <a:latin typeface="Arial"/>
                <a:cs typeface="Arial"/>
              </a:rPr>
              <a:t>E</a:t>
            </a:r>
            <a:r>
              <a:rPr sz="750" dirty="0" smtClean="0">
                <a:solidFill>
                  <a:srgbClr val="625F70"/>
                </a:solidFill>
                <a:latin typeface="Arial"/>
                <a:cs typeface="Arial"/>
              </a:rPr>
              <a:t>ma</a:t>
            </a:r>
            <a:r>
              <a:rPr sz="750" dirty="0" smtClean="0">
                <a:solidFill>
                  <a:srgbClr val="363D87"/>
                </a:solidFill>
                <a:latin typeface="Arial"/>
                <a:cs typeface="Arial"/>
              </a:rPr>
              <a:t>i</a:t>
            </a:r>
            <a:r>
              <a:rPr sz="750" dirty="0" smtClean="0">
                <a:solidFill>
                  <a:srgbClr val="863239"/>
                </a:solidFill>
                <a:latin typeface="Arial"/>
                <a:cs typeface="Arial"/>
              </a:rPr>
              <a:t>l</a:t>
            </a:r>
            <a:endParaRPr sz="750" dirty="0">
              <a:latin typeface="Arial"/>
              <a:cs typeface="Arial"/>
            </a:endParaRPr>
          </a:p>
          <a:p>
            <a:pPr marL="6911897" marR="643350">
              <a:lnSpc>
                <a:spcPts val="862"/>
              </a:lnSpc>
              <a:spcBef>
                <a:spcPts val="250"/>
              </a:spcBef>
            </a:pPr>
            <a:r>
              <a:rPr sz="750" spc="0" dirty="0" smtClean="0">
                <a:solidFill>
                  <a:srgbClr val="4D465B"/>
                </a:solidFill>
                <a:latin typeface="Arial"/>
                <a:cs typeface="Arial"/>
              </a:rPr>
              <a:t>E</a:t>
            </a:r>
            <a:r>
              <a:rPr sz="750" spc="0" dirty="0" smtClean="0">
                <a:solidFill>
                  <a:srgbClr val="393341"/>
                </a:solidFill>
                <a:latin typeface="Arial"/>
                <a:cs typeface="Arial"/>
              </a:rPr>
              <a:t>s</a:t>
            </a:r>
            <a:r>
              <a:rPr sz="750" spc="0" dirty="0" smtClean="0">
                <a:solidFill>
                  <a:srgbClr val="4D465B"/>
                </a:solidFill>
                <a:latin typeface="Arial"/>
                <a:cs typeface="Arial"/>
              </a:rPr>
              <a:t>s</a:t>
            </a:r>
            <a:r>
              <a:rPr sz="750" spc="0" dirty="0" smtClean="0">
                <a:solidFill>
                  <a:srgbClr val="625F70"/>
                </a:solidFill>
                <a:latin typeface="Arial"/>
                <a:cs typeface="Arial"/>
              </a:rPr>
              <a:t>b</a:t>
            </a:r>
            <a:r>
              <a:rPr sz="750" spc="0" dirty="0" smtClean="0">
                <a:solidFill>
                  <a:srgbClr val="4D465B"/>
                </a:solidFill>
                <a:latin typeface="Arial"/>
                <a:cs typeface="Arial"/>
              </a:rPr>
              <a:t>a</a:t>
            </a:r>
            <a:r>
              <a:rPr sz="750" spc="0" dirty="0" smtClean="0">
                <a:solidFill>
                  <a:srgbClr val="393341"/>
                </a:solidFill>
                <a:latin typeface="Arial"/>
                <a:cs typeface="Arial"/>
              </a:rPr>
              <a:t>se</a:t>
            </a:r>
            <a:r>
              <a:rPr sz="750" spc="26" dirty="0" smtClean="0">
                <a:solidFill>
                  <a:srgbClr val="393341"/>
                </a:solidFill>
                <a:latin typeface="Arial"/>
                <a:cs typeface="Arial"/>
              </a:rPr>
              <a:t> </a:t>
            </a:r>
            <a:r>
              <a:rPr sz="750" spc="0" dirty="0" smtClean="0">
                <a:solidFill>
                  <a:srgbClr val="4D465B"/>
                </a:solidFill>
                <a:latin typeface="Arial"/>
                <a:cs typeface="Arial"/>
              </a:rPr>
              <a:t>S</a:t>
            </a:r>
            <a:r>
              <a:rPr sz="750" spc="183" dirty="0" smtClean="0">
                <a:solidFill>
                  <a:srgbClr val="4D465B"/>
                </a:solidFill>
                <a:latin typeface="Arial"/>
                <a:cs typeface="Arial"/>
              </a:rPr>
              <a:t> </a:t>
            </a:r>
            <a:r>
              <a:rPr sz="750" spc="0" dirty="0" smtClean="0">
                <a:solidFill>
                  <a:srgbClr val="4D465B"/>
                </a:solidFill>
                <a:latin typeface="Arial"/>
                <a:cs typeface="Arial"/>
              </a:rPr>
              <a:t>s</a:t>
            </a:r>
            <a:r>
              <a:rPr sz="750" spc="0" dirty="0" smtClean="0">
                <a:solidFill>
                  <a:srgbClr val="747983"/>
                </a:solidFill>
                <a:latin typeface="Arial"/>
                <a:cs typeface="Arial"/>
              </a:rPr>
              <a:t>t</a:t>
            </a:r>
            <a:r>
              <a:rPr sz="750" spc="0" dirty="0" smtClean="0">
                <a:solidFill>
                  <a:srgbClr val="4D465B"/>
                </a:solidFill>
                <a:latin typeface="Arial"/>
                <a:cs typeface="Arial"/>
              </a:rPr>
              <a:t>e</a:t>
            </a:r>
            <a:r>
              <a:rPr sz="750" spc="0" dirty="0" smtClean="0">
                <a:solidFill>
                  <a:srgbClr val="625F70"/>
                </a:solidFill>
                <a:latin typeface="Arial"/>
                <a:cs typeface="Arial"/>
              </a:rPr>
              <a:t>m </a:t>
            </a:r>
            <a:endParaRPr sz="750" dirty="0">
              <a:latin typeface="Arial"/>
              <a:cs typeface="Arial"/>
            </a:endParaRPr>
          </a:p>
          <a:p>
            <a:pPr marL="6911897" marR="643350">
              <a:lnSpc>
                <a:spcPts val="862"/>
              </a:lnSpc>
              <a:spcBef>
                <a:spcPts val="219"/>
              </a:spcBef>
            </a:pPr>
            <a:r>
              <a:rPr sz="750" spc="0" dirty="0" smtClean="0">
                <a:solidFill>
                  <a:srgbClr val="625F70"/>
                </a:solidFill>
                <a:latin typeface="Arial"/>
                <a:cs typeface="Arial"/>
              </a:rPr>
              <a:t>L</a:t>
            </a:r>
            <a:r>
              <a:rPr sz="750" spc="0" dirty="0" smtClean="0">
                <a:solidFill>
                  <a:srgbClr val="4D465B"/>
                </a:solidFill>
                <a:latin typeface="Arial"/>
                <a:cs typeface="Arial"/>
              </a:rPr>
              <a:t>awso</a:t>
            </a:r>
            <a:r>
              <a:rPr sz="750" spc="0" dirty="0" smtClean="0">
                <a:solidFill>
                  <a:srgbClr val="625F70"/>
                </a:solidFill>
                <a:latin typeface="Arial"/>
                <a:cs typeface="Arial"/>
              </a:rPr>
              <a:t>n</a:t>
            </a:r>
            <a:r>
              <a:rPr sz="750" spc="-50" dirty="0" smtClean="0">
                <a:solidFill>
                  <a:srgbClr val="625F70"/>
                </a:solidFill>
                <a:latin typeface="Arial"/>
                <a:cs typeface="Arial"/>
              </a:rPr>
              <a:t> </a:t>
            </a:r>
            <a:r>
              <a:rPr sz="750" spc="0" dirty="0" smtClean="0">
                <a:solidFill>
                  <a:srgbClr val="4D465B"/>
                </a:solidFill>
                <a:latin typeface="Arial"/>
                <a:cs typeface="Arial"/>
              </a:rPr>
              <a:t>A</a:t>
            </a:r>
            <a:r>
              <a:rPr sz="750" spc="0" dirty="0" smtClean="0">
                <a:solidFill>
                  <a:srgbClr val="625F70"/>
                </a:solidFill>
                <a:latin typeface="Arial"/>
                <a:cs typeface="Arial"/>
              </a:rPr>
              <a:t>P</a:t>
            </a:r>
            <a:r>
              <a:rPr sz="750" spc="-15" dirty="0" smtClean="0">
                <a:solidFill>
                  <a:srgbClr val="625F70"/>
                </a:solidFill>
                <a:latin typeface="Arial"/>
                <a:cs typeface="Arial"/>
              </a:rPr>
              <a:t> </a:t>
            </a:r>
            <a:r>
              <a:rPr sz="750" spc="0" dirty="0" smtClean="0">
                <a:solidFill>
                  <a:srgbClr val="4D465B"/>
                </a:solidFill>
                <a:latin typeface="Arial"/>
                <a:cs typeface="Arial"/>
              </a:rPr>
              <a:t>S</a:t>
            </a:r>
            <a:r>
              <a:rPr sz="750" spc="0" dirty="0" smtClean="0">
                <a:solidFill>
                  <a:srgbClr val="625F70"/>
                </a:solidFill>
                <a:latin typeface="Arial"/>
                <a:cs typeface="Arial"/>
              </a:rPr>
              <a:t>y</a:t>
            </a:r>
            <a:r>
              <a:rPr sz="750" spc="0" dirty="0" smtClean="0">
                <a:solidFill>
                  <a:srgbClr val="4D465B"/>
                </a:solidFill>
                <a:latin typeface="Arial"/>
                <a:cs typeface="Arial"/>
              </a:rPr>
              <a:t>s</a:t>
            </a:r>
            <a:r>
              <a:rPr sz="750" spc="0" dirty="0" smtClean="0">
                <a:solidFill>
                  <a:srgbClr val="747983"/>
                </a:solidFill>
                <a:latin typeface="Arial"/>
                <a:cs typeface="Arial"/>
              </a:rPr>
              <a:t>t</a:t>
            </a:r>
            <a:r>
              <a:rPr sz="750" spc="0" dirty="0" smtClean="0">
                <a:solidFill>
                  <a:srgbClr val="393341"/>
                </a:solidFill>
                <a:latin typeface="Arial"/>
                <a:cs typeface="Arial"/>
              </a:rPr>
              <a:t>e</a:t>
            </a:r>
            <a:r>
              <a:rPr sz="750" spc="0" dirty="0" smtClean="0">
                <a:solidFill>
                  <a:srgbClr val="625F70"/>
                </a:solidFill>
                <a:latin typeface="Arial"/>
                <a:cs typeface="Arial"/>
              </a:rPr>
              <a:t>m </a:t>
            </a:r>
            <a:endParaRPr sz="750" dirty="0">
              <a:latin typeface="Arial"/>
              <a:cs typeface="Arial"/>
            </a:endParaRPr>
          </a:p>
          <a:p>
            <a:pPr marL="6911897" marR="643350">
              <a:lnSpc>
                <a:spcPts val="862"/>
              </a:lnSpc>
              <a:spcBef>
                <a:spcPts val="219"/>
              </a:spcBef>
            </a:pPr>
            <a:r>
              <a:rPr sz="750" spc="0" dirty="0" smtClean="0">
                <a:solidFill>
                  <a:srgbClr val="625F70"/>
                </a:solidFill>
                <a:latin typeface="Arial"/>
                <a:cs typeface="Arial"/>
              </a:rPr>
              <a:t>L</a:t>
            </a:r>
            <a:r>
              <a:rPr sz="750" spc="0" dirty="0" smtClean="0">
                <a:solidFill>
                  <a:srgbClr val="4D465B"/>
                </a:solidFill>
                <a:latin typeface="Arial"/>
                <a:cs typeface="Arial"/>
              </a:rPr>
              <a:t>awso</a:t>
            </a:r>
            <a:r>
              <a:rPr sz="750" spc="0" dirty="0" smtClean="0">
                <a:solidFill>
                  <a:srgbClr val="625F70"/>
                </a:solidFill>
                <a:latin typeface="Arial"/>
                <a:cs typeface="Arial"/>
              </a:rPr>
              <a:t>n</a:t>
            </a:r>
            <a:r>
              <a:rPr sz="750" spc="-50" dirty="0" smtClean="0">
                <a:solidFill>
                  <a:srgbClr val="625F70"/>
                </a:solidFill>
                <a:latin typeface="Arial"/>
                <a:cs typeface="Arial"/>
              </a:rPr>
              <a:t> </a:t>
            </a:r>
            <a:r>
              <a:rPr sz="750" spc="0" dirty="0" smtClean="0">
                <a:solidFill>
                  <a:srgbClr val="4D465B"/>
                </a:solidFill>
                <a:latin typeface="Arial"/>
                <a:cs typeface="Arial"/>
              </a:rPr>
              <a:t>G</a:t>
            </a:r>
            <a:r>
              <a:rPr sz="750" spc="0" dirty="0" smtClean="0">
                <a:solidFill>
                  <a:srgbClr val="747983"/>
                </a:solidFill>
                <a:latin typeface="Arial"/>
                <a:cs typeface="Arial"/>
              </a:rPr>
              <a:t>L</a:t>
            </a:r>
            <a:r>
              <a:rPr sz="750" spc="-12" dirty="0" smtClean="0">
                <a:solidFill>
                  <a:srgbClr val="747983"/>
                </a:solidFill>
                <a:latin typeface="Arial"/>
                <a:cs typeface="Arial"/>
              </a:rPr>
              <a:t> </a:t>
            </a:r>
            <a:r>
              <a:rPr sz="750" spc="0" dirty="0" smtClean="0">
                <a:solidFill>
                  <a:srgbClr val="625F70"/>
                </a:solidFill>
                <a:latin typeface="Arial"/>
                <a:cs typeface="Arial"/>
              </a:rPr>
              <a:t>Sys</a:t>
            </a:r>
            <a:r>
              <a:rPr sz="750" spc="0" dirty="0" smtClean="0">
                <a:solidFill>
                  <a:srgbClr val="2A2C66"/>
                </a:solidFill>
                <a:latin typeface="Arial"/>
                <a:cs typeface="Arial"/>
              </a:rPr>
              <a:t>t</a:t>
            </a:r>
            <a:r>
              <a:rPr sz="750" spc="0" dirty="0" smtClean="0">
                <a:solidFill>
                  <a:srgbClr val="4D465B"/>
                </a:solidFill>
                <a:latin typeface="Arial"/>
                <a:cs typeface="Arial"/>
              </a:rPr>
              <a:t>e</a:t>
            </a:r>
            <a:r>
              <a:rPr sz="750" spc="0" dirty="0" smtClean="0">
                <a:solidFill>
                  <a:srgbClr val="625F70"/>
                </a:solidFill>
                <a:latin typeface="Arial"/>
                <a:cs typeface="Arial"/>
              </a:rPr>
              <a:t>m</a:t>
            </a:r>
            <a:endParaRPr sz="750" dirty="0">
              <a:latin typeface="Arial"/>
              <a:cs typeface="Arial"/>
            </a:endParaRPr>
          </a:p>
          <a:p>
            <a:pPr marL="6911897" marR="673071">
              <a:lnSpc>
                <a:spcPts val="862"/>
              </a:lnSpc>
              <a:spcBef>
                <a:spcPts val="1367"/>
              </a:spcBef>
            </a:pPr>
            <a:r>
              <a:rPr sz="750" dirty="0" smtClean="0">
                <a:solidFill>
                  <a:srgbClr val="4D465B"/>
                </a:solidFill>
                <a:latin typeface="Arial"/>
                <a:cs typeface="Arial"/>
              </a:rPr>
              <a:t>S</a:t>
            </a:r>
            <a:r>
              <a:rPr sz="750" dirty="0" smtClean="0">
                <a:solidFill>
                  <a:srgbClr val="625F70"/>
                </a:solidFill>
                <a:latin typeface="Arial"/>
                <a:cs typeface="Arial"/>
              </a:rPr>
              <a:t>h</a:t>
            </a:r>
            <a:r>
              <a:rPr sz="750" dirty="0" smtClean="0">
                <a:solidFill>
                  <a:srgbClr val="4D465B"/>
                </a:solidFill>
                <a:latin typeface="Arial"/>
                <a:cs typeface="Arial"/>
              </a:rPr>
              <a:t>a</a:t>
            </a:r>
            <a:r>
              <a:rPr sz="750" dirty="0" smtClean="0">
                <a:solidFill>
                  <a:srgbClr val="66334C"/>
                </a:solidFill>
                <a:latin typeface="Arial"/>
                <a:cs typeface="Arial"/>
              </a:rPr>
              <a:t>r</a:t>
            </a:r>
            <a:r>
              <a:rPr sz="750" dirty="0" smtClean="0">
                <a:solidFill>
                  <a:srgbClr val="393341"/>
                </a:solidFill>
                <a:latin typeface="Arial"/>
                <a:cs typeface="Arial"/>
              </a:rPr>
              <a:t>e</a:t>
            </a:r>
            <a:r>
              <a:rPr sz="750" dirty="0" smtClean="0">
                <a:solidFill>
                  <a:srgbClr val="4D465B"/>
                </a:solidFill>
                <a:latin typeface="Arial"/>
                <a:cs typeface="Arial"/>
              </a:rPr>
              <a:t>d</a:t>
            </a:r>
            <a:r>
              <a:rPr sz="750" spc="84" dirty="0" smtClean="0">
                <a:solidFill>
                  <a:srgbClr val="4D465B"/>
                </a:solidFill>
                <a:latin typeface="Arial"/>
                <a:cs typeface="Arial"/>
              </a:rPr>
              <a:t> </a:t>
            </a:r>
            <a:r>
              <a:rPr sz="750" spc="0" dirty="0" smtClean="0">
                <a:solidFill>
                  <a:srgbClr val="3E5070"/>
                </a:solidFill>
                <a:latin typeface="Arial"/>
                <a:cs typeface="Arial"/>
              </a:rPr>
              <a:t>D</a:t>
            </a:r>
            <a:r>
              <a:rPr sz="750" spc="0" dirty="0" smtClean="0">
                <a:solidFill>
                  <a:srgbClr val="747983"/>
                </a:solidFill>
                <a:latin typeface="Arial"/>
                <a:cs typeface="Arial"/>
              </a:rPr>
              <a:t>ri</a:t>
            </a:r>
            <a:r>
              <a:rPr sz="750" spc="0" dirty="0" smtClean="0">
                <a:solidFill>
                  <a:srgbClr val="4D465B"/>
                </a:solidFill>
                <a:latin typeface="Arial"/>
                <a:cs typeface="Arial"/>
              </a:rPr>
              <a:t>v</a:t>
            </a:r>
            <a:r>
              <a:rPr sz="750" spc="0" dirty="0" smtClean="0">
                <a:solidFill>
                  <a:srgbClr val="393341"/>
                </a:solidFill>
                <a:latin typeface="Arial"/>
                <a:cs typeface="Arial"/>
              </a:rPr>
              <a:t>e </a:t>
            </a:r>
            <a:endParaRPr sz="750" dirty="0">
              <a:latin typeface="Arial"/>
              <a:cs typeface="Arial"/>
            </a:endParaRPr>
          </a:p>
          <a:p>
            <a:pPr marL="6911897" marR="673071">
              <a:lnSpc>
                <a:spcPts val="862"/>
              </a:lnSpc>
              <a:spcBef>
                <a:spcPts val="219"/>
              </a:spcBef>
            </a:pPr>
            <a:r>
              <a:rPr sz="750" spc="0" dirty="0" smtClean="0">
                <a:solidFill>
                  <a:srgbClr val="625F70"/>
                </a:solidFill>
                <a:latin typeface="Arial"/>
                <a:cs typeface="Arial"/>
              </a:rPr>
              <a:t>N</a:t>
            </a:r>
            <a:r>
              <a:rPr sz="750" spc="0" dirty="0" smtClean="0">
                <a:solidFill>
                  <a:srgbClr val="393341"/>
                </a:solidFill>
                <a:latin typeface="Arial"/>
                <a:cs typeface="Arial"/>
              </a:rPr>
              <a:t>e</a:t>
            </a:r>
            <a:r>
              <a:rPr sz="750" spc="0" dirty="0" smtClean="0">
                <a:solidFill>
                  <a:srgbClr val="4D465B"/>
                </a:solidFill>
                <a:latin typeface="Arial"/>
                <a:cs typeface="Arial"/>
              </a:rPr>
              <a:t>two</a:t>
            </a:r>
            <a:r>
              <a:rPr sz="750" spc="0" dirty="0" smtClean="0">
                <a:solidFill>
                  <a:srgbClr val="363D87"/>
                </a:solidFill>
                <a:latin typeface="Arial"/>
                <a:cs typeface="Arial"/>
              </a:rPr>
              <a:t>r</a:t>
            </a:r>
            <a:r>
              <a:rPr sz="750" spc="0" dirty="0" smtClean="0">
                <a:solidFill>
                  <a:srgbClr val="3E5070"/>
                </a:solidFill>
                <a:latin typeface="Arial"/>
                <a:cs typeface="Arial"/>
              </a:rPr>
              <a:t>k</a:t>
            </a:r>
            <a:r>
              <a:rPr sz="750" spc="25" dirty="0" smtClean="0">
                <a:solidFill>
                  <a:srgbClr val="3E5070"/>
                </a:solidFill>
                <a:latin typeface="Arial"/>
                <a:cs typeface="Arial"/>
              </a:rPr>
              <a:t> </a:t>
            </a:r>
            <a:r>
              <a:rPr sz="750" spc="0" dirty="0" smtClean="0">
                <a:solidFill>
                  <a:srgbClr val="3E5070"/>
                </a:solidFill>
                <a:latin typeface="Arial"/>
                <a:cs typeface="Arial"/>
              </a:rPr>
              <a:t>D</a:t>
            </a:r>
            <a:r>
              <a:rPr sz="750" spc="0" dirty="0" smtClean="0">
                <a:solidFill>
                  <a:srgbClr val="747983"/>
                </a:solidFill>
                <a:latin typeface="Arial"/>
                <a:cs typeface="Arial"/>
              </a:rPr>
              <a:t>r</a:t>
            </a:r>
            <a:r>
              <a:rPr sz="750" spc="0" dirty="0" smtClean="0">
                <a:solidFill>
                  <a:srgbClr val="363D87"/>
                </a:solidFill>
                <a:latin typeface="Arial"/>
                <a:cs typeface="Arial"/>
              </a:rPr>
              <a:t>i</a:t>
            </a:r>
            <a:r>
              <a:rPr sz="750" spc="0" dirty="0" smtClean="0">
                <a:solidFill>
                  <a:srgbClr val="625F70"/>
                </a:solidFill>
                <a:latin typeface="Arial"/>
                <a:cs typeface="Arial"/>
              </a:rPr>
              <a:t>v</a:t>
            </a:r>
            <a:r>
              <a:rPr sz="750" spc="0" dirty="0" smtClean="0">
                <a:solidFill>
                  <a:srgbClr val="393341"/>
                </a:solidFill>
                <a:latin typeface="Arial"/>
                <a:cs typeface="Arial"/>
              </a:rPr>
              <a:t>e</a:t>
            </a:r>
            <a:r>
              <a:rPr sz="750" spc="0" dirty="0" smtClean="0">
                <a:solidFill>
                  <a:srgbClr val="625F70"/>
                </a:solidFill>
                <a:latin typeface="Arial"/>
                <a:cs typeface="Arial"/>
              </a:rPr>
              <a:t>s </a:t>
            </a:r>
            <a:endParaRPr sz="750" dirty="0">
              <a:latin typeface="Arial"/>
              <a:cs typeface="Arial"/>
            </a:endParaRPr>
          </a:p>
          <a:p>
            <a:pPr marL="6911897" marR="673071">
              <a:lnSpc>
                <a:spcPts val="862"/>
              </a:lnSpc>
              <a:spcBef>
                <a:spcPts val="219"/>
              </a:spcBef>
            </a:pPr>
            <a:r>
              <a:rPr sz="750" spc="0" dirty="0" smtClean="0">
                <a:solidFill>
                  <a:srgbClr val="625F70"/>
                </a:solidFill>
                <a:latin typeface="Arial"/>
                <a:cs typeface="Arial"/>
              </a:rPr>
              <a:t>D</a:t>
            </a:r>
            <a:r>
              <a:rPr sz="750" spc="0" dirty="0" smtClean="0">
                <a:solidFill>
                  <a:srgbClr val="4D465B"/>
                </a:solidFill>
                <a:latin typeface="Arial"/>
                <a:cs typeface="Arial"/>
              </a:rPr>
              <a:t>W</a:t>
            </a:r>
            <a:r>
              <a:rPr sz="750" spc="0" dirty="0" smtClean="0">
                <a:solidFill>
                  <a:srgbClr val="625F70"/>
                </a:solidFill>
                <a:latin typeface="Arial"/>
                <a:cs typeface="Arial"/>
              </a:rPr>
              <a:t>P</a:t>
            </a:r>
            <a:r>
              <a:rPr sz="750" spc="0" dirty="0" smtClean="0">
                <a:solidFill>
                  <a:srgbClr val="3E5070"/>
                </a:solidFill>
                <a:latin typeface="Arial"/>
                <a:cs typeface="Arial"/>
              </a:rPr>
              <a:t>RD</a:t>
            </a:r>
            <a:r>
              <a:rPr sz="750" spc="58" dirty="0" smtClean="0">
                <a:solidFill>
                  <a:srgbClr val="3E5070"/>
                </a:solidFill>
                <a:latin typeface="Arial"/>
                <a:cs typeface="Arial"/>
              </a:rPr>
              <a:t> </a:t>
            </a:r>
            <a:r>
              <a:rPr sz="750" spc="0" dirty="0" smtClean="0">
                <a:solidFill>
                  <a:srgbClr val="393341"/>
                </a:solidFill>
                <a:latin typeface="Arial"/>
                <a:cs typeface="Arial"/>
              </a:rPr>
              <a:t>D</a:t>
            </a:r>
            <a:r>
              <a:rPr sz="750" spc="0" dirty="0" smtClean="0">
                <a:solidFill>
                  <a:srgbClr val="625F70"/>
                </a:solidFill>
                <a:latin typeface="Arial"/>
                <a:cs typeface="Arial"/>
              </a:rPr>
              <a:t>a</a:t>
            </a:r>
            <a:r>
              <a:rPr sz="750" spc="0" dirty="0" smtClean="0">
                <a:solidFill>
                  <a:srgbClr val="66334C"/>
                </a:solidFill>
                <a:latin typeface="Arial"/>
                <a:cs typeface="Arial"/>
              </a:rPr>
              <a:t>t</a:t>
            </a:r>
            <a:r>
              <a:rPr sz="750" spc="0" dirty="0" smtClean="0">
                <a:solidFill>
                  <a:srgbClr val="4D465B"/>
                </a:solidFill>
                <a:latin typeface="Arial"/>
                <a:cs typeface="Arial"/>
              </a:rPr>
              <a:t>a</a:t>
            </a:r>
            <a:r>
              <a:rPr sz="750" spc="0" dirty="0" smtClean="0">
                <a:solidFill>
                  <a:srgbClr val="625F70"/>
                </a:solidFill>
                <a:latin typeface="Arial"/>
                <a:cs typeface="Arial"/>
              </a:rPr>
              <a:t>b</a:t>
            </a:r>
            <a:r>
              <a:rPr sz="750" spc="0" dirty="0" smtClean="0">
                <a:solidFill>
                  <a:srgbClr val="4D465B"/>
                </a:solidFill>
                <a:latin typeface="Arial"/>
                <a:cs typeface="Arial"/>
              </a:rPr>
              <a:t>a</a:t>
            </a:r>
            <a:r>
              <a:rPr sz="750" spc="0" dirty="0" smtClean="0">
                <a:solidFill>
                  <a:srgbClr val="393341"/>
                </a:solidFill>
                <a:latin typeface="Arial"/>
                <a:cs typeface="Arial"/>
              </a:rPr>
              <a:t>se</a:t>
            </a:r>
            <a:endParaRPr sz="750" dirty="0">
              <a:latin typeface="Arial"/>
              <a:cs typeface="Arial"/>
            </a:endParaRPr>
          </a:p>
          <a:p>
            <a:pPr marL="6911897">
              <a:lnSpc>
                <a:spcPct val="95825"/>
              </a:lnSpc>
              <a:spcBef>
                <a:spcPts val="369"/>
              </a:spcBef>
            </a:pPr>
            <a:r>
              <a:rPr sz="750" dirty="0" smtClean="0">
                <a:solidFill>
                  <a:srgbClr val="4D465B"/>
                </a:solidFill>
                <a:latin typeface="Arial"/>
                <a:cs typeface="Arial"/>
              </a:rPr>
              <a:t>E</a:t>
            </a:r>
            <a:r>
              <a:rPr sz="750" dirty="0" smtClean="0">
                <a:solidFill>
                  <a:srgbClr val="625F70"/>
                </a:solidFill>
                <a:latin typeface="Arial"/>
                <a:cs typeface="Arial"/>
              </a:rPr>
              <a:t>ma</a:t>
            </a:r>
            <a:r>
              <a:rPr sz="750" dirty="0" smtClean="0">
                <a:solidFill>
                  <a:srgbClr val="363D87"/>
                </a:solidFill>
                <a:latin typeface="Arial"/>
                <a:cs typeface="Arial"/>
              </a:rPr>
              <a:t>i</a:t>
            </a:r>
            <a:r>
              <a:rPr sz="750" dirty="0" smtClean="0">
                <a:solidFill>
                  <a:srgbClr val="863239"/>
                </a:solidFill>
                <a:latin typeface="Arial"/>
                <a:cs typeface="Arial"/>
              </a:rPr>
              <a:t>l</a:t>
            </a:r>
            <a:endParaRPr sz="750" dirty="0">
              <a:latin typeface="Arial"/>
              <a:cs typeface="Arial"/>
            </a:endParaRPr>
          </a:p>
          <a:p>
            <a:pPr marL="6911897" marR="502088">
              <a:lnSpc>
                <a:spcPts val="862"/>
              </a:lnSpc>
              <a:spcBef>
                <a:spcPts val="305"/>
              </a:spcBef>
            </a:pPr>
            <a:r>
              <a:rPr sz="750" spc="0" dirty="0" smtClean="0">
                <a:solidFill>
                  <a:srgbClr val="4D465B"/>
                </a:solidFill>
                <a:latin typeface="Arial"/>
                <a:cs typeface="Arial"/>
              </a:rPr>
              <a:t>Es</a:t>
            </a:r>
            <a:r>
              <a:rPr sz="750" spc="0" dirty="0" smtClean="0">
                <a:solidFill>
                  <a:srgbClr val="625F70"/>
                </a:solidFill>
                <a:latin typeface="Arial"/>
                <a:cs typeface="Arial"/>
              </a:rPr>
              <a:t>sb</a:t>
            </a:r>
            <a:r>
              <a:rPr sz="750" spc="0" dirty="0" smtClean="0">
                <a:solidFill>
                  <a:srgbClr val="4D465B"/>
                </a:solidFill>
                <a:latin typeface="Arial"/>
                <a:cs typeface="Arial"/>
              </a:rPr>
              <a:t>as</a:t>
            </a:r>
            <a:r>
              <a:rPr sz="750" spc="0" dirty="0" smtClean="0">
                <a:solidFill>
                  <a:srgbClr val="393341"/>
                </a:solidFill>
                <a:latin typeface="Arial"/>
                <a:cs typeface="Arial"/>
              </a:rPr>
              <a:t>e</a:t>
            </a:r>
            <a:r>
              <a:rPr sz="750" spc="-65" dirty="0" smtClean="0">
                <a:solidFill>
                  <a:srgbClr val="393341"/>
                </a:solidFill>
                <a:latin typeface="Arial"/>
                <a:cs typeface="Arial"/>
              </a:rPr>
              <a:t> </a:t>
            </a:r>
            <a:r>
              <a:rPr sz="750" spc="0" dirty="0" smtClean="0">
                <a:solidFill>
                  <a:srgbClr val="4D465B"/>
                </a:solidFill>
                <a:latin typeface="Arial"/>
                <a:cs typeface="Arial"/>
              </a:rPr>
              <a:t>S</a:t>
            </a:r>
            <a:r>
              <a:rPr sz="750" spc="0" dirty="0" smtClean="0">
                <a:solidFill>
                  <a:srgbClr val="625F70"/>
                </a:solidFill>
                <a:latin typeface="Arial"/>
                <a:cs typeface="Arial"/>
              </a:rPr>
              <a:t>y</a:t>
            </a:r>
            <a:r>
              <a:rPr sz="750" spc="0" dirty="0" smtClean="0">
                <a:solidFill>
                  <a:srgbClr val="4D465B"/>
                </a:solidFill>
                <a:latin typeface="Arial"/>
                <a:cs typeface="Arial"/>
              </a:rPr>
              <a:t>s</a:t>
            </a:r>
            <a:r>
              <a:rPr sz="750" spc="0" dirty="0" smtClean="0">
                <a:solidFill>
                  <a:srgbClr val="747983"/>
                </a:solidFill>
                <a:latin typeface="Arial"/>
                <a:cs typeface="Arial"/>
              </a:rPr>
              <a:t>t</a:t>
            </a:r>
            <a:r>
              <a:rPr sz="750" spc="0" dirty="0" smtClean="0">
                <a:solidFill>
                  <a:srgbClr val="4D465B"/>
                </a:solidFill>
                <a:latin typeface="Arial"/>
                <a:cs typeface="Arial"/>
              </a:rPr>
              <a:t>e</a:t>
            </a:r>
            <a:r>
              <a:rPr sz="750" spc="0" dirty="0" smtClean="0">
                <a:solidFill>
                  <a:srgbClr val="625F70"/>
                </a:solidFill>
                <a:latin typeface="Arial"/>
                <a:cs typeface="Arial"/>
              </a:rPr>
              <a:t>m </a:t>
            </a:r>
            <a:endParaRPr sz="750" dirty="0">
              <a:latin typeface="Arial"/>
              <a:cs typeface="Arial"/>
            </a:endParaRPr>
          </a:p>
          <a:p>
            <a:pPr marL="6911897" marR="502088">
              <a:lnSpc>
                <a:spcPts val="862"/>
              </a:lnSpc>
              <a:spcBef>
                <a:spcPts val="219"/>
              </a:spcBef>
            </a:pPr>
            <a:r>
              <a:rPr sz="750" spc="0" dirty="0" smtClean="0">
                <a:solidFill>
                  <a:srgbClr val="747983"/>
                </a:solidFill>
                <a:latin typeface="Arial"/>
                <a:cs typeface="Arial"/>
              </a:rPr>
              <a:t>I</a:t>
            </a:r>
            <a:r>
              <a:rPr sz="750" spc="0" dirty="0" smtClean="0">
                <a:solidFill>
                  <a:srgbClr val="625F70"/>
                </a:solidFill>
                <a:latin typeface="Arial"/>
                <a:cs typeface="Arial"/>
              </a:rPr>
              <a:t>n</a:t>
            </a:r>
            <a:r>
              <a:rPr sz="750" spc="0" dirty="0" smtClean="0">
                <a:solidFill>
                  <a:srgbClr val="2A2C66"/>
                </a:solidFill>
                <a:latin typeface="Arial"/>
                <a:cs typeface="Arial"/>
              </a:rPr>
              <a:t>t</a:t>
            </a:r>
            <a:r>
              <a:rPr sz="750" spc="0" dirty="0" smtClean="0">
                <a:solidFill>
                  <a:srgbClr val="4D465B"/>
                </a:solidFill>
                <a:latin typeface="Arial"/>
                <a:cs typeface="Arial"/>
              </a:rPr>
              <a:t>e</a:t>
            </a:r>
            <a:r>
              <a:rPr sz="750" spc="0" dirty="0" smtClean="0">
                <a:solidFill>
                  <a:srgbClr val="625F70"/>
                </a:solidFill>
                <a:latin typeface="Arial"/>
                <a:cs typeface="Arial"/>
              </a:rPr>
              <a:t>rn</a:t>
            </a:r>
            <a:r>
              <a:rPr sz="750" spc="0" dirty="0" smtClean="0">
                <a:solidFill>
                  <a:srgbClr val="4D465B"/>
                </a:solidFill>
                <a:latin typeface="Arial"/>
                <a:cs typeface="Arial"/>
              </a:rPr>
              <a:t>e</a:t>
            </a:r>
            <a:r>
              <a:rPr sz="750" spc="0" dirty="0" smtClean="0">
                <a:solidFill>
                  <a:srgbClr val="747983"/>
                </a:solidFill>
                <a:latin typeface="Arial"/>
                <a:cs typeface="Arial"/>
              </a:rPr>
              <a:t>t</a:t>
            </a:r>
            <a:r>
              <a:rPr sz="750" spc="-34" dirty="0" smtClean="0">
                <a:solidFill>
                  <a:srgbClr val="747983"/>
                </a:solidFill>
                <a:latin typeface="Arial"/>
                <a:cs typeface="Arial"/>
              </a:rPr>
              <a:t> </a:t>
            </a:r>
            <a:r>
              <a:rPr sz="750" spc="0" dirty="0" smtClean="0">
                <a:solidFill>
                  <a:srgbClr val="4D465B"/>
                </a:solidFill>
                <a:latin typeface="Arial"/>
                <a:cs typeface="Arial"/>
              </a:rPr>
              <a:t>A</a:t>
            </a:r>
            <a:r>
              <a:rPr sz="750" spc="0" dirty="0" smtClean="0">
                <a:solidFill>
                  <a:srgbClr val="625F70"/>
                </a:solidFill>
                <a:latin typeface="Arial"/>
                <a:cs typeface="Arial"/>
              </a:rPr>
              <a:t>c</a:t>
            </a:r>
            <a:r>
              <a:rPr sz="750" spc="0" dirty="0" smtClean="0">
                <a:solidFill>
                  <a:srgbClr val="4D465B"/>
                </a:solidFill>
                <a:latin typeface="Arial"/>
                <a:cs typeface="Arial"/>
              </a:rPr>
              <a:t>cess </a:t>
            </a:r>
            <a:endParaRPr sz="750" dirty="0">
              <a:latin typeface="Arial"/>
              <a:cs typeface="Arial"/>
            </a:endParaRPr>
          </a:p>
          <a:p>
            <a:pPr marL="6911897" marR="502088">
              <a:lnSpc>
                <a:spcPts val="862"/>
              </a:lnSpc>
              <a:spcBef>
                <a:spcPts val="219"/>
              </a:spcBef>
            </a:pPr>
            <a:r>
              <a:rPr sz="750" spc="0" dirty="0" smtClean="0">
                <a:solidFill>
                  <a:srgbClr val="625F70"/>
                </a:solidFill>
                <a:latin typeface="Arial"/>
                <a:cs typeface="Arial"/>
              </a:rPr>
              <a:t>M</a:t>
            </a:r>
            <a:r>
              <a:rPr sz="750" spc="0" dirty="0" smtClean="0">
                <a:solidFill>
                  <a:srgbClr val="747983"/>
                </a:solidFill>
                <a:latin typeface="Arial"/>
                <a:cs typeface="Arial"/>
              </a:rPr>
              <a:t>i</a:t>
            </a:r>
            <a:r>
              <a:rPr sz="750" spc="0" dirty="0" smtClean="0">
                <a:solidFill>
                  <a:srgbClr val="625F70"/>
                </a:solidFill>
                <a:latin typeface="Arial"/>
                <a:cs typeface="Arial"/>
              </a:rPr>
              <a:t>c</a:t>
            </a:r>
            <a:r>
              <a:rPr sz="750" spc="0" dirty="0" smtClean="0">
                <a:solidFill>
                  <a:srgbClr val="66334C"/>
                </a:solidFill>
                <a:latin typeface="Arial"/>
                <a:cs typeface="Arial"/>
              </a:rPr>
              <a:t>r</a:t>
            </a:r>
            <a:r>
              <a:rPr sz="750" spc="0" dirty="0" smtClean="0">
                <a:solidFill>
                  <a:srgbClr val="4D465B"/>
                </a:solidFill>
                <a:latin typeface="Arial"/>
                <a:cs typeface="Arial"/>
              </a:rPr>
              <a:t>o</a:t>
            </a:r>
            <a:r>
              <a:rPr sz="750" spc="0" dirty="0" smtClean="0">
                <a:solidFill>
                  <a:srgbClr val="625F70"/>
                </a:solidFill>
                <a:latin typeface="Arial"/>
                <a:cs typeface="Arial"/>
              </a:rPr>
              <a:t>s</a:t>
            </a:r>
            <a:r>
              <a:rPr sz="750" spc="0" dirty="0" smtClean="0">
                <a:solidFill>
                  <a:srgbClr val="4D465B"/>
                </a:solidFill>
                <a:latin typeface="Arial"/>
                <a:cs typeface="Arial"/>
              </a:rPr>
              <a:t>oft</a:t>
            </a:r>
            <a:r>
              <a:rPr sz="750" spc="24" dirty="0" smtClean="0">
                <a:solidFill>
                  <a:srgbClr val="4D465B"/>
                </a:solidFill>
                <a:latin typeface="Arial"/>
                <a:cs typeface="Arial"/>
              </a:rPr>
              <a:t> </a:t>
            </a:r>
            <a:r>
              <a:rPr sz="750" spc="0" dirty="0" smtClean="0">
                <a:solidFill>
                  <a:srgbClr val="4D465B"/>
                </a:solidFill>
                <a:latin typeface="Arial"/>
                <a:cs typeface="Arial"/>
              </a:rPr>
              <a:t>Off</a:t>
            </a:r>
            <a:r>
              <a:rPr sz="750" spc="0" dirty="0" smtClean="0">
                <a:solidFill>
                  <a:srgbClr val="86535E"/>
                </a:solidFill>
                <a:latin typeface="Arial"/>
                <a:cs typeface="Arial"/>
              </a:rPr>
              <a:t>i</a:t>
            </a:r>
            <a:r>
              <a:rPr sz="750" spc="0" dirty="0" smtClean="0">
                <a:solidFill>
                  <a:srgbClr val="625F70"/>
                </a:solidFill>
                <a:latin typeface="Arial"/>
                <a:cs typeface="Arial"/>
              </a:rPr>
              <a:t>c</a:t>
            </a:r>
            <a:r>
              <a:rPr sz="750" spc="0" dirty="0" smtClean="0">
                <a:solidFill>
                  <a:srgbClr val="4D465B"/>
                </a:solidFill>
                <a:latin typeface="Arial"/>
                <a:cs typeface="Arial"/>
              </a:rPr>
              <a:t>e</a:t>
            </a:r>
            <a:r>
              <a:rPr sz="750" spc="-95" dirty="0" smtClean="0">
                <a:solidFill>
                  <a:srgbClr val="4D465B"/>
                </a:solidFill>
                <a:latin typeface="Arial"/>
                <a:cs typeface="Arial"/>
              </a:rPr>
              <a:t> </a:t>
            </a:r>
            <a:r>
              <a:rPr sz="750" spc="0" dirty="0" smtClean="0">
                <a:solidFill>
                  <a:srgbClr val="4D465B"/>
                </a:solidFill>
                <a:latin typeface="Arial"/>
                <a:cs typeface="Arial"/>
              </a:rPr>
              <a:t>S</a:t>
            </a:r>
            <a:r>
              <a:rPr sz="750" spc="0" dirty="0" smtClean="0">
                <a:solidFill>
                  <a:srgbClr val="625F70"/>
                </a:solidFill>
                <a:latin typeface="Arial"/>
                <a:cs typeface="Arial"/>
              </a:rPr>
              <a:t>u</a:t>
            </a:r>
            <a:r>
              <a:rPr sz="750" spc="0" dirty="0" smtClean="0">
                <a:solidFill>
                  <a:srgbClr val="747983"/>
                </a:solidFill>
                <a:latin typeface="Arial"/>
                <a:cs typeface="Arial"/>
              </a:rPr>
              <a:t>i</a:t>
            </a:r>
            <a:r>
              <a:rPr sz="750" spc="0" dirty="0" smtClean="0">
                <a:solidFill>
                  <a:srgbClr val="66334C"/>
                </a:solidFill>
                <a:latin typeface="Arial"/>
                <a:cs typeface="Arial"/>
              </a:rPr>
              <a:t>t</a:t>
            </a:r>
            <a:r>
              <a:rPr sz="750" spc="0" dirty="0" smtClean="0">
                <a:solidFill>
                  <a:srgbClr val="4D465B"/>
                </a:solidFill>
                <a:latin typeface="Arial"/>
                <a:cs typeface="Arial"/>
              </a:rPr>
              <a:t>e</a:t>
            </a:r>
            <a:endParaRPr sz="750" dirty="0">
              <a:latin typeface="Arial"/>
              <a:cs typeface="Arial"/>
            </a:endParaRPr>
          </a:p>
          <a:p>
            <a:pPr marR="1291682" algn="r">
              <a:lnSpc>
                <a:spcPts val="912"/>
              </a:lnSpc>
              <a:spcBef>
                <a:spcPts val="319"/>
              </a:spcBef>
            </a:pPr>
            <a:r>
              <a:rPr sz="1125" baseline="3865" dirty="0" smtClean="0">
                <a:solidFill>
                  <a:srgbClr val="625F70"/>
                </a:solidFill>
                <a:latin typeface="Arial"/>
                <a:cs typeface="Arial"/>
              </a:rPr>
              <a:t>set</a:t>
            </a:r>
            <a:r>
              <a:rPr sz="1125" spc="-34" baseline="3865" dirty="0" smtClean="0">
                <a:solidFill>
                  <a:srgbClr val="625F70"/>
                </a:solidFill>
                <a:latin typeface="Arial"/>
                <a:cs typeface="Arial"/>
              </a:rPr>
              <a:t> </a:t>
            </a:r>
            <a:r>
              <a:rPr sz="1125" spc="0" baseline="3865" dirty="0" smtClean="0">
                <a:solidFill>
                  <a:srgbClr val="747983"/>
                </a:solidFill>
                <a:latin typeface="Arial"/>
                <a:cs typeface="Arial"/>
              </a:rPr>
              <a:t>Li</a:t>
            </a:r>
            <a:r>
              <a:rPr sz="1125" spc="0" baseline="3865" dirty="0" smtClean="0">
                <a:solidFill>
                  <a:srgbClr val="625F70"/>
                </a:solidFill>
                <a:latin typeface="Arial"/>
                <a:cs typeface="Arial"/>
              </a:rPr>
              <a:t>a</a:t>
            </a:r>
            <a:r>
              <a:rPr sz="1125" spc="0" baseline="3865" dirty="0" smtClean="0">
                <a:solidFill>
                  <a:srgbClr val="747983"/>
                </a:solidFill>
                <a:latin typeface="Arial"/>
                <a:cs typeface="Arial"/>
              </a:rPr>
              <a:t>b</a:t>
            </a:r>
            <a:r>
              <a:rPr sz="1125" spc="0" baseline="3865" dirty="0" smtClean="0">
                <a:solidFill>
                  <a:srgbClr val="8080A3"/>
                </a:solidFill>
                <a:latin typeface="Arial"/>
                <a:cs typeface="Arial"/>
              </a:rPr>
              <a:t>i</a:t>
            </a:r>
            <a:r>
              <a:rPr sz="1125" spc="0" baseline="3865" dirty="0" smtClean="0">
                <a:solidFill>
                  <a:srgbClr val="917B78"/>
                </a:solidFill>
                <a:latin typeface="Arial"/>
                <a:cs typeface="Arial"/>
              </a:rPr>
              <a:t>l</a:t>
            </a:r>
            <a:r>
              <a:rPr sz="1125" spc="0" baseline="3865" dirty="0" smtClean="0">
                <a:solidFill>
                  <a:srgbClr val="747983"/>
                </a:solidFill>
                <a:latin typeface="Arial"/>
                <a:cs typeface="Arial"/>
              </a:rPr>
              <a:t>ity</a:t>
            </a:r>
            <a:r>
              <a:rPr sz="1125" spc="152" baseline="3865" dirty="0" smtClean="0">
                <a:solidFill>
                  <a:srgbClr val="747983"/>
                </a:solidFill>
                <a:latin typeface="Arial"/>
                <a:cs typeface="Arial"/>
              </a:rPr>
              <a:t> </a:t>
            </a:r>
            <a:r>
              <a:rPr sz="1125" spc="0" baseline="3865" dirty="0" smtClean="0">
                <a:solidFill>
                  <a:srgbClr val="625F70"/>
                </a:solidFill>
                <a:latin typeface="Arial"/>
                <a:cs typeface="Arial"/>
              </a:rPr>
              <a:t>Ma</a:t>
            </a:r>
            <a:r>
              <a:rPr sz="1125" spc="0" baseline="3865" dirty="0" smtClean="0">
                <a:solidFill>
                  <a:srgbClr val="747983"/>
                </a:solidFill>
                <a:latin typeface="Arial"/>
                <a:cs typeface="Arial"/>
              </a:rPr>
              <a:t>n</a:t>
            </a:r>
            <a:r>
              <a:rPr sz="1125" spc="0" baseline="3865" dirty="0" smtClean="0">
                <a:solidFill>
                  <a:srgbClr val="625F70"/>
                </a:solidFill>
                <a:latin typeface="Arial"/>
                <a:cs typeface="Arial"/>
              </a:rPr>
              <a:t>ag</a:t>
            </a:r>
            <a:r>
              <a:rPr sz="1125" spc="0" baseline="3865" dirty="0" smtClean="0">
                <a:solidFill>
                  <a:srgbClr val="4D465B"/>
                </a:solidFill>
                <a:latin typeface="Arial"/>
                <a:cs typeface="Arial"/>
              </a:rPr>
              <a:t>e</a:t>
            </a:r>
            <a:r>
              <a:rPr sz="1125" spc="0" baseline="3865" dirty="0" smtClean="0">
                <a:solidFill>
                  <a:srgbClr val="747983"/>
                </a:solidFill>
                <a:latin typeface="Arial"/>
                <a:cs typeface="Arial"/>
              </a:rPr>
              <a:t>m</a:t>
            </a:r>
            <a:r>
              <a:rPr sz="1125" spc="0" baseline="3865" dirty="0" smtClean="0">
                <a:solidFill>
                  <a:srgbClr val="4D465B"/>
                </a:solidFill>
                <a:latin typeface="Arial"/>
                <a:cs typeface="Arial"/>
              </a:rPr>
              <a:t>e</a:t>
            </a:r>
            <a:r>
              <a:rPr sz="1125" spc="0" baseline="3865" dirty="0" smtClean="0">
                <a:solidFill>
                  <a:srgbClr val="747983"/>
                </a:solidFill>
                <a:latin typeface="Arial"/>
                <a:cs typeface="Arial"/>
              </a:rPr>
              <a:t>n</a:t>
            </a:r>
            <a:r>
              <a:rPr sz="1125" spc="0" baseline="3865" dirty="0" smtClean="0">
                <a:solidFill>
                  <a:srgbClr val="625F70"/>
                </a:solidFill>
                <a:latin typeface="Arial"/>
                <a:cs typeface="Arial"/>
              </a:rPr>
              <a:t>t                                                        </a:t>
            </a:r>
            <a:r>
              <a:rPr sz="1125" spc="100" baseline="3865" dirty="0" smtClean="0">
                <a:solidFill>
                  <a:srgbClr val="625F70"/>
                </a:solidFill>
                <a:latin typeface="Arial"/>
                <a:cs typeface="Arial"/>
              </a:rPr>
              <a:t> </a:t>
            </a:r>
            <a:r>
              <a:rPr sz="1125" spc="0" baseline="3865" dirty="0" smtClean="0">
                <a:solidFill>
                  <a:srgbClr val="706500"/>
                </a:solidFill>
                <a:latin typeface="Arial"/>
                <a:cs typeface="Arial"/>
              </a:rPr>
              <a:t>M</a:t>
            </a:r>
            <a:r>
              <a:rPr sz="1125" spc="0" baseline="3865" dirty="0" smtClean="0">
                <a:solidFill>
                  <a:srgbClr val="5A5B00"/>
                </a:solidFill>
                <a:latin typeface="Arial"/>
                <a:cs typeface="Arial"/>
              </a:rPr>
              <a:t>ed</a:t>
            </a:r>
            <a:r>
              <a:rPr sz="1125" spc="0" baseline="3865" dirty="0" smtClean="0">
                <a:solidFill>
                  <a:srgbClr val="487F00"/>
                </a:solidFill>
                <a:latin typeface="Arial"/>
                <a:cs typeface="Arial"/>
              </a:rPr>
              <a:t>i</a:t>
            </a:r>
            <a:r>
              <a:rPr sz="1125" spc="0" baseline="3865" dirty="0" smtClean="0">
                <a:solidFill>
                  <a:srgbClr val="706500"/>
                </a:solidFill>
                <a:latin typeface="Arial"/>
                <a:cs typeface="Arial"/>
              </a:rPr>
              <a:t>u</a:t>
            </a:r>
            <a:r>
              <a:rPr sz="1125" spc="0" baseline="3865" dirty="0" smtClean="0">
                <a:solidFill>
                  <a:srgbClr val="504900"/>
                </a:solidFill>
                <a:latin typeface="Arial"/>
                <a:cs typeface="Arial"/>
              </a:rPr>
              <a:t>m                        </a:t>
            </a:r>
            <a:r>
              <a:rPr sz="1125" spc="37" baseline="3865" dirty="0" smtClean="0">
                <a:solidFill>
                  <a:srgbClr val="504900"/>
                </a:solidFill>
                <a:latin typeface="Arial"/>
                <a:cs typeface="Arial"/>
              </a:rPr>
              <a:t> </a:t>
            </a:r>
            <a:r>
              <a:rPr sz="750" spc="0" dirty="0" smtClean="0">
                <a:solidFill>
                  <a:srgbClr val="706500"/>
                </a:solidFill>
                <a:latin typeface="Arial"/>
                <a:cs typeface="Arial"/>
              </a:rPr>
              <a:t>&gt;</a:t>
            </a:r>
            <a:r>
              <a:rPr sz="750" spc="0" dirty="0" smtClean="0">
                <a:solidFill>
                  <a:srgbClr val="333700"/>
                </a:solidFill>
                <a:latin typeface="Arial"/>
                <a:cs typeface="Arial"/>
              </a:rPr>
              <a:t>2</a:t>
            </a:r>
            <a:r>
              <a:rPr sz="750" spc="0" dirty="0" smtClean="0">
                <a:solidFill>
                  <a:srgbClr val="411F00"/>
                </a:solidFill>
                <a:latin typeface="Arial"/>
                <a:cs typeface="Arial"/>
              </a:rPr>
              <a:t>4</a:t>
            </a:r>
            <a:r>
              <a:rPr sz="750" spc="-22" dirty="0" smtClean="0">
                <a:solidFill>
                  <a:srgbClr val="411F00"/>
                </a:solidFill>
                <a:latin typeface="Arial"/>
                <a:cs typeface="Arial"/>
              </a:rPr>
              <a:t> </a:t>
            </a:r>
            <a:r>
              <a:rPr sz="750" spc="0" dirty="0" smtClean="0">
                <a:latin typeface="Arial"/>
                <a:cs typeface="Arial"/>
              </a:rPr>
              <a:t>-</a:t>
            </a:r>
            <a:r>
              <a:rPr sz="750" spc="7" dirty="0" smtClean="0">
                <a:latin typeface="Arial"/>
                <a:cs typeface="Arial"/>
              </a:rPr>
              <a:t> </a:t>
            </a:r>
            <a:r>
              <a:rPr sz="750" spc="0" dirty="0" smtClean="0">
                <a:solidFill>
                  <a:srgbClr val="333700"/>
                </a:solidFill>
                <a:latin typeface="Arial"/>
                <a:cs typeface="Arial"/>
              </a:rPr>
              <a:t>72</a:t>
            </a:r>
            <a:r>
              <a:rPr sz="750" spc="8" dirty="0" smtClean="0">
                <a:solidFill>
                  <a:srgbClr val="333700"/>
                </a:solidFill>
                <a:latin typeface="Arial"/>
                <a:cs typeface="Arial"/>
              </a:rPr>
              <a:t> </a:t>
            </a:r>
            <a:r>
              <a:rPr sz="750" spc="0" dirty="0" smtClean="0">
                <a:solidFill>
                  <a:srgbClr val="504900"/>
                </a:solidFill>
                <a:latin typeface="Arial"/>
                <a:cs typeface="Arial"/>
              </a:rPr>
              <a:t>h</a:t>
            </a:r>
            <a:r>
              <a:rPr sz="750" spc="0" dirty="0" smtClean="0">
                <a:solidFill>
                  <a:srgbClr val="333700"/>
                </a:solidFill>
                <a:latin typeface="Arial"/>
                <a:cs typeface="Arial"/>
              </a:rPr>
              <a:t>o</a:t>
            </a:r>
            <a:r>
              <a:rPr sz="750" spc="0" dirty="0" smtClean="0">
                <a:solidFill>
                  <a:srgbClr val="504900"/>
                </a:solidFill>
                <a:latin typeface="Arial"/>
                <a:cs typeface="Arial"/>
              </a:rPr>
              <a:t>u</a:t>
            </a:r>
            <a:r>
              <a:rPr sz="750" spc="0" dirty="0" smtClean="0">
                <a:solidFill>
                  <a:srgbClr val="333700"/>
                </a:solidFill>
                <a:latin typeface="Arial"/>
                <a:cs typeface="Arial"/>
              </a:rPr>
              <a:t>rs             </a:t>
            </a:r>
            <a:r>
              <a:rPr sz="750" spc="-100" dirty="0" smtClean="0">
                <a:solidFill>
                  <a:srgbClr val="333700"/>
                </a:solidFill>
                <a:latin typeface="Arial"/>
                <a:cs typeface="Arial"/>
              </a:rPr>
              <a:t> </a:t>
            </a:r>
            <a:r>
              <a:rPr sz="1125" spc="0" baseline="3865" dirty="0" smtClean="0">
                <a:solidFill>
                  <a:srgbClr val="625F70"/>
                </a:solidFill>
                <a:latin typeface="Arial"/>
                <a:cs typeface="Arial"/>
              </a:rPr>
              <a:t>PC's</a:t>
            </a:r>
            <a:endParaRPr sz="750" dirty="0">
              <a:latin typeface="Arial"/>
              <a:cs typeface="Arial"/>
            </a:endParaRPr>
          </a:p>
          <a:p>
            <a:pPr marL="6911897">
              <a:lnSpc>
                <a:spcPct val="95825"/>
              </a:lnSpc>
              <a:spcBef>
                <a:spcPts val="190"/>
              </a:spcBef>
            </a:pPr>
            <a:r>
              <a:rPr sz="750" dirty="0" smtClean="0">
                <a:solidFill>
                  <a:srgbClr val="4D465B"/>
                </a:solidFill>
                <a:latin typeface="Arial"/>
                <a:cs typeface="Arial"/>
              </a:rPr>
              <a:t>S</a:t>
            </a:r>
            <a:r>
              <a:rPr sz="750" dirty="0" smtClean="0">
                <a:solidFill>
                  <a:srgbClr val="393341"/>
                </a:solidFill>
                <a:latin typeface="Arial"/>
                <a:cs typeface="Arial"/>
              </a:rPr>
              <a:t>e</a:t>
            </a:r>
            <a:r>
              <a:rPr sz="750" dirty="0" smtClean="0">
                <a:solidFill>
                  <a:srgbClr val="4D465B"/>
                </a:solidFill>
                <a:latin typeface="Arial"/>
                <a:cs typeface="Arial"/>
              </a:rPr>
              <a:t>nde</a:t>
            </a:r>
            <a:r>
              <a:rPr sz="750" dirty="0" smtClean="0">
                <a:solidFill>
                  <a:srgbClr val="747983"/>
                </a:solidFill>
                <a:latin typeface="Arial"/>
                <a:cs typeface="Arial"/>
              </a:rPr>
              <a:t>r</a:t>
            </a:r>
            <a:r>
              <a:rPr sz="750" dirty="0" smtClean="0">
                <a:solidFill>
                  <a:srgbClr val="4D465B"/>
                </a:solidFill>
                <a:latin typeface="Arial"/>
                <a:cs typeface="Arial"/>
              </a:rPr>
              <a:t>o</a:t>
            </a:r>
            <a:r>
              <a:rPr sz="750" spc="25" dirty="0" smtClean="0">
                <a:solidFill>
                  <a:srgbClr val="4D465B"/>
                </a:solidFill>
                <a:latin typeface="Arial"/>
                <a:cs typeface="Arial"/>
              </a:rPr>
              <a:t> </a:t>
            </a:r>
            <a:r>
              <a:rPr sz="750" spc="0" dirty="0" smtClean="0">
                <a:solidFill>
                  <a:srgbClr val="625F70"/>
                </a:solidFill>
                <a:latin typeface="Arial"/>
                <a:cs typeface="Arial"/>
              </a:rPr>
              <a:t>Cl</a:t>
            </a:r>
            <a:r>
              <a:rPr sz="750" spc="0" dirty="0" smtClean="0">
                <a:solidFill>
                  <a:srgbClr val="747983"/>
                </a:solidFill>
                <a:latin typeface="Arial"/>
                <a:cs typeface="Arial"/>
              </a:rPr>
              <a:t>i</a:t>
            </a:r>
            <a:r>
              <a:rPr sz="750" spc="0" dirty="0" smtClean="0">
                <a:solidFill>
                  <a:srgbClr val="393341"/>
                </a:solidFill>
                <a:latin typeface="Arial"/>
                <a:cs typeface="Arial"/>
              </a:rPr>
              <a:t>e</a:t>
            </a:r>
            <a:r>
              <a:rPr sz="750" spc="0" dirty="0" smtClean="0">
                <a:solidFill>
                  <a:srgbClr val="625F70"/>
                </a:solidFill>
                <a:latin typeface="Arial"/>
                <a:cs typeface="Arial"/>
              </a:rPr>
              <a:t>n</a:t>
            </a:r>
            <a:r>
              <a:rPr sz="750" spc="0" dirty="0" smtClean="0">
                <a:solidFill>
                  <a:srgbClr val="66334C"/>
                </a:solidFill>
                <a:latin typeface="Arial"/>
                <a:cs typeface="Arial"/>
              </a:rPr>
              <a:t>t</a:t>
            </a:r>
            <a:r>
              <a:rPr sz="750" spc="-34" dirty="0" smtClean="0">
                <a:solidFill>
                  <a:srgbClr val="66334C"/>
                </a:solidFill>
                <a:latin typeface="Arial"/>
                <a:cs typeface="Arial"/>
              </a:rPr>
              <a:t> </a:t>
            </a:r>
            <a:r>
              <a:rPr sz="750" spc="0" dirty="0" smtClean="0">
                <a:solidFill>
                  <a:srgbClr val="625F70"/>
                </a:solidFill>
                <a:latin typeface="Arial"/>
                <a:cs typeface="Arial"/>
              </a:rPr>
              <a:t>an</a:t>
            </a:r>
            <a:r>
              <a:rPr sz="750" spc="0" dirty="0" smtClean="0">
                <a:solidFill>
                  <a:srgbClr val="4D465B"/>
                </a:solidFill>
                <a:latin typeface="Arial"/>
                <a:cs typeface="Arial"/>
              </a:rPr>
              <a:t>d</a:t>
            </a:r>
            <a:r>
              <a:rPr sz="750" spc="58" dirty="0" smtClean="0">
                <a:solidFill>
                  <a:srgbClr val="4D465B"/>
                </a:solidFill>
                <a:latin typeface="Arial"/>
                <a:cs typeface="Arial"/>
              </a:rPr>
              <a:t> </a:t>
            </a:r>
            <a:r>
              <a:rPr sz="750" spc="0" dirty="0" smtClean="0">
                <a:solidFill>
                  <a:srgbClr val="625F70"/>
                </a:solidFill>
                <a:latin typeface="Arial"/>
                <a:cs typeface="Arial"/>
              </a:rPr>
              <a:t>D</a:t>
            </a:r>
            <a:r>
              <a:rPr sz="750" spc="0" dirty="0" smtClean="0">
                <a:solidFill>
                  <a:srgbClr val="4D465B"/>
                </a:solidFill>
                <a:latin typeface="Arial"/>
                <a:cs typeface="Arial"/>
              </a:rPr>
              <a:t>a</a:t>
            </a:r>
            <a:r>
              <a:rPr sz="750" spc="0" dirty="0" smtClean="0">
                <a:solidFill>
                  <a:srgbClr val="747983"/>
                </a:solidFill>
                <a:latin typeface="Arial"/>
                <a:cs typeface="Arial"/>
              </a:rPr>
              <a:t>t</a:t>
            </a:r>
            <a:r>
              <a:rPr sz="750" spc="0" dirty="0" smtClean="0">
                <a:solidFill>
                  <a:srgbClr val="4D465B"/>
                </a:solidFill>
                <a:latin typeface="Arial"/>
                <a:cs typeface="Arial"/>
              </a:rPr>
              <a:t>a</a:t>
            </a:r>
            <a:r>
              <a:rPr sz="750" spc="0" dirty="0" smtClean="0">
                <a:solidFill>
                  <a:srgbClr val="625F70"/>
                </a:solidFill>
                <a:latin typeface="Arial"/>
                <a:cs typeface="Arial"/>
              </a:rPr>
              <a:t>base</a:t>
            </a:r>
            <a:endParaRPr sz="750" dirty="0">
              <a:latin typeface="Arial"/>
              <a:cs typeface="Arial"/>
            </a:endParaRPr>
          </a:p>
          <a:p>
            <a:pPr marL="6911897" marR="777165">
              <a:lnSpc>
                <a:spcPts val="862"/>
              </a:lnSpc>
              <a:spcBef>
                <a:spcPts val="250"/>
              </a:spcBef>
            </a:pPr>
            <a:r>
              <a:rPr sz="750" dirty="0" smtClean="0">
                <a:solidFill>
                  <a:srgbClr val="4D465B"/>
                </a:solidFill>
                <a:latin typeface="Arial"/>
                <a:cs typeface="Arial"/>
              </a:rPr>
              <a:t>S</a:t>
            </a:r>
            <a:r>
              <a:rPr sz="750" dirty="0" smtClean="0">
                <a:solidFill>
                  <a:srgbClr val="625F70"/>
                </a:solidFill>
                <a:latin typeface="Arial"/>
                <a:cs typeface="Arial"/>
              </a:rPr>
              <a:t>h</a:t>
            </a:r>
            <a:r>
              <a:rPr sz="750" dirty="0" smtClean="0">
                <a:solidFill>
                  <a:srgbClr val="4D465B"/>
                </a:solidFill>
                <a:latin typeface="Arial"/>
                <a:cs typeface="Arial"/>
              </a:rPr>
              <a:t>a</a:t>
            </a:r>
            <a:r>
              <a:rPr sz="750" dirty="0" smtClean="0">
                <a:solidFill>
                  <a:srgbClr val="66334C"/>
                </a:solidFill>
                <a:latin typeface="Arial"/>
                <a:cs typeface="Arial"/>
              </a:rPr>
              <a:t>r</a:t>
            </a:r>
            <a:r>
              <a:rPr sz="750" dirty="0" smtClean="0">
                <a:solidFill>
                  <a:srgbClr val="4D465B"/>
                </a:solidFill>
                <a:latin typeface="Arial"/>
                <a:cs typeface="Arial"/>
              </a:rPr>
              <a:t>ed</a:t>
            </a:r>
            <a:r>
              <a:rPr sz="750" spc="84" dirty="0" smtClean="0">
                <a:solidFill>
                  <a:srgbClr val="4D465B"/>
                </a:solidFill>
                <a:latin typeface="Arial"/>
                <a:cs typeface="Arial"/>
              </a:rPr>
              <a:t> </a:t>
            </a:r>
            <a:r>
              <a:rPr sz="750" spc="0" dirty="0" smtClean="0">
                <a:solidFill>
                  <a:srgbClr val="3E5070"/>
                </a:solidFill>
                <a:latin typeface="Arial"/>
                <a:cs typeface="Arial"/>
              </a:rPr>
              <a:t>D</a:t>
            </a:r>
            <a:r>
              <a:rPr sz="750" spc="0" dirty="0" smtClean="0">
                <a:solidFill>
                  <a:srgbClr val="747983"/>
                </a:solidFill>
                <a:latin typeface="Arial"/>
                <a:cs typeface="Arial"/>
              </a:rPr>
              <a:t>ri</a:t>
            </a:r>
            <a:r>
              <a:rPr sz="750" spc="0" dirty="0" smtClean="0">
                <a:solidFill>
                  <a:srgbClr val="625F70"/>
                </a:solidFill>
                <a:latin typeface="Arial"/>
                <a:cs typeface="Arial"/>
              </a:rPr>
              <a:t>v</a:t>
            </a:r>
            <a:r>
              <a:rPr sz="750" spc="0" dirty="0" smtClean="0">
                <a:solidFill>
                  <a:srgbClr val="4D465B"/>
                </a:solidFill>
                <a:latin typeface="Arial"/>
                <a:cs typeface="Arial"/>
              </a:rPr>
              <a:t>e </a:t>
            </a:r>
            <a:endParaRPr sz="750" dirty="0">
              <a:latin typeface="Arial"/>
              <a:cs typeface="Arial"/>
            </a:endParaRPr>
          </a:p>
          <a:p>
            <a:pPr marL="6911897" marR="777165">
              <a:lnSpc>
                <a:spcPts val="862"/>
              </a:lnSpc>
              <a:spcBef>
                <a:spcPts val="190"/>
              </a:spcBef>
            </a:pPr>
            <a:r>
              <a:rPr sz="750" spc="0" dirty="0" smtClean="0">
                <a:solidFill>
                  <a:srgbClr val="625F70"/>
                </a:solidFill>
                <a:latin typeface="Arial"/>
                <a:cs typeface="Arial"/>
              </a:rPr>
              <a:t>N</a:t>
            </a:r>
            <a:r>
              <a:rPr sz="750" spc="0" dirty="0" smtClean="0">
                <a:solidFill>
                  <a:srgbClr val="4D465B"/>
                </a:solidFill>
                <a:latin typeface="Arial"/>
                <a:cs typeface="Arial"/>
              </a:rPr>
              <a:t>e</a:t>
            </a:r>
            <a:r>
              <a:rPr sz="750" spc="0" dirty="0" smtClean="0">
                <a:solidFill>
                  <a:srgbClr val="625F70"/>
                </a:solidFill>
                <a:latin typeface="Arial"/>
                <a:cs typeface="Arial"/>
              </a:rPr>
              <a:t>tw</a:t>
            </a:r>
            <a:r>
              <a:rPr sz="750" spc="0" dirty="0" smtClean="0">
                <a:solidFill>
                  <a:srgbClr val="4D465B"/>
                </a:solidFill>
                <a:latin typeface="Arial"/>
                <a:cs typeface="Arial"/>
              </a:rPr>
              <a:t>o</a:t>
            </a:r>
            <a:r>
              <a:rPr sz="750" spc="0" dirty="0" smtClean="0">
                <a:solidFill>
                  <a:srgbClr val="363D87"/>
                </a:solidFill>
                <a:latin typeface="Arial"/>
                <a:cs typeface="Arial"/>
              </a:rPr>
              <a:t>r</a:t>
            </a:r>
            <a:r>
              <a:rPr sz="750" spc="0" dirty="0" smtClean="0">
                <a:solidFill>
                  <a:srgbClr val="3E5070"/>
                </a:solidFill>
                <a:latin typeface="Arial"/>
                <a:cs typeface="Arial"/>
              </a:rPr>
              <a:t>k</a:t>
            </a:r>
            <a:r>
              <a:rPr sz="750" spc="25" dirty="0" smtClean="0">
                <a:solidFill>
                  <a:srgbClr val="3E5070"/>
                </a:solidFill>
                <a:latin typeface="Arial"/>
                <a:cs typeface="Arial"/>
              </a:rPr>
              <a:t> </a:t>
            </a:r>
            <a:r>
              <a:rPr sz="750" spc="0" dirty="0" smtClean="0">
                <a:solidFill>
                  <a:srgbClr val="3E5070"/>
                </a:solidFill>
                <a:latin typeface="Arial"/>
                <a:cs typeface="Arial"/>
              </a:rPr>
              <a:t>D</a:t>
            </a:r>
            <a:r>
              <a:rPr sz="750" spc="0" dirty="0" smtClean="0">
                <a:solidFill>
                  <a:srgbClr val="747983"/>
                </a:solidFill>
                <a:latin typeface="Arial"/>
                <a:cs typeface="Arial"/>
              </a:rPr>
              <a:t>r</a:t>
            </a:r>
            <a:r>
              <a:rPr sz="750" spc="0" dirty="0" smtClean="0">
                <a:solidFill>
                  <a:srgbClr val="363D87"/>
                </a:solidFill>
                <a:latin typeface="Arial"/>
                <a:cs typeface="Arial"/>
              </a:rPr>
              <a:t>i</a:t>
            </a:r>
            <a:r>
              <a:rPr sz="750" spc="0" dirty="0" smtClean="0">
                <a:solidFill>
                  <a:srgbClr val="625F70"/>
                </a:solidFill>
                <a:latin typeface="Arial"/>
                <a:cs typeface="Arial"/>
              </a:rPr>
              <a:t>v</a:t>
            </a:r>
            <a:r>
              <a:rPr sz="750" spc="0" dirty="0" smtClean="0">
                <a:solidFill>
                  <a:srgbClr val="4D465B"/>
                </a:solidFill>
                <a:latin typeface="Arial"/>
                <a:cs typeface="Arial"/>
              </a:rPr>
              <a:t>e</a:t>
            </a:r>
            <a:r>
              <a:rPr sz="750" spc="0" dirty="0" smtClean="0">
                <a:solidFill>
                  <a:srgbClr val="625F70"/>
                </a:solidFill>
                <a:latin typeface="Arial"/>
                <a:cs typeface="Arial"/>
              </a:rPr>
              <a:t>s </a:t>
            </a:r>
            <a:endParaRPr sz="750" dirty="0">
              <a:latin typeface="Arial"/>
              <a:cs typeface="Arial"/>
            </a:endParaRPr>
          </a:p>
          <a:p>
            <a:pPr marL="6911897" marR="777165">
              <a:lnSpc>
                <a:spcPts val="862"/>
              </a:lnSpc>
              <a:spcBef>
                <a:spcPts val="190"/>
              </a:spcBef>
            </a:pPr>
            <a:r>
              <a:rPr sz="750" spc="0" dirty="0" smtClean="0">
                <a:solidFill>
                  <a:srgbClr val="4D465B"/>
                </a:solidFill>
                <a:latin typeface="Arial"/>
                <a:cs typeface="Arial"/>
              </a:rPr>
              <a:t>V</a:t>
            </a:r>
            <a:r>
              <a:rPr sz="750" spc="0" dirty="0" smtClean="0">
                <a:solidFill>
                  <a:srgbClr val="3E5070"/>
                </a:solidFill>
                <a:latin typeface="Arial"/>
                <a:cs typeface="Arial"/>
              </a:rPr>
              <a:t>P</a:t>
            </a:r>
            <a:r>
              <a:rPr sz="750" spc="0" dirty="0" smtClean="0">
                <a:solidFill>
                  <a:srgbClr val="582F65"/>
                </a:solidFill>
                <a:latin typeface="Arial"/>
                <a:cs typeface="Arial"/>
              </a:rPr>
              <a:t>N</a:t>
            </a:r>
            <a:r>
              <a:rPr sz="750" spc="58" dirty="0" smtClean="0">
                <a:solidFill>
                  <a:srgbClr val="582F65"/>
                </a:solidFill>
                <a:latin typeface="Arial"/>
                <a:cs typeface="Arial"/>
              </a:rPr>
              <a:t> </a:t>
            </a:r>
            <a:r>
              <a:rPr sz="750" spc="0" dirty="0" smtClean="0">
                <a:solidFill>
                  <a:srgbClr val="4D465B"/>
                </a:solidFill>
                <a:latin typeface="Arial"/>
                <a:cs typeface="Arial"/>
              </a:rPr>
              <a:t>A</a:t>
            </a:r>
            <a:r>
              <a:rPr sz="750" spc="0" dirty="0" smtClean="0">
                <a:solidFill>
                  <a:srgbClr val="625F70"/>
                </a:solidFill>
                <a:latin typeface="Arial"/>
                <a:cs typeface="Arial"/>
              </a:rPr>
              <a:t>c</a:t>
            </a:r>
            <a:r>
              <a:rPr sz="750" spc="0" dirty="0" smtClean="0">
                <a:solidFill>
                  <a:srgbClr val="4D465B"/>
                </a:solidFill>
                <a:latin typeface="Arial"/>
                <a:cs typeface="Arial"/>
              </a:rPr>
              <a:t>ce</a:t>
            </a:r>
            <a:r>
              <a:rPr sz="750" spc="0" dirty="0" smtClean="0">
                <a:solidFill>
                  <a:srgbClr val="625F70"/>
                </a:solidFill>
                <a:latin typeface="Arial"/>
                <a:cs typeface="Arial"/>
              </a:rPr>
              <a:t>s</a:t>
            </a:r>
            <a:r>
              <a:rPr sz="750" spc="0" dirty="0" smtClean="0">
                <a:solidFill>
                  <a:srgbClr val="4D465B"/>
                </a:solidFill>
                <a:latin typeface="Arial"/>
                <a:cs typeface="Arial"/>
              </a:rPr>
              <a:t>s</a:t>
            </a:r>
            <a:endParaRPr sz="75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7699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1000" y="762000"/>
            <a:ext cx="8001000" cy="533400"/>
          </a:xfrm>
          <a:custGeom>
            <a:avLst/>
            <a:gdLst/>
            <a:ahLst/>
            <a:cxnLst/>
            <a:rect l="l" t="t" r="r" b="b"/>
            <a:pathLst>
              <a:path w="8001000" h="533400">
                <a:moveTo>
                  <a:pt x="0" y="533400"/>
                </a:moveTo>
                <a:lnTo>
                  <a:pt x="8001000" y="533400"/>
                </a:lnTo>
                <a:lnTo>
                  <a:pt x="8001000" y="0"/>
                </a:lnTo>
                <a:lnTo>
                  <a:pt x="0" y="0"/>
                </a:lnTo>
                <a:lnTo>
                  <a:pt x="0" y="5334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81000" y="6248400"/>
            <a:ext cx="8382000" cy="152400"/>
          </a:xfrm>
          <a:custGeom>
            <a:avLst/>
            <a:gdLst/>
            <a:ahLst/>
            <a:cxnLst/>
            <a:rect l="l" t="t" r="r" b="b"/>
            <a:pathLst>
              <a:path w="8382000" h="152400">
                <a:moveTo>
                  <a:pt x="0" y="152400"/>
                </a:moveTo>
                <a:lnTo>
                  <a:pt x="8382000" y="152400"/>
                </a:lnTo>
                <a:lnTo>
                  <a:pt x="838200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81000" y="762000"/>
            <a:ext cx="8382000" cy="5638800"/>
          </a:xfrm>
          <a:custGeom>
            <a:avLst/>
            <a:gdLst/>
            <a:ahLst/>
            <a:cxnLst/>
            <a:rect l="l" t="t" r="r" b="b"/>
            <a:pathLst>
              <a:path w="8382000" h="5638800">
                <a:moveTo>
                  <a:pt x="0" y="5638800"/>
                </a:moveTo>
                <a:lnTo>
                  <a:pt x="8382000" y="5638800"/>
                </a:lnTo>
                <a:lnTo>
                  <a:pt x="8382000" y="0"/>
                </a:lnTo>
                <a:lnTo>
                  <a:pt x="0" y="0"/>
                </a:lnTo>
                <a:lnTo>
                  <a:pt x="0" y="5638800"/>
                </a:lnTo>
                <a:close/>
              </a:path>
            </a:pathLst>
          </a:custGeom>
          <a:ln w="25400">
            <a:solidFill>
              <a:srgbClr val="C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04800" y="1295400"/>
            <a:ext cx="8610600" cy="4953000"/>
          </a:xfrm>
          <a:custGeom>
            <a:avLst/>
            <a:gdLst/>
            <a:ahLst/>
            <a:cxnLst/>
            <a:rect l="l" t="t" r="r" b="b"/>
            <a:pathLst>
              <a:path w="8610600" h="4953000">
                <a:moveTo>
                  <a:pt x="0" y="4953000"/>
                </a:moveTo>
                <a:lnTo>
                  <a:pt x="8610600" y="4953000"/>
                </a:lnTo>
                <a:lnTo>
                  <a:pt x="8610600" y="0"/>
                </a:lnTo>
                <a:lnTo>
                  <a:pt x="0" y="0"/>
                </a:lnTo>
                <a:lnTo>
                  <a:pt x="0" y="4953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04800" y="1295400"/>
            <a:ext cx="8610600" cy="4953000"/>
          </a:xfrm>
          <a:custGeom>
            <a:avLst/>
            <a:gdLst/>
            <a:ahLst/>
            <a:cxnLst/>
            <a:rect l="l" t="t" r="r" b="b"/>
            <a:pathLst>
              <a:path w="8610600" h="4953000">
                <a:moveTo>
                  <a:pt x="0" y="4953000"/>
                </a:moveTo>
                <a:lnTo>
                  <a:pt x="8610600" y="4953000"/>
                </a:lnTo>
                <a:lnTo>
                  <a:pt x="8610600" y="0"/>
                </a:lnTo>
                <a:lnTo>
                  <a:pt x="0" y="0"/>
                </a:lnTo>
                <a:lnTo>
                  <a:pt x="0" y="495300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382000" y="762000"/>
            <a:ext cx="609600" cy="609600"/>
          </a:xfrm>
          <a:custGeom>
            <a:avLst/>
            <a:gdLst/>
            <a:ahLst/>
            <a:cxnLst/>
            <a:rect l="l" t="t" r="r" b="b"/>
            <a:pathLst>
              <a:path w="609600" h="609600">
                <a:moveTo>
                  <a:pt x="0" y="609600"/>
                </a:moveTo>
                <a:lnTo>
                  <a:pt x="609600" y="609600"/>
                </a:lnTo>
                <a:lnTo>
                  <a:pt x="609600" y="0"/>
                </a:lnTo>
                <a:lnTo>
                  <a:pt x="0" y="0"/>
                </a:lnTo>
                <a:lnTo>
                  <a:pt x="0" y="6096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382000" y="762000"/>
            <a:ext cx="609600" cy="609600"/>
          </a:xfrm>
          <a:custGeom>
            <a:avLst/>
            <a:gdLst/>
            <a:ahLst/>
            <a:cxnLst/>
            <a:rect l="l" t="t" r="r" b="b"/>
            <a:pathLst>
              <a:path w="609600" h="609600">
                <a:moveTo>
                  <a:pt x="0" y="609600"/>
                </a:moveTo>
                <a:lnTo>
                  <a:pt x="609600" y="609600"/>
                </a:lnTo>
                <a:lnTo>
                  <a:pt x="609600" y="0"/>
                </a:lnTo>
                <a:lnTo>
                  <a:pt x="0" y="0"/>
                </a:lnTo>
                <a:lnTo>
                  <a:pt x="0" y="60960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066800" y="1371600"/>
            <a:ext cx="457200" cy="609600"/>
          </a:xfrm>
          <a:custGeom>
            <a:avLst/>
            <a:gdLst/>
            <a:ahLst/>
            <a:cxnLst/>
            <a:rect l="l" t="t" r="r" b="b"/>
            <a:pathLst>
              <a:path w="457200" h="609600">
                <a:moveTo>
                  <a:pt x="228600" y="609600"/>
                </a:moveTo>
                <a:lnTo>
                  <a:pt x="457200" y="381000"/>
                </a:lnTo>
                <a:lnTo>
                  <a:pt x="342900" y="381000"/>
                </a:lnTo>
                <a:lnTo>
                  <a:pt x="342900" y="0"/>
                </a:lnTo>
                <a:lnTo>
                  <a:pt x="114300" y="0"/>
                </a:lnTo>
                <a:lnTo>
                  <a:pt x="114300" y="381000"/>
                </a:lnTo>
                <a:lnTo>
                  <a:pt x="0" y="381000"/>
                </a:lnTo>
                <a:lnTo>
                  <a:pt x="228600" y="60960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066800" y="1371600"/>
            <a:ext cx="457200" cy="609600"/>
          </a:xfrm>
          <a:custGeom>
            <a:avLst/>
            <a:gdLst/>
            <a:ahLst/>
            <a:cxnLst/>
            <a:rect l="l" t="t" r="r" b="b"/>
            <a:pathLst>
              <a:path w="457200" h="609600">
                <a:moveTo>
                  <a:pt x="0" y="381000"/>
                </a:moveTo>
                <a:lnTo>
                  <a:pt x="114300" y="381000"/>
                </a:lnTo>
                <a:lnTo>
                  <a:pt x="114300" y="0"/>
                </a:lnTo>
                <a:lnTo>
                  <a:pt x="342900" y="0"/>
                </a:lnTo>
                <a:lnTo>
                  <a:pt x="342900" y="381000"/>
                </a:lnTo>
                <a:lnTo>
                  <a:pt x="457200" y="381000"/>
                </a:lnTo>
                <a:lnTo>
                  <a:pt x="228600" y="609600"/>
                </a:lnTo>
                <a:lnTo>
                  <a:pt x="0" y="38100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352800" y="1371600"/>
            <a:ext cx="457200" cy="609600"/>
          </a:xfrm>
          <a:custGeom>
            <a:avLst/>
            <a:gdLst/>
            <a:ahLst/>
            <a:cxnLst/>
            <a:rect l="l" t="t" r="r" b="b"/>
            <a:pathLst>
              <a:path w="457200" h="609600">
                <a:moveTo>
                  <a:pt x="228600" y="609600"/>
                </a:moveTo>
                <a:lnTo>
                  <a:pt x="457200" y="381000"/>
                </a:lnTo>
                <a:lnTo>
                  <a:pt x="342900" y="381000"/>
                </a:lnTo>
                <a:lnTo>
                  <a:pt x="342900" y="0"/>
                </a:lnTo>
                <a:lnTo>
                  <a:pt x="114300" y="0"/>
                </a:lnTo>
                <a:lnTo>
                  <a:pt x="114300" y="381000"/>
                </a:lnTo>
                <a:lnTo>
                  <a:pt x="0" y="381000"/>
                </a:lnTo>
                <a:lnTo>
                  <a:pt x="228600" y="60960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352800" y="1371600"/>
            <a:ext cx="457200" cy="609600"/>
          </a:xfrm>
          <a:custGeom>
            <a:avLst/>
            <a:gdLst/>
            <a:ahLst/>
            <a:cxnLst/>
            <a:rect l="l" t="t" r="r" b="b"/>
            <a:pathLst>
              <a:path w="457200" h="609600">
                <a:moveTo>
                  <a:pt x="0" y="381000"/>
                </a:moveTo>
                <a:lnTo>
                  <a:pt x="114300" y="381000"/>
                </a:lnTo>
                <a:lnTo>
                  <a:pt x="114300" y="0"/>
                </a:lnTo>
                <a:lnTo>
                  <a:pt x="342900" y="0"/>
                </a:lnTo>
                <a:lnTo>
                  <a:pt x="342900" y="381000"/>
                </a:lnTo>
                <a:lnTo>
                  <a:pt x="457200" y="381000"/>
                </a:lnTo>
                <a:lnTo>
                  <a:pt x="228600" y="609600"/>
                </a:lnTo>
                <a:lnTo>
                  <a:pt x="0" y="38100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876800" y="1371600"/>
            <a:ext cx="457200" cy="609600"/>
          </a:xfrm>
          <a:custGeom>
            <a:avLst/>
            <a:gdLst/>
            <a:ahLst/>
            <a:cxnLst/>
            <a:rect l="l" t="t" r="r" b="b"/>
            <a:pathLst>
              <a:path w="457200" h="609600">
                <a:moveTo>
                  <a:pt x="228600" y="609600"/>
                </a:moveTo>
                <a:lnTo>
                  <a:pt x="457200" y="381000"/>
                </a:lnTo>
                <a:lnTo>
                  <a:pt x="342900" y="381000"/>
                </a:lnTo>
                <a:lnTo>
                  <a:pt x="342900" y="0"/>
                </a:lnTo>
                <a:lnTo>
                  <a:pt x="114300" y="0"/>
                </a:lnTo>
                <a:lnTo>
                  <a:pt x="114300" y="381000"/>
                </a:lnTo>
                <a:lnTo>
                  <a:pt x="0" y="381000"/>
                </a:lnTo>
                <a:lnTo>
                  <a:pt x="228600" y="60960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876800" y="1371600"/>
            <a:ext cx="457200" cy="609600"/>
          </a:xfrm>
          <a:custGeom>
            <a:avLst/>
            <a:gdLst/>
            <a:ahLst/>
            <a:cxnLst/>
            <a:rect l="l" t="t" r="r" b="b"/>
            <a:pathLst>
              <a:path w="457200" h="609600">
                <a:moveTo>
                  <a:pt x="0" y="381000"/>
                </a:moveTo>
                <a:lnTo>
                  <a:pt x="114300" y="381000"/>
                </a:lnTo>
                <a:lnTo>
                  <a:pt x="114300" y="0"/>
                </a:lnTo>
                <a:lnTo>
                  <a:pt x="342900" y="0"/>
                </a:lnTo>
                <a:lnTo>
                  <a:pt x="342900" y="381000"/>
                </a:lnTo>
                <a:lnTo>
                  <a:pt x="457200" y="381000"/>
                </a:lnTo>
                <a:lnTo>
                  <a:pt x="228600" y="609600"/>
                </a:lnTo>
                <a:lnTo>
                  <a:pt x="0" y="38100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867400" y="1371600"/>
            <a:ext cx="457200" cy="609600"/>
          </a:xfrm>
          <a:custGeom>
            <a:avLst/>
            <a:gdLst/>
            <a:ahLst/>
            <a:cxnLst/>
            <a:rect l="l" t="t" r="r" b="b"/>
            <a:pathLst>
              <a:path w="457200" h="609600">
                <a:moveTo>
                  <a:pt x="228600" y="609600"/>
                </a:moveTo>
                <a:lnTo>
                  <a:pt x="457200" y="381000"/>
                </a:lnTo>
                <a:lnTo>
                  <a:pt x="342900" y="381000"/>
                </a:lnTo>
                <a:lnTo>
                  <a:pt x="342900" y="0"/>
                </a:lnTo>
                <a:lnTo>
                  <a:pt x="114300" y="0"/>
                </a:lnTo>
                <a:lnTo>
                  <a:pt x="114300" y="381000"/>
                </a:lnTo>
                <a:lnTo>
                  <a:pt x="0" y="381000"/>
                </a:lnTo>
                <a:lnTo>
                  <a:pt x="228600" y="60960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867400" y="1371600"/>
            <a:ext cx="457200" cy="609600"/>
          </a:xfrm>
          <a:custGeom>
            <a:avLst/>
            <a:gdLst/>
            <a:ahLst/>
            <a:cxnLst/>
            <a:rect l="l" t="t" r="r" b="b"/>
            <a:pathLst>
              <a:path w="457200" h="609600">
                <a:moveTo>
                  <a:pt x="0" y="381000"/>
                </a:moveTo>
                <a:lnTo>
                  <a:pt x="114300" y="381000"/>
                </a:lnTo>
                <a:lnTo>
                  <a:pt x="114300" y="0"/>
                </a:lnTo>
                <a:lnTo>
                  <a:pt x="342900" y="0"/>
                </a:lnTo>
                <a:lnTo>
                  <a:pt x="342900" y="381000"/>
                </a:lnTo>
                <a:lnTo>
                  <a:pt x="457200" y="381000"/>
                </a:lnTo>
                <a:lnTo>
                  <a:pt x="228600" y="609600"/>
                </a:lnTo>
                <a:lnTo>
                  <a:pt x="0" y="38100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629400" y="1371600"/>
            <a:ext cx="457200" cy="609600"/>
          </a:xfrm>
          <a:custGeom>
            <a:avLst/>
            <a:gdLst/>
            <a:ahLst/>
            <a:cxnLst/>
            <a:rect l="l" t="t" r="r" b="b"/>
            <a:pathLst>
              <a:path w="457200" h="609600">
                <a:moveTo>
                  <a:pt x="228600" y="609600"/>
                </a:moveTo>
                <a:lnTo>
                  <a:pt x="457200" y="381000"/>
                </a:lnTo>
                <a:lnTo>
                  <a:pt x="342900" y="381000"/>
                </a:lnTo>
                <a:lnTo>
                  <a:pt x="342900" y="0"/>
                </a:lnTo>
                <a:lnTo>
                  <a:pt x="114300" y="0"/>
                </a:lnTo>
                <a:lnTo>
                  <a:pt x="114300" y="381000"/>
                </a:lnTo>
                <a:lnTo>
                  <a:pt x="0" y="381000"/>
                </a:lnTo>
                <a:lnTo>
                  <a:pt x="228600" y="60960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629400" y="1371600"/>
            <a:ext cx="457200" cy="609600"/>
          </a:xfrm>
          <a:custGeom>
            <a:avLst/>
            <a:gdLst/>
            <a:ahLst/>
            <a:cxnLst/>
            <a:rect l="l" t="t" r="r" b="b"/>
            <a:pathLst>
              <a:path w="457200" h="609600">
                <a:moveTo>
                  <a:pt x="0" y="381000"/>
                </a:moveTo>
                <a:lnTo>
                  <a:pt x="114300" y="381000"/>
                </a:lnTo>
                <a:lnTo>
                  <a:pt x="114300" y="0"/>
                </a:lnTo>
                <a:lnTo>
                  <a:pt x="342900" y="0"/>
                </a:lnTo>
                <a:lnTo>
                  <a:pt x="342900" y="381000"/>
                </a:lnTo>
                <a:lnTo>
                  <a:pt x="457200" y="381000"/>
                </a:lnTo>
                <a:lnTo>
                  <a:pt x="228600" y="609600"/>
                </a:lnTo>
                <a:lnTo>
                  <a:pt x="0" y="38100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848600" y="1371600"/>
            <a:ext cx="457200" cy="609600"/>
          </a:xfrm>
          <a:custGeom>
            <a:avLst/>
            <a:gdLst/>
            <a:ahLst/>
            <a:cxnLst/>
            <a:rect l="l" t="t" r="r" b="b"/>
            <a:pathLst>
              <a:path w="457200" h="609600">
                <a:moveTo>
                  <a:pt x="228600" y="609600"/>
                </a:moveTo>
                <a:lnTo>
                  <a:pt x="457200" y="381000"/>
                </a:lnTo>
                <a:lnTo>
                  <a:pt x="342900" y="381000"/>
                </a:lnTo>
                <a:lnTo>
                  <a:pt x="342900" y="0"/>
                </a:lnTo>
                <a:lnTo>
                  <a:pt x="114300" y="0"/>
                </a:lnTo>
                <a:lnTo>
                  <a:pt x="114300" y="381000"/>
                </a:lnTo>
                <a:lnTo>
                  <a:pt x="0" y="381000"/>
                </a:lnTo>
                <a:lnTo>
                  <a:pt x="228600" y="60960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848600" y="1371600"/>
            <a:ext cx="457200" cy="609600"/>
          </a:xfrm>
          <a:custGeom>
            <a:avLst/>
            <a:gdLst/>
            <a:ahLst/>
            <a:cxnLst/>
            <a:rect l="l" t="t" r="r" b="b"/>
            <a:pathLst>
              <a:path w="457200" h="609600">
                <a:moveTo>
                  <a:pt x="0" y="381000"/>
                </a:moveTo>
                <a:lnTo>
                  <a:pt x="114300" y="381000"/>
                </a:lnTo>
                <a:lnTo>
                  <a:pt x="114300" y="0"/>
                </a:lnTo>
                <a:lnTo>
                  <a:pt x="342900" y="0"/>
                </a:lnTo>
                <a:lnTo>
                  <a:pt x="342900" y="381000"/>
                </a:lnTo>
                <a:lnTo>
                  <a:pt x="457200" y="381000"/>
                </a:lnTo>
                <a:lnTo>
                  <a:pt x="228600" y="609600"/>
                </a:lnTo>
                <a:lnTo>
                  <a:pt x="0" y="38100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lnTo>
                  <a:pt x="9144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740656" y="145796"/>
            <a:ext cx="718903" cy="635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990"/>
              </a:lnSpc>
              <a:spcBef>
                <a:spcPts val="249"/>
              </a:spcBef>
            </a:pPr>
            <a:r>
              <a:rPr sz="7200" spc="-44" baseline="3413" dirty="0" smtClean="0">
                <a:latin typeface="Calibri"/>
                <a:cs typeface="Calibri"/>
              </a:rPr>
              <a:t>B</a:t>
            </a:r>
            <a:r>
              <a:rPr sz="7200" spc="0" baseline="3413" dirty="0" smtClean="0">
                <a:latin typeface="Calibri"/>
                <a:cs typeface="Calibri"/>
              </a:rPr>
              <a:t>y</a:t>
            </a:r>
            <a:endParaRPr sz="4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480710" y="145796"/>
            <a:ext cx="2442211" cy="635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990"/>
              </a:lnSpc>
              <a:spcBef>
                <a:spcPts val="249"/>
              </a:spcBef>
            </a:pPr>
            <a:r>
              <a:rPr sz="7200" spc="0" baseline="3413" dirty="0" smtClean="0">
                <a:latin typeface="Calibri"/>
                <a:cs typeface="Calibri"/>
              </a:rPr>
              <a:t>C</a:t>
            </a:r>
            <a:r>
              <a:rPr sz="7200" spc="-14" baseline="3413" dirty="0" smtClean="0">
                <a:latin typeface="Calibri"/>
                <a:cs typeface="Calibri"/>
              </a:rPr>
              <a:t>r</a:t>
            </a:r>
            <a:r>
              <a:rPr sz="7200" spc="0" baseline="3413" dirty="0" smtClean="0">
                <a:latin typeface="Calibri"/>
                <a:cs typeface="Calibri"/>
              </a:rPr>
              <a:t>iti</a:t>
            </a:r>
            <a:r>
              <a:rPr sz="7200" spc="-34" baseline="3413" dirty="0" smtClean="0">
                <a:latin typeface="Calibri"/>
                <a:cs typeface="Calibri"/>
              </a:rPr>
              <a:t>c</a:t>
            </a:r>
            <a:r>
              <a:rPr sz="7200" spc="0" baseline="3413" dirty="0" smtClean="0">
                <a:latin typeface="Calibri"/>
                <a:cs typeface="Calibri"/>
              </a:rPr>
              <a:t>ality</a:t>
            </a:r>
            <a:endParaRPr sz="4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8454" y="2439096"/>
            <a:ext cx="1293669" cy="1409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25"/>
              </a:lnSpc>
              <a:spcBef>
                <a:spcPts val="51"/>
              </a:spcBef>
            </a:pPr>
            <a:r>
              <a:rPr sz="900" spc="0" dirty="0" smtClean="0">
                <a:solidFill>
                  <a:srgbClr val="777783"/>
                </a:solidFill>
                <a:latin typeface="Times New Roman"/>
                <a:cs typeface="Times New Roman"/>
              </a:rPr>
              <a:t>8</a:t>
            </a:r>
            <a:r>
              <a:rPr sz="900" spc="0" dirty="0" smtClean="0">
                <a:solidFill>
                  <a:srgbClr val="5E66A0"/>
                </a:solidFill>
                <a:latin typeface="Times New Roman"/>
                <a:cs typeface="Times New Roman"/>
              </a:rPr>
              <a:t>r</a:t>
            </a:r>
            <a:r>
              <a:rPr sz="900" spc="0" dirty="0" smtClean="0">
                <a:solidFill>
                  <a:srgbClr val="777783"/>
                </a:solidFill>
                <a:latin typeface="Times New Roman"/>
                <a:cs typeface="Times New Roman"/>
              </a:rPr>
              <a:t>anch</a:t>
            </a:r>
            <a:r>
              <a:rPr sz="900" spc="6" dirty="0" smtClean="0">
                <a:solidFill>
                  <a:srgbClr val="777783"/>
                </a:solidFill>
                <a:latin typeface="Times New Roman"/>
                <a:cs typeface="Times New Roman"/>
              </a:rPr>
              <a:t> </a:t>
            </a:r>
            <a:r>
              <a:rPr sz="900" spc="0" dirty="0" smtClean="0">
                <a:solidFill>
                  <a:srgbClr val="777783"/>
                </a:solidFill>
                <a:latin typeface="Times New Roman"/>
                <a:cs typeface="Times New Roman"/>
              </a:rPr>
              <a:t>Systems</a:t>
            </a:r>
            <a:r>
              <a:rPr sz="900" spc="-19" dirty="0" smtClean="0">
                <a:solidFill>
                  <a:srgbClr val="777783"/>
                </a:solidFill>
                <a:latin typeface="Times New Roman"/>
                <a:cs typeface="Times New Roman"/>
              </a:rPr>
              <a:t> </a:t>
            </a:r>
            <a:r>
              <a:rPr sz="900" spc="0" dirty="0" smtClean="0">
                <a:solidFill>
                  <a:srgbClr val="777783"/>
                </a:solidFill>
                <a:latin typeface="Times New Roman"/>
                <a:cs typeface="Times New Roman"/>
              </a:rPr>
              <a:t>Deve</a:t>
            </a:r>
            <a:r>
              <a:rPr sz="900" spc="0" dirty="0" smtClean="0">
                <a:solidFill>
                  <a:srgbClr val="5E66A0"/>
                </a:solidFill>
                <a:latin typeface="Times New Roman"/>
                <a:cs typeface="Times New Roman"/>
              </a:rPr>
              <a:t>l</a:t>
            </a:r>
            <a:r>
              <a:rPr sz="900" spc="0" dirty="0" smtClean="0">
                <a:solidFill>
                  <a:srgbClr val="777783"/>
                </a:solidFill>
                <a:latin typeface="Times New Roman"/>
                <a:cs typeface="Times New Roman"/>
              </a:rPr>
              <a:t>opment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97586" y="2439096"/>
            <a:ext cx="1241807" cy="1409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25"/>
              </a:lnSpc>
              <a:spcBef>
                <a:spcPts val="51"/>
              </a:spcBef>
            </a:pPr>
            <a:r>
              <a:rPr sz="900" dirty="0" smtClean="0">
                <a:solidFill>
                  <a:srgbClr val="777783"/>
                </a:solidFill>
                <a:latin typeface="Times New Roman"/>
                <a:cs typeface="Times New Roman"/>
              </a:rPr>
              <a:t>Te</a:t>
            </a:r>
            <a:r>
              <a:rPr sz="900" dirty="0" smtClean="0">
                <a:solidFill>
                  <a:srgbClr val="869CA3"/>
                </a:solidFill>
                <a:latin typeface="Times New Roman"/>
                <a:cs typeface="Times New Roman"/>
              </a:rPr>
              <a:t>l</a:t>
            </a:r>
            <a:r>
              <a:rPr sz="900" dirty="0" smtClean="0">
                <a:solidFill>
                  <a:srgbClr val="777783"/>
                </a:solidFill>
                <a:latin typeface="Times New Roman"/>
                <a:cs typeface="Times New Roman"/>
              </a:rPr>
              <a:t>lerl'</a:t>
            </a:r>
            <a:r>
              <a:rPr sz="900" dirty="0" smtClean="0">
                <a:solidFill>
                  <a:srgbClr val="869CA3"/>
                </a:solidFill>
                <a:latin typeface="Times New Roman"/>
                <a:cs typeface="Times New Roman"/>
              </a:rPr>
              <a:t>r</a:t>
            </a:r>
            <a:r>
              <a:rPr sz="900" dirty="0" smtClean="0">
                <a:solidFill>
                  <a:srgbClr val="777783"/>
                </a:solidFill>
                <a:latin typeface="Times New Roman"/>
                <a:cs typeface="Times New Roman"/>
              </a:rPr>
              <a:t>o</a:t>
            </a:r>
            <a:r>
              <a:rPr sz="900" dirty="0" smtClean="0">
                <a:solidFill>
                  <a:srgbClr val="9182A0"/>
                </a:solidFill>
                <a:latin typeface="Times New Roman"/>
                <a:cs typeface="Times New Roman"/>
              </a:rPr>
              <a:t>/l</a:t>
            </a:r>
            <a:r>
              <a:rPr sz="900" dirty="0" smtClean="0">
                <a:solidFill>
                  <a:srgbClr val="777783"/>
                </a:solidFill>
                <a:latin typeface="Times New Roman"/>
                <a:cs typeface="Times New Roman"/>
              </a:rPr>
              <a:t>n8ranch</a:t>
            </a:r>
            <a:r>
              <a:rPr sz="900" spc="-19" dirty="0" smtClean="0">
                <a:solidFill>
                  <a:srgbClr val="777783"/>
                </a:solidFill>
                <a:latin typeface="Times New Roman"/>
                <a:cs typeface="Times New Roman"/>
              </a:rPr>
              <a:t> </a:t>
            </a:r>
            <a:r>
              <a:rPr sz="900" spc="0" dirty="0" smtClean="0">
                <a:solidFill>
                  <a:srgbClr val="777783"/>
                </a:solidFill>
                <a:latin typeface="Times New Roman"/>
                <a:cs typeface="Times New Roman"/>
              </a:rPr>
              <a:t>Recovery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9828" y="3719905"/>
            <a:ext cx="238770" cy="1244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25"/>
              </a:spcBef>
            </a:pPr>
            <a:r>
              <a:rPr sz="750" dirty="0" smtClean="0">
                <a:solidFill>
                  <a:srgbClr val="777783"/>
                </a:solidFill>
                <a:latin typeface="Arial"/>
                <a:cs typeface="Arial"/>
              </a:rPr>
              <a:t>Cent</a:t>
            </a:r>
            <a:endParaRPr sz="7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97586" y="5457890"/>
            <a:ext cx="1594150" cy="1308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20"/>
              </a:spcBef>
            </a:pPr>
            <a:r>
              <a:rPr sz="800" spc="0" dirty="0" smtClean="0">
                <a:solidFill>
                  <a:srgbClr val="5D5B68"/>
                </a:solidFill>
                <a:latin typeface="Times New Roman"/>
                <a:cs typeface="Times New Roman"/>
              </a:rPr>
              <a:t>De</a:t>
            </a:r>
            <a:r>
              <a:rPr sz="800" spc="0" dirty="0" smtClean="0">
                <a:solidFill>
                  <a:srgbClr val="777783"/>
                </a:solidFill>
                <a:latin typeface="Times New Roman"/>
                <a:cs typeface="Times New Roman"/>
              </a:rPr>
              <a:t>posit</a:t>
            </a:r>
            <a:r>
              <a:rPr sz="800" spc="-56" dirty="0" smtClean="0">
                <a:solidFill>
                  <a:srgbClr val="777783"/>
                </a:solidFill>
                <a:latin typeface="Times New Roman"/>
                <a:cs typeface="Times New Roman"/>
              </a:rPr>
              <a:t> </a:t>
            </a:r>
            <a:r>
              <a:rPr sz="800" spc="0" dirty="0" smtClean="0">
                <a:solidFill>
                  <a:srgbClr val="777783"/>
                </a:solidFill>
                <a:latin typeface="Times New Roman"/>
                <a:cs typeface="Times New Roman"/>
              </a:rPr>
              <a:t>Suppon</a:t>
            </a:r>
            <a:r>
              <a:rPr sz="800" spc="-64" dirty="0" smtClean="0">
                <a:solidFill>
                  <a:srgbClr val="777783"/>
                </a:solidFill>
                <a:latin typeface="Times New Roman"/>
                <a:cs typeface="Times New Roman"/>
              </a:rPr>
              <a:t> </a:t>
            </a:r>
            <a:r>
              <a:rPr sz="750" spc="0" dirty="0" smtClean="0">
                <a:solidFill>
                  <a:srgbClr val="5D5B68"/>
                </a:solidFill>
                <a:latin typeface="Arial"/>
                <a:cs typeface="Arial"/>
              </a:rPr>
              <a:t>a</a:t>
            </a:r>
            <a:r>
              <a:rPr sz="750" spc="0" dirty="0" smtClean="0">
                <a:solidFill>
                  <a:srgbClr val="777783"/>
                </a:solidFill>
                <a:latin typeface="Arial"/>
                <a:cs typeface="Arial"/>
              </a:rPr>
              <a:t>nd</a:t>
            </a:r>
            <a:r>
              <a:rPr sz="750" spc="-42" dirty="0" smtClean="0">
                <a:solidFill>
                  <a:srgbClr val="777783"/>
                </a:solidFill>
                <a:latin typeface="Arial"/>
                <a:cs typeface="Arial"/>
              </a:rPr>
              <a:t> </a:t>
            </a:r>
            <a:r>
              <a:rPr sz="800" spc="0" dirty="0" smtClean="0">
                <a:solidFill>
                  <a:srgbClr val="777783"/>
                </a:solidFill>
                <a:latin typeface="Times New Roman"/>
                <a:cs typeface="Times New Roman"/>
              </a:rPr>
              <a:t>Commun</a:t>
            </a:r>
            <a:r>
              <a:rPr sz="800" spc="0" dirty="0" smtClean="0">
                <a:solidFill>
                  <a:srgbClr val="5D5B68"/>
                </a:solidFill>
                <a:latin typeface="Times New Roman"/>
                <a:cs typeface="Times New Roman"/>
              </a:rPr>
              <a:t>ica</a:t>
            </a:r>
            <a:r>
              <a:rPr sz="800" spc="0" dirty="0" smtClean="0">
                <a:solidFill>
                  <a:srgbClr val="777783"/>
                </a:solidFill>
                <a:latin typeface="Times New Roman"/>
                <a:cs typeface="Times New Roman"/>
              </a:rPr>
              <a:t>tion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8454" y="5461978"/>
            <a:ext cx="756459" cy="1257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910"/>
              </a:lnSpc>
              <a:spcBef>
                <a:spcPts val="45"/>
              </a:spcBef>
            </a:pPr>
            <a:r>
              <a:rPr sz="800" spc="0" dirty="0" smtClean="0">
                <a:solidFill>
                  <a:srgbClr val="5D5B68"/>
                </a:solidFill>
                <a:latin typeface="Times New Roman"/>
                <a:cs typeface="Times New Roman"/>
              </a:rPr>
              <a:t>Depos</a:t>
            </a:r>
            <a:r>
              <a:rPr sz="800" spc="0" dirty="0" smtClean="0">
                <a:solidFill>
                  <a:srgbClr val="745261"/>
                </a:solidFill>
                <a:latin typeface="Times New Roman"/>
                <a:cs typeface="Times New Roman"/>
              </a:rPr>
              <a:t>it</a:t>
            </a:r>
            <a:r>
              <a:rPr sz="800" spc="13" dirty="0" smtClean="0">
                <a:solidFill>
                  <a:srgbClr val="745261"/>
                </a:solidFill>
                <a:latin typeface="Times New Roman"/>
                <a:cs typeface="Times New Roman"/>
              </a:rPr>
              <a:t> </a:t>
            </a:r>
            <a:r>
              <a:rPr sz="800" spc="0" dirty="0" smtClean="0">
                <a:solidFill>
                  <a:srgbClr val="505080"/>
                </a:solidFill>
                <a:latin typeface="Times New Roman"/>
                <a:cs typeface="Times New Roman"/>
              </a:rPr>
              <a:t>Pr</a:t>
            </a:r>
            <a:r>
              <a:rPr sz="800" spc="0" dirty="0" smtClean="0">
                <a:solidFill>
                  <a:srgbClr val="5D5B68"/>
                </a:solidFill>
                <a:latin typeface="Times New Roman"/>
                <a:cs typeface="Times New Roman"/>
              </a:rPr>
              <a:t>o</a:t>
            </a:r>
            <a:r>
              <a:rPr sz="800" spc="0" dirty="0" smtClean="0">
                <a:solidFill>
                  <a:srgbClr val="745261"/>
                </a:solidFill>
                <a:latin typeface="Times New Roman"/>
                <a:cs typeface="Times New Roman"/>
              </a:rPr>
              <a:t>d</a:t>
            </a:r>
            <a:r>
              <a:rPr sz="800" spc="0" dirty="0" smtClean="0">
                <a:solidFill>
                  <a:srgbClr val="777783"/>
                </a:solidFill>
                <a:latin typeface="Times New Roman"/>
                <a:cs typeface="Times New Roman"/>
              </a:rPr>
              <a:t>u</a:t>
            </a:r>
            <a:r>
              <a:rPr sz="800" spc="0" dirty="0" smtClean="0">
                <a:solidFill>
                  <a:srgbClr val="5D5B68"/>
                </a:solidFill>
                <a:latin typeface="Times New Roman"/>
                <a:cs typeface="Times New Roman"/>
              </a:rPr>
              <a:t>cts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1589" y="799884"/>
            <a:ext cx="8382000" cy="5638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62796">
              <a:lnSpc>
                <a:spcPts val="1452"/>
              </a:lnSpc>
              <a:spcBef>
                <a:spcPts val="4753"/>
              </a:spcBef>
            </a:pPr>
            <a:endParaRPr lang="en-US" sz="900" dirty="0" smtClean="0">
              <a:solidFill>
                <a:srgbClr val="5D5B68"/>
              </a:solidFill>
              <a:latin typeface="Times New Roman"/>
              <a:cs typeface="Times New Roman"/>
            </a:endParaRPr>
          </a:p>
          <a:p>
            <a:pPr marL="662796">
              <a:lnSpc>
                <a:spcPts val="1452"/>
              </a:lnSpc>
              <a:spcBef>
                <a:spcPts val="4753"/>
              </a:spcBef>
            </a:pPr>
            <a:r>
              <a:rPr sz="900" dirty="0" smtClean="0">
                <a:solidFill>
                  <a:srgbClr val="5D5B68"/>
                </a:solidFill>
                <a:latin typeface="Times New Roman"/>
                <a:cs typeface="Times New Roman"/>
              </a:rPr>
              <a:t>Department                                                                                                                                                       </a:t>
            </a:r>
            <a:r>
              <a:rPr sz="900" spc="-34" dirty="0" smtClean="0">
                <a:solidFill>
                  <a:srgbClr val="5D5B68"/>
                </a:solidFill>
                <a:latin typeface="Times New Roman"/>
                <a:cs typeface="Times New Roman"/>
              </a:rPr>
              <a:t> </a:t>
            </a:r>
            <a:r>
              <a:rPr sz="1125" spc="0" baseline="42515" dirty="0" smtClean="0">
                <a:solidFill>
                  <a:srgbClr val="5D5B68"/>
                </a:solidFill>
                <a:latin typeface="Times New Roman"/>
                <a:cs typeface="Times New Roman"/>
              </a:rPr>
              <a:t>Critic</a:t>
            </a:r>
            <a:r>
              <a:rPr sz="1125" spc="-4" baseline="42515" dirty="0" smtClean="0">
                <a:solidFill>
                  <a:srgbClr val="5D5B68"/>
                </a:solidFill>
                <a:latin typeface="Times New Roman"/>
                <a:cs typeface="Times New Roman"/>
              </a:rPr>
              <a:t>a</a:t>
            </a:r>
            <a:r>
              <a:rPr sz="1125" spc="0" baseline="42515" dirty="0" smtClean="0">
                <a:solidFill>
                  <a:srgbClr val="5D5B68"/>
                </a:solidFill>
                <a:latin typeface="Times New Roman"/>
                <a:cs typeface="Times New Roman"/>
              </a:rPr>
              <a:t>lity                                                      </a:t>
            </a:r>
            <a:r>
              <a:rPr sz="1125" spc="153" baseline="42515" dirty="0" smtClean="0">
                <a:solidFill>
                  <a:srgbClr val="5D5B68"/>
                </a:solidFill>
                <a:latin typeface="Times New Roman"/>
                <a:cs typeface="Times New Roman"/>
              </a:rPr>
              <a:t> </a:t>
            </a:r>
            <a:r>
              <a:rPr sz="900" spc="0" dirty="0" smtClean="0">
                <a:solidFill>
                  <a:srgbClr val="5D5B68"/>
                </a:solidFill>
                <a:latin typeface="Times New Roman"/>
                <a:cs typeface="Times New Roman"/>
              </a:rPr>
              <a:t>Oei&gt;</a:t>
            </a:r>
            <a:r>
              <a:rPr sz="900" spc="-4" dirty="0" smtClean="0">
                <a:solidFill>
                  <a:srgbClr val="5D5B68"/>
                </a:solidFill>
                <a:latin typeface="Times New Roman"/>
                <a:cs typeface="Times New Roman"/>
              </a:rPr>
              <a:t>e</a:t>
            </a:r>
            <a:r>
              <a:rPr sz="900" spc="0" dirty="0" smtClean="0">
                <a:solidFill>
                  <a:srgbClr val="5D5B68"/>
                </a:solidFill>
                <a:latin typeface="Times New Roman"/>
                <a:cs typeface="Times New Roman"/>
              </a:rPr>
              <a:t>nden</a:t>
            </a:r>
            <a:r>
              <a:rPr sz="900" spc="0" dirty="0" smtClean="0">
                <a:solidFill>
                  <a:srgbClr val="3A3D49"/>
                </a:solidFill>
                <a:latin typeface="Times New Roman"/>
                <a:cs typeface="Times New Roman"/>
              </a:rPr>
              <a:t>t</a:t>
            </a:r>
            <a:r>
              <a:rPr sz="900" spc="44" dirty="0" smtClean="0">
                <a:solidFill>
                  <a:srgbClr val="3A3D49"/>
                </a:solidFill>
                <a:latin typeface="Times New Roman"/>
                <a:cs typeface="Times New Roman"/>
              </a:rPr>
              <a:t> </a:t>
            </a:r>
            <a:r>
              <a:rPr sz="900" spc="0" dirty="0" smtClean="0">
                <a:solidFill>
                  <a:srgbClr val="5D5B68"/>
                </a:solidFill>
                <a:latin typeface="Times New Roman"/>
                <a:cs typeface="Times New Roman"/>
              </a:rPr>
              <a:t>Re,ources</a:t>
            </a:r>
            <a:endParaRPr sz="900" dirty="0">
              <a:latin typeface="Times New Roman"/>
              <a:cs typeface="Times New Roman"/>
            </a:endParaRPr>
          </a:p>
          <a:p>
            <a:pPr marR="688571" algn="r">
              <a:lnSpc>
                <a:spcPct val="95825"/>
              </a:lnSpc>
              <a:spcBef>
                <a:spcPts val="9718"/>
              </a:spcBef>
            </a:pPr>
            <a:r>
              <a:rPr sz="950" spc="0" dirty="0" smtClean="0">
                <a:solidFill>
                  <a:srgbClr val="777783"/>
                </a:solidFill>
                <a:latin typeface="Times New Roman"/>
                <a:cs typeface="Times New Roman"/>
              </a:rPr>
              <a:t>c    </a:t>
            </a:r>
            <a:r>
              <a:rPr sz="950" spc="159" dirty="0" smtClean="0">
                <a:solidFill>
                  <a:srgbClr val="777783"/>
                </a:solidFill>
                <a:latin typeface="Times New Roman"/>
                <a:cs typeface="Times New Roman"/>
              </a:rPr>
              <a:t> </a:t>
            </a:r>
            <a:r>
              <a:rPr sz="800" spc="0" dirty="0" smtClean="0">
                <a:solidFill>
                  <a:srgbClr val="777783"/>
                </a:solidFill>
                <a:latin typeface="Arial"/>
                <a:cs typeface="Arial"/>
              </a:rPr>
              <a:t>it</a:t>
            </a:r>
            <a:endParaRPr sz="800" dirty="0">
              <a:latin typeface="Arial"/>
              <a:cs typeface="Arial"/>
            </a:endParaRPr>
          </a:p>
          <a:p>
            <a:pPr>
              <a:lnSpc>
                <a:spcPct val="95825"/>
              </a:lnSpc>
              <a:spcBef>
                <a:spcPts val="1332"/>
              </a:spcBef>
            </a:pPr>
            <a:r>
              <a:rPr sz="750" spc="0" dirty="0" smtClean="0">
                <a:solidFill>
                  <a:srgbClr val="5F455B"/>
                </a:solidFill>
                <a:latin typeface="Arial"/>
                <a:cs typeface="Arial"/>
              </a:rPr>
              <a:t>ra</a:t>
            </a:r>
            <a:r>
              <a:rPr sz="750" spc="0" dirty="0" smtClean="0">
                <a:solidFill>
                  <a:srgbClr val="8A4462"/>
                </a:solidFill>
                <a:latin typeface="Arial"/>
                <a:cs typeface="Arial"/>
              </a:rPr>
              <a:t>l</a:t>
            </a:r>
            <a:r>
              <a:rPr sz="750" spc="41" dirty="0" smtClean="0">
                <a:solidFill>
                  <a:srgbClr val="8A4462"/>
                </a:solidFill>
                <a:latin typeface="Arial"/>
                <a:cs typeface="Arial"/>
              </a:rPr>
              <a:t> </a:t>
            </a:r>
            <a:r>
              <a:rPr sz="750" spc="0" dirty="0" smtClean="0">
                <a:solidFill>
                  <a:srgbClr val="5D5B68"/>
                </a:solidFill>
                <a:latin typeface="Arial"/>
                <a:cs typeface="Arial"/>
              </a:rPr>
              <a:t>P</a:t>
            </a:r>
            <a:r>
              <a:rPr sz="750" spc="0" dirty="0" smtClean="0">
                <a:solidFill>
                  <a:srgbClr val="505080"/>
                </a:solidFill>
                <a:latin typeface="Arial"/>
                <a:cs typeface="Arial"/>
              </a:rPr>
              <a:t>r</a:t>
            </a:r>
            <a:r>
              <a:rPr sz="750" spc="0" dirty="0" smtClean="0">
                <a:solidFill>
                  <a:srgbClr val="5D5B68"/>
                </a:solidFill>
                <a:latin typeface="Arial"/>
                <a:cs typeface="Arial"/>
              </a:rPr>
              <a:t>oce</a:t>
            </a:r>
            <a:r>
              <a:rPr sz="750" spc="0" dirty="0" smtClean="0">
                <a:solidFill>
                  <a:srgbClr val="777783"/>
                </a:solidFill>
                <a:latin typeface="Arial"/>
                <a:cs typeface="Arial"/>
              </a:rPr>
              <a:t>s</a:t>
            </a:r>
            <a:r>
              <a:rPr sz="750" spc="0" dirty="0" smtClean="0">
                <a:solidFill>
                  <a:srgbClr val="5D5B68"/>
                </a:solidFill>
                <a:latin typeface="Arial"/>
                <a:cs typeface="Arial"/>
              </a:rPr>
              <a:t>s</a:t>
            </a:r>
            <a:r>
              <a:rPr sz="750" spc="0" dirty="0" smtClean="0">
                <a:solidFill>
                  <a:srgbClr val="453A8A"/>
                </a:solidFill>
                <a:latin typeface="Arial"/>
                <a:cs typeface="Arial"/>
              </a:rPr>
              <a:t>i</a:t>
            </a:r>
            <a:r>
              <a:rPr sz="750" spc="0" dirty="0" smtClean="0">
                <a:solidFill>
                  <a:srgbClr val="777783"/>
                </a:solidFill>
                <a:latin typeface="Arial"/>
                <a:cs typeface="Arial"/>
              </a:rPr>
              <a:t>n</a:t>
            </a:r>
            <a:r>
              <a:rPr sz="750" spc="0" dirty="0" smtClean="0">
                <a:solidFill>
                  <a:srgbClr val="5D5B68"/>
                </a:solidFill>
                <a:latin typeface="Arial"/>
                <a:cs typeface="Arial"/>
              </a:rPr>
              <a:t>g                                                                 </a:t>
            </a:r>
            <a:r>
              <a:rPr sz="750" spc="56" dirty="0" smtClean="0">
                <a:solidFill>
                  <a:srgbClr val="5D5B68"/>
                </a:solidFill>
                <a:latin typeface="Arial"/>
                <a:cs typeface="Arial"/>
              </a:rPr>
              <a:t> </a:t>
            </a:r>
            <a:r>
              <a:rPr sz="750" spc="0" dirty="0" smtClean="0">
                <a:solidFill>
                  <a:srgbClr val="5D5B68"/>
                </a:solidFill>
                <a:latin typeface="Arial"/>
                <a:cs typeface="Arial"/>
              </a:rPr>
              <a:t>Back </a:t>
            </a:r>
            <a:r>
              <a:rPr sz="750" spc="0" dirty="0" smtClean="0">
                <a:solidFill>
                  <a:srgbClr val="777783"/>
                </a:solidFill>
                <a:latin typeface="Arial"/>
                <a:cs typeface="Arial"/>
              </a:rPr>
              <a:t>Offic</a:t>
            </a:r>
            <a:r>
              <a:rPr sz="750" spc="0" dirty="0" smtClean="0">
                <a:solidFill>
                  <a:srgbClr val="5D5B68"/>
                </a:solidFill>
                <a:latin typeface="Arial"/>
                <a:cs typeface="Arial"/>
              </a:rPr>
              <a:t>e</a:t>
            </a:r>
            <a:r>
              <a:rPr sz="750" spc="-66" dirty="0" smtClean="0">
                <a:solidFill>
                  <a:srgbClr val="5D5B68"/>
                </a:solidFill>
                <a:latin typeface="Arial"/>
                <a:cs typeface="Arial"/>
              </a:rPr>
              <a:t> </a:t>
            </a:r>
            <a:r>
              <a:rPr sz="750" spc="0" dirty="0" smtClean="0">
                <a:solidFill>
                  <a:srgbClr val="777783"/>
                </a:solidFill>
                <a:latin typeface="Arial"/>
                <a:cs typeface="Arial"/>
              </a:rPr>
              <a:t>Wir</a:t>
            </a:r>
            <a:r>
              <a:rPr sz="750" spc="0" dirty="0" smtClean="0">
                <a:solidFill>
                  <a:srgbClr val="5D5B68"/>
                </a:solidFill>
                <a:latin typeface="Arial"/>
                <a:cs typeface="Arial"/>
              </a:rPr>
              <a:t>e</a:t>
            </a:r>
            <a:r>
              <a:rPr sz="750" spc="-4" dirty="0" smtClean="0">
                <a:solidFill>
                  <a:srgbClr val="5D5B68"/>
                </a:solidFill>
                <a:latin typeface="Arial"/>
                <a:cs typeface="Arial"/>
              </a:rPr>
              <a:t> </a:t>
            </a:r>
            <a:r>
              <a:rPr sz="750" spc="0" dirty="0" smtClean="0">
                <a:solidFill>
                  <a:srgbClr val="777783"/>
                </a:solidFill>
                <a:latin typeface="Arial"/>
                <a:cs typeface="Arial"/>
              </a:rPr>
              <a:t>Proc</a:t>
            </a:r>
            <a:r>
              <a:rPr sz="750" spc="0" dirty="0" smtClean="0">
                <a:solidFill>
                  <a:srgbClr val="5D5B68"/>
                </a:solidFill>
                <a:latin typeface="Arial"/>
                <a:cs typeface="Arial"/>
              </a:rPr>
              <a:t>es</a:t>
            </a:r>
            <a:r>
              <a:rPr sz="750" spc="0" dirty="0" smtClean="0">
                <a:solidFill>
                  <a:srgbClr val="777783"/>
                </a:solidFill>
                <a:latin typeface="Arial"/>
                <a:cs typeface="Arial"/>
              </a:rPr>
              <a:t>s</a:t>
            </a:r>
            <a:r>
              <a:rPr sz="750" spc="0" dirty="0" smtClean="0">
                <a:solidFill>
                  <a:srgbClr val="70909C"/>
                </a:solidFill>
                <a:latin typeface="Arial"/>
                <a:cs typeface="Arial"/>
              </a:rPr>
              <a:t>i</a:t>
            </a:r>
            <a:r>
              <a:rPr sz="750" spc="0" dirty="0" smtClean="0">
                <a:solidFill>
                  <a:srgbClr val="777783"/>
                </a:solidFill>
                <a:latin typeface="Arial"/>
                <a:cs typeface="Arial"/>
              </a:rPr>
              <a:t>ng</a:t>
            </a:r>
            <a:endParaRPr sz="750" dirty="0">
              <a:latin typeface="Arial"/>
              <a:cs typeface="Arial"/>
            </a:endParaRPr>
          </a:p>
          <a:p>
            <a:pPr marR="636902" algn="r">
              <a:lnSpc>
                <a:spcPct val="95825"/>
              </a:lnSpc>
              <a:spcBef>
                <a:spcPts val="14488"/>
              </a:spcBef>
            </a:pPr>
            <a:r>
              <a:rPr sz="750" dirty="0" smtClean="0">
                <a:solidFill>
                  <a:srgbClr val="5D5B68"/>
                </a:solidFill>
                <a:latin typeface="Arial"/>
                <a:cs typeface="Arial"/>
              </a:rPr>
              <a:t>M</a:t>
            </a:r>
            <a:r>
              <a:rPr sz="750" dirty="0" smtClean="0">
                <a:solidFill>
                  <a:srgbClr val="777783"/>
                </a:solidFill>
                <a:latin typeface="Arial"/>
                <a:cs typeface="Arial"/>
              </a:rPr>
              <a:t>icrosoft</a:t>
            </a:r>
            <a:r>
              <a:rPr sz="750" spc="-75" dirty="0" smtClean="0">
                <a:solidFill>
                  <a:srgbClr val="777783"/>
                </a:solidFill>
                <a:latin typeface="Arial"/>
                <a:cs typeface="Arial"/>
              </a:rPr>
              <a:t> </a:t>
            </a:r>
            <a:r>
              <a:rPr sz="750" spc="0" dirty="0" smtClean="0">
                <a:solidFill>
                  <a:srgbClr val="777783"/>
                </a:solidFill>
                <a:latin typeface="Arial"/>
                <a:cs typeface="Arial"/>
              </a:rPr>
              <a:t>Office</a:t>
            </a:r>
            <a:r>
              <a:rPr sz="750" spc="5" dirty="0" smtClean="0">
                <a:solidFill>
                  <a:srgbClr val="777783"/>
                </a:solidFill>
                <a:latin typeface="Arial"/>
                <a:cs typeface="Arial"/>
              </a:rPr>
              <a:t> </a:t>
            </a:r>
            <a:r>
              <a:rPr sz="750" spc="0" dirty="0" smtClean="0">
                <a:solidFill>
                  <a:srgbClr val="777783"/>
                </a:solidFill>
                <a:latin typeface="Arial"/>
                <a:cs typeface="Arial"/>
              </a:rPr>
              <a:t>son</a:t>
            </a:r>
            <a:r>
              <a:rPr sz="750" spc="0" dirty="0" smtClean="0">
                <a:solidFill>
                  <a:srgbClr val="8A7369"/>
                </a:solidFill>
                <a:latin typeface="Arial"/>
                <a:cs typeface="Arial"/>
              </a:rPr>
              <a:t>e</a:t>
            </a:r>
            <a:endParaRPr sz="75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1313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81000" y="762000"/>
            <a:ext cx="8382000" cy="5638800"/>
          </a:xfrm>
          <a:custGeom>
            <a:avLst/>
            <a:gdLst/>
            <a:ahLst/>
            <a:cxnLst/>
            <a:rect l="l" t="t" r="r" b="b"/>
            <a:pathLst>
              <a:path w="8382000" h="5638800">
                <a:moveTo>
                  <a:pt x="0" y="5638800"/>
                </a:moveTo>
                <a:lnTo>
                  <a:pt x="8382000" y="5638800"/>
                </a:lnTo>
                <a:lnTo>
                  <a:pt x="8382000" y="0"/>
                </a:lnTo>
                <a:lnTo>
                  <a:pt x="0" y="0"/>
                </a:lnTo>
                <a:lnTo>
                  <a:pt x="0" y="5638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81000" y="762000"/>
            <a:ext cx="8382000" cy="5638800"/>
          </a:xfrm>
          <a:custGeom>
            <a:avLst/>
            <a:gdLst/>
            <a:ahLst/>
            <a:cxnLst/>
            <a:rect l="l" t="t" r="r" b="b"/>
            <a:pathLst>
              <a:path w="8382000" h="5638800">
                <a:moveTo>
                  <a:pt x="0" y="5638800"/>
                </a:moveTo>
                <a:lnTo>
                  <a:pt x="8382000" y="5638800"/>
                </a:lnTo>
                <a:lnTo>
                  <a:pt x="8382000" y="0"/>
                </a:lnTo>
                <a:lnTo>
                  <a:pt x="0" y="0"/>
                </a:lnTo>
                <a:lnTo>
                  <a:pt x="0" y="5638800"/>
                </a:lnTo>
                <a:close/>
              </a:path>
            </a:pathLst>
          </a:custGeom>
          <a:ln w="25400">
            <a:solidFill>
              <a:srgbClr val="C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14400" y="1752600"/>
            <a:ext cx="457200" cy="609600"/>
          </a:xfrm>
          <a:custGeom>
            <a:avLst/>
            <a:gdLst/>
            <a:ahLst/>
            <a:cxnLst/>
            <a:rect l="l" t="t" r="r" b="b"/>
            <a:pathLst>
              <a:path w="457200" h="609600">
                <a:moveTo>
                  <a:pt x="228600" y="0"/>
                </a:moveTo>
                <a:lnTo>
                  <a:pt x="0" y="228600"/>
                </a:lnTo>
                <a:lnTo>
                  <a:pt x="114300" y="228600"/>
                </a:lnTo>
                <a:lnTo>
                  <a:pt x="114300" y="609600"/>
                </a:lnTo>
                <a:lnTo>
                  <a:pt x="342900" y="609600"/>
                </a:lnTo>
                <a:lnTo>
                  <a:pt x="342900" y="228600"/>
                </a:lnTo>
                <a:lnTo>
                  <a:pt x="457200" y="228600"/>
                </a:lnTo>
                <a:lnTo>
                  <a:pt x="22860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14400" y="1752600"/>
            <a:ext cx="457200" cy="609600"/>
          </a:xfrm>
          <a:custGeom>
            <a:avLst/>
            <a:gdLst/>
            <a:ahLst/>
            <a:cxnLst/>
            <a:rect l="l" t="t" r="r" b="b"/>
            <a:pathLst>
              <a:path w="457200" h="609600">
                <a:moveTo>
                  <a:pt x="457200" y="228600"/>
                </a:moveTo>
                <a:lnTo>
                  <a:pt x="342900" y="228600"/>
                </a:lnTo>
                <a:lnTo>
                  <a:pt x="342900" y="609600"/>
                </a:lnTo>
                <a:lnTo>
                  <a:pt x="114300" y="609600"/>
                </a:lnTo>
                <a:lnTo>
                  <a:pt x="114300" y="228600"/>
                </a:lnTo>
                <a:lnTo>
                  <a:pt x="0" y="228600"/>
                </a:lnTo>
                <a:lnTo>
                  <a:pt x="228600" y="0"/>
                </a:lnTo>
                <a:lnTo>
                  <a:pt x="457200" y="22860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133600" y="1752600"/>
            <a:ext cx="457200" cy="609600"/>
          </a:xfrm>
          <a:custGeom>
            <a:avLst/>
            <a:gdLst/>
            <a:ahLst/>
            <a:cxnLst/>
            <a:rect l="l" t="t" r="r" b="b"/>
            <a:pathLst>
              <a:path w="457200" h="609600">
                <a:moveTo>
                  <a:pt x="228600" y="0"/>
                </a:moveTo>
                <a:lnTo>
                  <a:pt x="0" y="228600"/>
                </a:lnTo>
                <a:lnTo>
                  <a:pt x="114300" y="228600"/>
                </a:lnTo>
                <a:lnTo>
                  <a:pt x="114300" y="609600"/>
                </a:lnTo>
                <a:lnTo>
                  <a:pt x="342900" y="609600"/>
                </a:lnTo>
                <a:lnTo>
                  <a:pt x="342900" y="228600"/>
                </a:lnTo>
                <a:lnTo>
                  <a:pt x="457200" y="228600"/>
                </a:lnTo>
                <a:lnTo>
                  <a:pt x="22860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133600" y="1752600"/>
            <a:ext cx="457200" cy="609600"/>
          </a:xfrm>
          <a:custGeom>
            <a:avLst/>
            <a:gdLst/>
            <a:ahLst/>
            <a:cxnLst/>
            <a:rect l="l" t="t" r="r" b="b"/>
            <a:pathLst>
              <a:path w="457200" h="609600">
                <a:moveTo>
                  <a:pt x="457200" y="228600"/>
                </a:moveTo>
                <a:lnTo>
                  <a:pt x="342900" y="228600"/>
                </a:lnTo>
                <a:lnTo>
                  <a:pt x="342900" y="609600"/>
                </a:lnTo>
                <a:lnTo>
                  <a:pt x="114300" y="609600"/>
                </a:lnTo>
                <a:lnTo>
                  <a:pt x="114300" y="228600"/>
                </a:lnTo>
                <a:lnTo>
                  <a:pt x="0" y="228600"/>
                </a:lnTo>
                <a:lnTo>
                  <a:pt x="228600" y="0"/>
                </a:lnTo>
                <a:lnTo>
                  <a:pt x="457200" y="22860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048000" y="1752600"/>
            <a:ext cx="457200" cy="609600"/>
          </a:xfrm>
          <a:custGeom>
            <a:avLst/>
            <a:gdLst/>
            <a:ahLst/>
            <a:cxnLst/>
            <a:rect l="l" t="t" r="r" b="b"/>
            <a:pathLst>
              <a:path w="457200" h="609600">
                <a:moveTo>
                  <a:pt x="228600" y="0"/>
                </a:moveTo>
                <a:lnTo>
                  <a:pt x="0" y="228600"/>
                </a:lnTo>
                <a:lnTo>
                  <a:pt x="114300" y="228600"/>
                </a:lnTo>
                <a:lnTo>
                  <a:pt x="114300" y="609600"/>
                </a:lnTo>
                <a:lnTo>
                  <a:pt x="342900" y="609600"/>
                </a:lnTo>
                <a:lnTo>
                  <a:pt x="342900" y="228600"/>
                </a:lnTo>
                <a:lnTo>
                  <a:pt x="457200" y="228600"/>
                </a:lnTo>
                <a:lnTo>
                  <a:pt x="22860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048000" y="1752600"/>
            <a:ext cx="457200" cy="609600"/>
          </a:xfrm>
          <a:custGeom>
            <a:avLst/>
            <a:gdLst/>
            <a:ahLst/>
            <a:cxnLst/>
            <a:rect l="l" t="t" r="r" b="b"/>
            <a:pathLst>
              <a:path w="457200" h="609600">
                <a:moveTo>
                  <a:pt x="457200" y="228600"/>
                </a:moveTo>
                <a:lnTo>
                  <a:pt x="342900" y="228600"/>
                </a:lnTo>
                <a:lnTo>
                  <a:pt x="342900" y="609600"/>
                </a:lnTo>
                <a:lnTo>
                  <a:pt x="114300" y="609600"/>
                </a:lnTo>
                <a:lnTo>
                  <a:pt x="114300" y="228600"/>
                </a:lnTo>
                <a:lnTo>
                  <a:pt x="0" y="228600"/>
                </a:lnTo>
                <a:lnTo>
                  <a:pt x="228600" y="0"/>
                </a:lnTo>
                <a:lnTo>
                  <a:pt x="457200" y="22860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495800" y="838200"/>
            <a:ext cx="457200" cy="609600"/>
          </a:xfrm>
          <a:custGeom>
            <a:avLst/>
            <a:gdLst/>
            <a:ahLst/>
            <a:cxnLst/>
            <a:rect l="l" t="t" r="r" b="b"/>
            <a:pathLst>
              <a:path w="457200" h="609600">
                <a:moveTo>
                  <a:pt x="228600" y="609600"/>
                </a:moveTo>
                <a:lnTo>
                  <a:pt x="457200" y="381000"/>
                </a:lnTo>
                <a:lnTo>
                  <a:pt x="342900" y="381000"/>
                </a:lnTo>
                <a:lnTo>
                  <a:pt x="342900" y="0"/>
                </a:lnTo>
                <a:lnTo>
                  <a:pt x="114300" y="0"/>
                </a:lnTo>
                <a:lnTo>
                  <a:pt x="114300" y="381000"/>
                </a:lnTo>
                <a:lnTo>
                  <a:pt x="0" y="381000"/>
                </a:lnTo>
                <a:lnTo>
                  <a:pt x="228600" y="60960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495800" y="838200"/>
            <a:ext cx="457200" cy="609600"/>
          </a:xfrm>
          <a:custGeom>
            <a:avLst/>
            <a:gdLst/>
            <a:ahLst/>
            <a:cxnLst/>
            <a:rect l="l" t="t" r="r" b="b"/>
            <a:pathLst>
              <a:path w="457200" h="609600">
                <a:moveTo>
                  <a:pt x="0" y="381000"/>
                </a:moveTo>
                <a:lnTo>
                  <a:pt x="114300" y="381000"/>
                </a:lnTo>
                <a:lnTo>
                  <a:pt x="114300" y="0"/>
                </a:lnTo>
                <a:lnTo>
                  <a:pt x="342900" y="0"/>
                </a:lnTo>
                <a:lnTo>
                  <a:pt x="342900" y="381000"/>
                </a:lnTo>
                <a:lnTo>
                  <a:pt x="457200" y="381000"/>
                </a:lnTo>
                <a:lnTo>
                  <a:pt x="228600" y="609600"/>
                </a:lnTo>
                <a:lnTo>
                  <a:pt x="0" y="38100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553200" y="838200"/>
            <a:ext cx="457200" cy="609600"/>
          </a:xfrm>
          <a:custGeom>
            <a:avLst/>
            <a:gdLst/>
            <a:ahLst/>
            <a:cxnLst/>
            <a:rect l="l" t="t" r="r" b="b"/>
            <a:pathLst>
              <a:path w="457200" h="609600">
                <a:moveTo>
                  <a:pt x="228600" y="609600"/>
                </a:moveTo>
                <a:lnTo>
                  <a:pt x="457200" y="381000"/>
                </a:lnTo>
                <a:lnTo>
                  <a:pt x="342900" y="381000"/>
                </a:lnTo>
                <a:lnTo>
                  <a:pt x="342900" y="0"/>
                </a:lnTo>
                <a:lnTo>
                  <a:pt x="114300" y="0"/>
                </a:lnTo>
                <a:lnTo>
                  <a:pt x="114300" y="381000"/>
                </a:lnTo>
                <a:lnTo>
                  <a:pt x="0" y="381000"/>
                </a:lnTo>
                <a:lnTo>
                  <a:pt x="228600" y="60960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553200" y="838200"/>
            <a:ext cx="457200" cy="609600"/>
          </a:xfrm>
          <a:custGeom>
            <a:avLst/>
            <a:gdLst/>
            <a:ahLst/>
            <a:cxnLst/>
            <a:rect l="l" t="t" r="r" b="b"/>
            <a:pathLst>
              <a:path w="457200" h="609600">
                <a:moveTo>
                  <a:pt x="0" y="381000"/>
                </a:moveTo>
                <a:lnTo>
                  <a:pt x="114300" y="381000"/>
                </a:lnTo>
                <a:lnTo>
                  <a:pt x="114300" y="0"/>
                </a:lnTo>
                <a:lnTo>
                  <a:pt x="342900" y="0"/>
                </a:lnTo>
                <a:lnTo>
                  <a:pt x="342900" y="381000"/>
                </a:lnTo>
                <a:lnTo>
                  <a:pt x="457200" y="381000"/>
                </a:lnTo>
                <a:lnTo>
                  <a:pt x="228600" y="609600"/>
                </a:lnTo>
                <a:lnTo>
                  <a:pt x="0" y="38100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153400" y="838200"/>
            <a:ext cx="457200" cy="609600"/>
          </a:xfrm>
          <a:custGeom>
            <a:avLst/>
            <a:gdLst/>
            <a:ahLst/>
            <a:cxnLst/>
            <a:rect l="l" t="t" r="r" b="b"/>
            <a:pathLst>
              <a:path w="457200" h="609600">
                <a:moveTo>
                  <a:pt x="228600" y="609600"/>
                </a:moveTo>
                <a:lnTo>
                  <a:pt x="457200" y="381000"/>
                </a:lnTo>
                <a:lnTo>
                  <a:pt x="342900" y="381000"/>
                </a:lnTo>
                <a:lnTo>
                  <a:pt x="342900" y="0"/>
                </a:lnTo>
                <a:lnTo>
                  <a:pt x="114300" y="0"/>
                </a:lnTo>
                <a:lnTo>
                  <a:pt x="114300" y="381000"/>
                </a:lnTo>
                <a:lnTo>
                  <a:pt x="0" y="381000"/>
                </a:lnTo>
                <a:lnTo>
                  <a:pt x="228600" y="60960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153400" y="838200"/>
            <a:ext cx="457200" cy="609600"/>
          </a:xfrm>
          <a:custGeom>
            <a:avLst/>
            <a:gdLst/>
            <a:ahLst/>
            <a:cxnLst/>
            <a:rect l="l" t="t" r="r" b="b"/>
            <a:pathLst>
              <a:path w="457200" h="609600">
                <a:moveTo>
                  <a:pt x="0" y="381000"/>
                </a:moveTo>
                <a:lnTo>
                  <a:pt x="114300" y="381000"/>
                </a:lnTo>
                <a:lnTo>
                  <a:pt x="114300" y="0"/>
                </a:lnTo>
                <a:lnTo>
                  <a:pt x="342900" y="0"/>
                </a:lnTo>
                <a:lnTo>
                  <a:pt x="342900" y="381000"/>
                </a:lnTo>
                <a:lnTo>
                  <a:pt x="457200" y="381000"/>
                </a:lnTo>
                <a:lnTo>
                  <a:pt x="228600" y="609600"/>
                </a:lnTo>
                <a:lnTo>
                  <a:pt x="0" y="38100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981200" y="5943600"/>
            <a:ext cx="1752600" cy="381000"/>
          </a:xfrm>
          <a:custGeom>
            <a:avLst/>
            <a:gdLst/>
            <a:ahLst/>
            <a:cxnLst/>
            <a:rect l="l" t="t" r="r" b="b"/>
            <a:pathLst>
              <a:path w="1752600" h="381000">
                <a:moveTo>
                  <a:pt x="0" y="190500"/>
                </a:moveTo>
                <a:lnTo>
                  <a:pt x="11468" y="159600"/>
                </a:lnTo>
                <a:lnTo>
                  <a:pt x="44671" y="130288"/>
                </a:lnTo>
                <a:lnTo>
                  <a:pt x="97805" y="102955"/>
                </a:lnTo>
                <a:lnTo>
                  <a:pt x="131282" y="90154"/>
                </a:lnTo>
                <a:lnTo>
                  <a:pt x="169066" y="77994"/>
                </a:lnTo>
                <a:lnTo>
                  <a:pt x="210931" y="66526"/>
                </a:lnTo>
                <a:lnTo>
                  <a:pt x="256651" y="55797"/>
                </a:lnTo>
                <a:lnTo>
                  <a:pt x="306001" y="45857"/>
                </a:lnTo>
                <a:lnTo>
                  <a:pt x="358755" y="36756"/>
                </a:lnTo>
                <a:lnTo>
                  <a:pt x="414689" y="28542"/>
                </a:lnTo>
                <a:lnTo>
                  <a:pt x="473576" y="21263"/>
                </a:lnTo>
                <a:lnTo>
                  <a:pt x="535191" y="14970"/>
                </a:lnTo>
                <a:lnTo>
                  <a:pt x="599309" y="9712"/>
                </a:lnTo>
                <a:lnTo>
                  <a:pt x="665705" y="5536"/>
                </a:lnTo>
                <a:lnTo>
                  <a:pt x="734152" y="2493"/>
                </a:lnTo>
                <a:lnTo>
                  <a:pt x="804425" y="631"/>
                </a:lnTo>
                <a:lnTo>
                  <a:pt x="876300" y="0"/>
                </a:lnTo>
                <a:lnTo>
                  <a:pt x="948174" y="631"/>
                </a:lnTo>
                <a:lnTo>
                  <a:pt x="1018447" y="2493"/>
                </a:lnTo>
                <a:lnTo>
                  <a:pt x="1086894" y="5536"/>
                </a:lnTo>
                <a:lnTo>
                  <a:pt x="1153290" y="9712"/>
                </a:lnTo>
                <a:lnTo>
                  <a:pt x="1217408" y="14970"/>
                </a:lnTo>
                <a:lnTo>
                  <a:pt x="1279023" y="21263"/>
                </a:lnTo>
                <a:lnTo>
                  <a:pt x="1337910" y="28542"/>
                </a:lnTo>
                <a:lnTo>
                  <a:pt x="1393844" y="36756"/>
                </a:lnTo>
                <a:lnTo>
                  <a:pt x="1446598" y="45857"/>
                </a:lnTo>
                <a:lnTo>
                  <a:pt x="1495948" y="55797"/>
                </a:lnTo>
                <a:lnTo>
                  <a:pt x="1541668" y="66526"/>
                </a:lnTo>
                <a:lnTo>
                  <a:pt x="1583533" y="77994"/>
                </a:lnTo>
                <a:lnTo>
                  <a:pt x="1621317" y="90154"/>
                </a:lnTo>
                <a:lnTo>
                  <a:pt x="1654794" y="102955"/>
                </a:lnTo>
                <a:lnTo>
                  <a:pt x="1683740" y="116350"/>
                </a:lnTo>
                <a:lnTo>
                  <a:pt x="1727134" y="144721"/>
                </a:lnTo>
                <a:lnTo>
                  <a:pt x="1749695" y="174876"/>
                </a:lnTo>
                <a:lnTo>
                  <a:pt x="1752600" y="190500"/>
                </a:lnTo>
                <a:lnTo>
                  <a:pt x="1749695" y="206123"/>
                </a:lnTo>
                <a:lnTo>
                  <a:pt x="1741131" y="221399"/>
                </a:lnTo>
                <a:lnTo>
                  <a:pt x="1707928" y="250711"/>
                </a:lnTo>
                <a:lnTo>
                  <a:pt x="1654794" y="278044"/>
                </a:lnTo>
                <a:lnTo>
                  <a:pt x="1621317" y="290845"/>
                </a:lnTo>
                <a:lnTo>
                  <a:pt x="1583533" y="303005"/>
                </a:lnTo>
                <a:lnTo>
                  <a:pt x="1541668" y="314473"/>
                </a:lnTo>
                <a:lnTo>
                  <a:pt x="1495948" y="325202"/>
                </a:lnTo>
                <a:lnTo>
                  <a:pt x="1446598" y="335142"/>
                </a:lnTo>
                <a:lnTo>
                  <a:pt x="1393844" y="344243"/>
                </a:lnTo>
                <a:lnTo>
                  <a:pt x="1337910" y="352457"/>
                </a:lnTo>
                <a:lnTo>
                  <a:pt x="1279023" y="359736"/>
                </a:lnTo>
                <a:lnTo>
                  <a:pt x="1217408" y="366029"/>
                </a:lnTo>
                <a:lnTo>
                  <a:pt x="1153290" y="371287"/>
                </a:lnTo>
                <a:lnTo>
                  <a:pt x="1086894" y="375463"/>
                </a:lnTo>
                <a:lnTo>
                  <a:pt x="1018447" y="378506"/>
                </a:lnTo>
                <a:lnTo>
                  <a:pt x="948174" y="380368"/>
                </a:lnTo>
                <a:lnTo>
                  <a:pt x="876300" y="381000"/>
                </a:lnTo>
                <a:lnTo>
                  <a:pt x="804425" y="380368"/>
                </a:lnTo>
                <a:lnTo>
                  <a:pt x="734152" y="378506"/>
                </a:lnTo>
                <a:lnTo>
                  <a:pt x="665705" y="375463"/>
                </a:lnTo>
                <a:lnTo>
                  <a:pt x="599309" y="371287"/>
                </a:lnTo>
                <a:lnTo>
                  <a:pt x="535191" y="366029"/>
                </a:lnTo>
                <a:lnTo>
                  <a:pt x="473576" y="359736"/>
                </a:lnTo>
                <a:lnTo>
                  <a:pt x="414689" y="352457"/>
                </a:lnTo>
                <a:lnTo>
                  <a:pt x="358755" y="344243"/>
                </a:lnTo>
                <a:lnTo>
                  <a:pt x="306001" y="335142"/>
                </a:lnTo>
                <a:lnTo>
                  <a:pt x="256651" y="325202"/>
                </a:lnTo>
                <a:lnTo>
                  <a:pt x="210931" y="314473"/>
                </a:lnTo>
                <a:lnTo>
                  <a:pt x="169066" y="303005"/>
                </a:lnTo>
                <a:lnTo>
                  <a:pt x="131282" y="290845"/>
                </a:lnTo>
                <a:lnTo>
                  <a:pt x="97805" y="278044"/>
                </a:lnTo>
                <a:lnTo>
                  <a:pt x="68859" y="264649"/>
                </a:lnTo>
                <a:lnTo>
                  <a:pt x="44671" y="250711"/>
                </a:lnTo>
                <a:lnTo>
                  <a:pt x="11468" y="221399"/>
                </a:lnTo>
                <a:lnTo>
                  <a:pt x="0" y="190500"/>
                </a:lnTo>
                <a:close/>
              </a:path>
            </a:pathLst>
          </a:custGeom>
          <a:ln w="25400">
            <a:solidFill>
              <a:srgbClr val="C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981200" y="4419600"/>
            <a:ext cx="1752600" cy="838200"/>
          </a:xfrm>
          <a:custGeom>
            <a:avLst/>
            <a:gdLst/>
            <a:ahLst/>
            <a:cxnLst/>
            <a:rect l="l" t="t" r="r" b="b"/>
            <a:pathLst>
              <a:path w="1752600" h="838200">
                <a:moveTo>
                  <a:pt x="0" y="419100"/>
                </a:moveTo>
                <a:lnTo>
                  <a:pt x="2904" y="384719"/>
                </a:lnTo>
                <a:lnTo>
                  <a:pt x="11468" y="351105"/>
                </a:lnTo>
                <a:lnTo>
                  <a:pt x="25465" y="318366"/>
                </a:lnTo>
                <a:lnTo>
                  <a:pt x="44671" y="286609"/>
                </a:lnTo>
                <a:lnTo>
                  <a:pt x="68859" y="255942"/>
                </a:lnTo>
                <a:lnTo>
                  <a:pt x="97805" y="226473"/>
                </a:lnTo>
                <a:lnTo>
                  <a:pt x="131282" y="198310"/>
                </a:lnTo>
                <a:lnTo>
                  <a:pt x="169066" y="171559"/>
                </a:lnTo>
                <a:lnTo>
                  <a:pt x="210931" y="146330"/>
                </a:lnTo>
                <a:lnTo>
                  <a:pt x="256651" y="122729"/>
                </a:lnTo>
                <a:lnTo>
                  <a:pt x="306001" y="100865"/>
                </a:lnTo>
                <a:lnTo>
                  <a:pt x="358755" y="80845"/>
                </a:lnTo>
                <a:lnTo>
                  <a:pt x="414689" y="62776"/>
                </a:lnTo>
                <a:lnTo>
                  <a:pt x="473576" y="46768"/>
                </a:lnTo>
                <a:lnTo>
                  <a:pt x="535191" y="32926"/>
                </a:lnTo>
                <a:lnTo>
                  <a:pt x="599309" y="21360"/>
                </a:lnTo>
                <a:lnTo>
                  <a:pt x="665705" y="12176"/>
                </a:lnTo>
                <a:lnTo>
                  <a:pt x="734152" y="5483"/>
                </a:lnTo>
                <a:lnTo>
                  <a:pt x="804425" y="1388"/>
                </a:lnTo>
                <a:lnTo>
                  <a:pt x="876300" y="0"/>
                </a:lnTo>
                <a:lnTo>
                  <a:pt x="948174" y="1388"/>
                </a:lnTo>
                <a:lnTo>
                  <a:pt x="1018447" y="5483"/>
                </a:lnTo>
                <a:lnTo>
                  <a:pt x="1086894" y="12176"/>
                </a:lnTo>
                <a:lnTo>
                  <a:pt x="1153290" y="21360"/>
                </a:lnTo>
                <a:lnTo>
                  <a:pt x="1217408" y="32926"/>
                </a:lnTo>
                <a:lnTo>
                  <a:pt x="1279023" y="46768"/>
                </a:lnTo>
                <a:lnTo>
                  <a:pt x="1337910" y="62776"/>
                </a:lnTo>
                <a:lnTo>
                  <a:pt x="1393844" y="80845"/>
                </a:lnTo>
                <a:lnTo>
                  <a:pt x="1446598" y="100865"/>
                </a:lnTo>
                <a:lnTo>
                  <a:pt x="1495948" y="122729"/>
                </a:lnTo>
                <a:lnTo>
                  <a:pt x="1541668" y="146330"/>
                </a:lnTo>
                <a:lnTo>
                  <a:pt x="1583533" y="171559"/>
                </a:lnTo>
                <a:lnTo>
                  <a:pt x="1621317" y="198310"/>
                </a:lnTo>
                <a:lnTo>
                  <a:pt x="1654794" y="226473"/>
                </a:lnTo>
                <a:lnTo>
                  <a:pt x="1683740" y="255942"/>
                </a:lnTo>
                <a:lnTo>
                  <a:pt x="1707928" y="286609"/>
                </a:lnTo>
                <a:lnTo>
                  <a:pt x="1727134" y="318366"/>
                </a:lnTo>
                <a:lnTo>
                  <a:pt x="1741131" y="351105"/>
                </a:lnTo>
                <a:lnTo>
                  <a:pt x="1749695" y="384719"/>
                </a:lnTo>
                <a:lnTo>
                  <a:pt x="1752600" y="419100"/>
                </a:lnTo>
                <a:lnTo>
                  <a:pt x="1749695" y="453480"/>
                </a:lnTo>
                <a:lnTo>
                  <a:pt x="1741131" y="487094"/>
                </a:lnTo>
                <a:lnTo>
                  <a:pt x="1727134" y="519833"/>
                </a:lnTo>
                <a:lnTo>
                  <a:pt x="1707928" y="551590"/>
                </a:lnTo>
                <a:lnTo>
                  <a:pt x="1683740" y="582257"/>
                </a:lnTo>
                <a:lnTo>
                  <a:pt x="1654794" y="611726"/>
                </a:lnTo>
                <a:lnTo>
                  <a:pt x="1621317" y="639889"/>
                </a:lnTo>
                <a:lnTo>
                  <a:pt x="1583533" y="666640"/>
                </a:lnTo>
                <a:lnTo>
                  <a:pt x="1541668" y="691869"/>
                </a:lnTo>
                <a:lnTo>
                  <a:pt x="1495948" y="715470"/>
                </a:lnTo>
                <a:lnTo>
                  <a:pt x="1446598" y="737334"/>
                </a:lnTo>
                <a:lnTo>
                  <a:pt x="1393844" y="757354"/>
                </a:lnTo>
                <a:lnTo>
                  <a:pt x="1337910" y="775423"/>
                </a:lnTo>
                <a:lnTo>
                  <a:pt x="1279023" y="791431"/>
                </a:lnTo>
                <a:lnTo>
                  <a:pt x="1217408" y="805273"/>
                </a:lnTo>
                <a:lnTo>
                  <a:pt x="1153290" y="816839"/>
                </a:lnTo>
                <a:lnTo>
                  <a:pt x="1086894" y="826023"/>
                </a:lnTo>
                <a:lnTo>
                  <a:pt x="1018447" y="832716"/>
                </a:lnTo>
                <a:lnTo>
                  <a:pt x="948174" y="836811"/>
                </a:lnTo>
                <a:lnTo>
                  <a:pt x="876300" y="838200"/>
                </a:lnTo>
                <a:lnTo>
                  <a:pt x="804425" y="836811"/>
                </a:lnTo>
                <a:lnTo>
                  <a:pt x="734152" y="832716"/>
                </a:lnTo>
                <a:lnTo>
                  <a:pt x="665705" y="826023"/>
                </a:lnTo>
                <a:lnTo>
                  <a:pt x="599309" y="816839"/>
                </a:lnTo>
                <a:lnTo>
                  <a:pt x="535191" y="805273"/>
                </a:lnTo>
                <a:lnTo>
                  <a:pt x="473576" y="791431"/>
                </a:lnTo>
                <a:lnTo>
                  <a:pt x="414689" y="775423"/>
                </a:lnTo>
                <a:lnTo>
                  <a:pt x="358755" y="757354"/>
                </a:lnTo>
                <a:lnTo>
                  <a:pt x="306001" y="737334"/>
                </a:lnTo>
                <a:lnTo>
                  <a:pt x="256651" y="715470"/>
                </a:lnTo>
                <a:lnTo>
                  <a:pt x="210931" y="691869"/>
                </a:lnTo>
                <a:lnTo>
                  <a:pt x="169066" y="666640"/>
                </a:lnTo>
                <a:lnTo>
                  <a:pt x="131282" y="639889"/>
                </a:lnTo>
                <a:lnTo>
                  <a:pt x="97805" y="611726"/>
                </a:lnTo>
                <a:lnTo>
                  <a:pt x="68859" y="582257"/>
                </a:lnTo>
                <a:lnTo>
                  <a:pt x="44671" y="551590"/>
                </a:lnTo>
                <a:lnTo>
                  <a:pt x="25465" y="519833"/>
                </a:lnTo>
                <a:lnTo>
                  <a:pt x="11468" y="487094"/>
                </a:lnTo>
                <a:lnTo>
                  <a:pt x="2904" y="453480"/>
                </a:lnTo>
                <a:lnTo>
                  <a:pt x="0" y="419100"/>
                </a:lnTo>
                <a:close/>
              </a:path>
            </a:pathLst>
          </a:custGeom>
          <a:ln w="25400">
            <a:solidFill>
              <a:srgbClr val="C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lnTo>
                  <a:pt x="9144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4229862" y="145796"/>
            <a:ext cx="2383582" cy="635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990"/>
              </a:lnSpc>
              <a:spcBef>
                <a:spcPts val="249"/>
              </a:spcBef>
            </a:pPr>
            <a:r>
              <a:rPr sz="7200" spc="-84" baseline="3413" dirty="0" smtClean="0">
                <a:latin typeface="Calibri"/>
                <a:cs typeface="Calibri"/>
              </a:rPr>
              <a:t>R</a:t>
            </a:r>
            <a:r>
              <a:rPr sz="7200" spc="0" baseline="3413" dirty="0" smtClean="0">
                <a:latin typeface="Calibri"/>
                <a:cs typeface="Calibri"/>
              </a:rPr>
              <a:t>esou</a:t>
            </a:r>
            <a:r>
              <a:rPr sz="7200" spc="-79" baseline="3413" dirty="0" smtClean="0">
                <a:latin typeface="Calibri"/>
                <a:cs typeface="Calibri"/>
              </a:rPr>
              <a:t>r</a:t>
            </a:r>
            <a:r>
              <a:rPr sz="7200" spc="0" baseline="3413" dirty="0" smtClean="0">
                <a:latin typeface="Calibri"/>
                <a:cs typeface="Calibri"/>
              </a:rPr>
              <a:t>ce</a:t>
            </a:r>
            <a:endParaRPr sz="4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635953" y="145796"/>
            <a:ext cx="1798657" cy="635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990"/>
              </a:lnSpc>
              <a:spcBef>
                <a:spcPts val="249"/>
              </a:spcBef>
            </a:pPr>
            <a:r>
              <a:rPr sz="7200" spc="-84" baseline="3413" dirty="0" smtClean="0">
                <a:latin typeface="Calibri"/>
                <a:cs typeface="Calibri"/>
              </a:rPr>
              <a:t>R</a:t>
            </a:r>
            <a:r>
              <a:rPr sz="7200" spc="0" baseline="3413" dirty="0" smtClean="0">
                <a:latin typeface="Calibri"/>
                <a:cs typeface="Calibri"/>
              </a:rPr>
              <a:t>eport</a:t>
            </a:r>
            <a:endParaRPr sz="4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44475" y="2883975"/>
            <a:ext cx="163132" cy="1181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35"/>
              </a:spcBef>
            </a:pPr>
            <a:r>
              <a:rPr sz="700" dirty="0" smtClean="0">
                <a:solidFill>
                  <a:srgbClr val="3D1828"/>
                </a:solidFill>
                <a:latin typeface="Arial"/>
                <a:cs typeface="Arial"/>
              </a:rPr>
              <a:t>E</a:t>
            </a:r>
            <a:r>
              <a:rPr sz="700" dirty="0" smtClean="0">
                <a:solidFill>
                  <a:srgbClr val="535066"/>
                </a:solidFill>
                <a:latin typeface="Arial"/>
                <a:cs typeface="Arial"/>
              </a:rPr>
              <a:t>m</a:t>
            </a:r>
            <a:endParaRPr sz="7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44475" y="4776907"/>
            <a:ext cx="811494" cy="1219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10"/>
              </a:spcBef>
            </a:pPr>
            <a:r>
              <a:rPr sz="750" dirty="0" smtClean="0">
                <a:solidFill>
                  <a:srgbClr val="3D1828"/>
                </a:solidFill>
                <a:latin typeface="Times New Roman"/>
                <a:cs typeface="Times New Roman"/>
              </a:rPr>
              <a:t>F</a:t>
            </a:r>
            <a:r>
              <a:rPr sz="750" dirty="0" smtClean="0">
                <a:solidFill>
                  <a:srgbClr val="281335"/>
                </a:solidFill>
                <a:latin typeface="Times New Roman"/>
                <a:cs typeface="Times New Roman"/>
              </a:rPr>
              <a:t>e</a:t>
            </a:r>
            <a:r>
              <a:rPr sz="750" dirty="0" smtClean="0">
                <a:solidFill>
                  <a:srgbClr val="2B2163"/>
                </a:solidFill>
                <a:latin typeface="Times New Roman"/>
                <a:cs typeface="Times New Roman"/>
              </a:rPr>
              <a:t>d</a:t>
            </a:r>
            <a:r>
              <a:rPr sz="750" dirty="0" smtClean="0">
                <a:solidFill>
                  <a:srgbClr val="949B98"/>
                </a:solidFill>
                <a:latin typeface="Times New Roman"/>
                <a:cs typeface="Times New Roman"/>
              </a:rPr>
              <a:t>!</a:t>
            </a:r>
            <a:r>
              <a:rPr sz="750" dirty="0" smtClean="0">
                <a:solidFill>
                  <a:srgbClr val="1D2C8E"/>
                </a:solidFill>
                <a:latin typeface="Times New Roman"/>
                <a:cs typeface="Times New Roman"/>
              </a:rPr>
              <a:t>i</a:t>
            </a:r>
            <a:r>
              <a:rPr sz="750" dirty="0" smtClean="0">
                <a:solidFill>
                  <a:srgbClr val="423B56"/>
                </a:solidFill>
                <a:latin typeface="Times New Roman"/>
                <a:cs typeface="Times New Roman"/>
              </a:rPr>
              <a:t>ne</a:t>
            </a:r>
            <a:r>
              <a:rPr sz="750" spc="-39" dirty="0" smtClean="0">
                <a:solidFill>
                  <a:srgbClr val="423B56"/>
                </a:solidFill>
                <a:latin typeface="Times New Roman"/>
                <a:cs typeface="Times New Roman"/>
              </a:rPr>
              <a:t> </a:t>
            </a:r>
            <a:r>
              <a:rPr sz="750" spc="0" dirty="0" smtClean="0">
                <a:solidFill>
                  <a:srgbClr val="535066"/>
                </a:solidFill>
                <a:latin typeface="Times New Roman"/>
                <a:cs typeface="Times New Roman"/>
              </a:rPr>
              <a:t>Adv</a:t>
            </a:r>
            <a:r>
              <a:rPr sz="750" spc="0" dirty="0" smtClean="0">
                <a:solidFill>
                  <a:srgbClr val="423B56"/>
                </a:solidFill>
                <a:latin typeface="Times New Roman"/>
                <a:cs typeface="Times New Roman"/>
              </a:rPr>
              <a:t>a</a:t>
            </a:r>
            <a:r>
              <a:rPr sz="750" spc="0" dirty="0" smtClean="0">
                <a:solidFill>
                  <a:srgbClr val="2B2163"/>
                </a:solidFill>
                <a:latin typeface="Times New Roman"/>
                <a:cs typeface="Times New Roman"/>
              </a:rPr>
              <a:t>n</a:t>
            </a:r>
            <a:r>
              <a:rPr sz="750" spc="0" dirty="0" smtClean="0">
                <a:solidFill>
                  <a:srgbClr val="0D2B66"/>
                </a:solidFill>
                <a:latin typeface="Times New Roman"/>
                <a:cs typeface="Times New Roman"/>
              </a:rPr>
              <a:t>t</a:t>
            </a:r>
            <a:r>
              <a:rPr sz="750" spc="0" dirty="0" smtClean="0">
                <a:solidFill>
                  <a:srgbClr val="352B41"/>
                </a:solidFill>
                <a:latin typeface="Times New Roman"/>
                <a:cs typeface="Times New Roman"/>
              </a:rPr>
              <a:t>age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206625" y="4774864"/>
            <a:ext cx="411733" cy="1244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25"/>
              </a:spcBef>
            </a:pPr>
            <a:r>
              <a:rPr sz="750" spc="0" dirty="0" smtClean="0">
                <a:solidFill>
                  <a:srgbClr val="423B56"/>
                </a:solidFill>
                <a:latin typeface="Times New Roman"/>
                <a:cs typeface="Times New Roman"/>
              </a:rPr>
              <a:t>24</a:t>
            </a:r>
            <a:r>
              <a:rPr sz="750" spc="107" dirty="0" smtClean="0">
                <a:solidFill>
                  <a:srgbClr val="423B56"/>
                </a:solidFill>
                <a:latin typeface="Times New Roman"/>
                <a:cs typeface="Times New Roman"/>
              </a:rPr>
              <a:t> </a:t>
            </a:r>
            <a:r>
              <a:rPr sz="700" spc="0" dirty="0" smtClean="0">
                <a:solidFill>
                  <a:srgbClr val="535066"/>
                </a:solidFill>
                <a:latin typeface="Arial"/>
                <a:cs typeface="Arial"/>
              </a:rPr>
              <a:t>hou</a:t>
            </a:r>
            <a:r>
              <a:rPr sz="700" spc="0" dirty="0" smtClean="0">
                <a:solidFill>
                  <a:srgbClr val="4B1C4C"/>
                </a:solidFill>
                <a:latin typeface="Arial"/>
                <a:cs typeface="Arial"/>
              </a:rPr>
              <a:t>r</a:t>
            </a:r>
            <a:r>
              <a:rPr sz="700" spc="0" dirty="0" smtClean="0">
                <a:solidFill>
                  <a:srgbClr val="423B56"/>
                </a:solidFill>
                <a:latin typeface="Arial"/>
                <a:cs typeface="Arial"/>
              </a:rPr>
              <a:t>s</a:t>
            </a:r>
            <a:endParaRPr sz="7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101975" y="4778421"/>
            <a:ext cx="496697" cy="1193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860"/>
              </a:lnSpc>
              <a:spcBef>
                <a:spcPts val="43"/>
              </a:spcBef>
            </a:pPr>
            <a:r>
              <a:rPr sz="750" dirty="0" smtClean="0">
                <a:solidFill>
                  <a:srgbClr val="535066"/>
                </a:solidFill>
                <a:latin typeface="Arial"/>
                <a:cs typeface="Arial"/>
              </a:rPr>
              <a:t>0</a:t>
            </a:r>
            <a:r>
              <a:rPr sz="750" dirty="0" smtClean="0">
                <a:solidFill>
                  <a:srgbClr val="3D1828"/>
                </a:solidFill>
                <a:latin typeface="Arial"/>
                <a:cs typeface="Arial"/>
              </a:rPr>
              <a:t>-</a:t>
            </a:r>
            <a:r>
              <a:rPr sz="750" spc="14" dirty="0" smtClean="0">
                <a:solidFill>
                  <a:srgbClr val="3D1828"/>
                </a:solidFill>
                <a:latin typeface="Arial"/>
                <a:cs typeface="Arial"/>
              </a:rPr>
              <a:t> </a:t>
            </a:r>
            <a:r>
              <a:rPr sz="750" spc="0" dirty="0" smtClean="0">
                <a:solidFill>
                  <a:srgbClr val="423B56"/>
                </a:solidFill>
                <a:latin typeface="Arial"/>
                <a:cs typeface="Arial"/>
              </a:rPr>
              <a:t>8</a:t>
            </a:r>
            <a:r>
              <a:rPr sz="750" spc="-30" dirty="0" smtClean="0">
                <a:solidFill>
                  <a:srgbClr val="423B56"/>
                </a:solidFill>
                <a:latin typeface="Arial"/>
                <a:cs typeface="Arial"/>
              </a:rPr>
              <a:t> </a:t>
            </a:r>
            <a:r>
              <a:rPr sz="750" spc="0" dirty="0" smtClean="0">
                <a:solidFill>
                  <a:srgbClr val="2B2163"/>
                </a:solidFill>
                <a:latin typeface="Arial"/>
                <a:cs typeface="Arial"/>
              </a:rPr>
              <a:t>h</a:t>
            </a:r>
            <a:r>
              <a:rPr sz="750" spc="0" dirty="0" smtClean="0">
                <a:solidFill>
                  <a:srgbClr val="423B56"/>
                </a:solidFill>
                <a:latin typeface="Arial"/>
                <a:cs typeface="Arial"/>
              </a:rPr>
              <a:t>o</a:t>
            </a:r>
            <a:r>
              <a:rPr sz="750" spc="0" dirty="0" smtClean="0">
                <a:solidFill>
                  <a:srgbClr val="694450"/>
                </a:solidFill>
                <a:latin typeface="Arial"/>
                <a:cs typeface="Arial"/>
              </a:rPr>
              <a:t>u</a:t>
            </a:r>
            <a:r>
              <a:rPr sz="750" spc="0" dirty="0" smtClean="0">
                <a:solidFill>
                  <a:srgbClr val="352B41"/>
                </a:solidFill>
                <a:latin typeface="Arial"/>
                <a:cs typeface="Arial"/>
              </a:rPr>
              <a:t>rs</a:t>
            </a:r>
            <a:endParaRPr sz="7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35200" y="5613064"/>
            <a:ext cx="354599" cy="1244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25"/>
              </a:spcBef>
            </a:pPr>
            <a:r>
              <a:rPr sz="750" spc="0" dirty="0" smtClean="0">
                <a:solidFill>
                  <a:srgbClr val="423B56"/>
                </a:solidFill>
                <a:latin typeface="Times New Roman"/>
                <a:cs typeface="Times New Roman"/>
              </a:rPr>
              <a:t>4</a:t>
            </a:r>
            <a:r>
              <a:rPr sz="750" spc="40" dirty="0" smtClean="0">
                <a:solidFill>
                  <a:srgbClr val="423B56"/>
                </a:solidFill>
                <a:latin typeface="Times New Roman"/>
                <a:cs typeface="Times New Roman"/>
              </a:rPr>
              <a:t> </a:t>
            </a:r>
            <a:r>
              <a:rPr sz="750" spc="0" dirty="0" smtClean="0">
                <a:solidFill>
                  <a:srgbClr val="535066"/>
                </a:solidFill>
                <a:latin typeface="Times New Roman"/>
                <a:cs typeface="Times New Roman"/>
              </a:rPr>
              <a:t>hou</a:t>
            </a:r>
            <a:r>
              <a:rPr sz="750" spc="0" dirty="0" smtClean="0">
                <a:solidFill>
                  <a:srgbClr val="4B1C4C"/>
                </a:solidFill>
                <a:latin typeface="Times New Roman"/>
                <a:cs typeface="Times New Roman"/>
              </a:rPr>
              <a:t>r</a:t>
            </a:r>
            <a:r>
              <a:rPr sz="750" spc="0" dirty="0" smtClean="0">
                <a:solidFill>
                  <a:srgbClr val="352B41"/>
                </a:solidFill>
                <a:latin typeface="Times New Roman"/>
                <a:cs typeface="Times New Roman"/>
              </a:rPr>
              <a:t>s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101975" y="5614085"/>
            <a:ext cx="1392634" cy="1231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15"/>
              </a:spcBef>
            </a:pPr>
            <a:r>
              <a:rPr sz="750" dirty="0" smtClean="0">
                <a:solidFill>
                  <a:srgbClr val="535066"/>
                </a:solidFill>
                <a:latin typeface="Arial"/>
                <a:cs typeface="Arial"/>
              </a:rPr>
              <a:t>0</a:t>
            </a:r>
            <a:r>
              <a:rPr sz="750" dirty="0" smtClean="0">
                <a:solidFill>
                  <a:srgbClr val="352B41"/>
                </a:solidFill>
                <a:latin typeface="Arial"/>
                <a:cs typeface="Arial"/>
              </a:rPr>
              <a:t>-</a:t>
            </a:r>
            <a:r>
              <a:rPr sz="750" spc="14" dirty="0" smtClean="0">
                <a:solidFill>
                  <a:srgbClr val="352B41"/>
                </a:solidFill>
                <a:latin typeface="Arial"/>
                <a:cs typeface="Arial"/>
              </a:rPr>
              <a:t> </a:t>
            </a:r>
            <a:r>
              <a:rPr sz="750" spc="0" dirty="0" smtClean="0">
                <a:solidFill>
                  <a:srgbClr val="423B56"/>
                </a:solidFill>
                <a:latin typeface="Arial"/>
                <a:cs typeface="Arial"/>
              </a:rPr>
              <a:t>8</a:t>
            </a:r>
            <a:r>
              <a:rPr sz="750" spc="-30" dirty="0" smtClean="0">
                <a:solidFill>
                  <a:srgbClr val="423B56"/>
                </a:solidFill>
                <a:latin typeface="Arial"/>
                <a:cs typeface="Arial"/>
              </a:rPr>
              <a:t> </a:t>
            </a:r>
            <a:r>
              <a:rPr sz="750" spc="0" dirty="0" smtClean="0">
                <a:solidFill>
                  <a:srgbClr val="2B2163"/>
                </a:solidFill>
                <a:latin typeface="Arial"/>
                <a:cs typeface="Arial"/>
              </a:rPr>
              <a:t>h</a:t>
            </a:r>
            <a:r>
              <a:rPr sz="750" spc="0" dirty="0" smtClean="0">
                <a:solidFill>
                  <a:srgbClr val="423B56"/>
                </a:solidFill>
                <a:latin typeface="Arial"/>
                <a:cs typeface="Arial"/>
              </a:rPr>
              <a:t>o</a:t>
            </a:r>
            <a:r>
              <a:rPr sz="750" spc="0" dirty="0" smtClean="0">
                <a:solidFill>
                  <a:srgbClr val="694450"/>
                </a:solidFill>
                <a:latin typeface="Arial"/>
                <a:cs typeface="Arial"/>
              </a:rPr>
              <a:t>u</a:t>
            </a:r>
            <a:r>
              <a:rPr sz="750" spc="0" dirty="0" smtClean="0">
                <a:solidFill>
                  <a:srgbClr val="352B41"/>
                </a:solidFill>
                <a:latin typeface="Arial"/>
                <a:cs typeface="Arial"/>
              </a:rPr>
              <a:t>rs          </a:t>
            </a:r>
            <a:r>
              <a:rPr sz="750" spc="175" dirty="0" smtClean="0">
                <a:solidFill>
                  <a:srgbClr val="352B41"/>
                </a:solidFill>
                <a:latin typeface="Arial"/>
                <a:cs typeface="Arial"/>
              </a:rPr>
              <a:t> </a:t>
            </a:r>
            <a:r>
              <a:rPr sz="750" spc="0" dirty="0" smtClean="0">
                <a:solidFill>
                  <a:srgbClr val="535066"/>
                </a:solidFill>
                <a:latin typeface="Times New Roman"/>
                <a:cs typeface="Times New Roman"/>
              </a:rPr>
              <a:t>ACCOUN</a:t>
            </a:r>
            <a:r>
              <a:rPr sz="750" spc="0" dirty="0" smtClean="0">
                <a:solidFill>
                  <a:srgbClr val="15124B"/>
                </a:solidFill>
                <a:latin typeface="Times New Roman"/>
                <a:cs typeface="Times New Roman"/>
              </a:rPr>
              <a:t>T</a:t>
            </a:r>
            <a:r>
              <a:rPr sz="750" spc="0" dirty="0" smtClean="0">
                <a:solidFill>
                  <a:srgbClr val="5E238A"/>
                </a:solidFill>
                <a:latin typeface="Times New Roman"/>
                <a:cs typeface="Times New Roman"/>
              </a:rPr>
              <a:t>I</a:t>
            </a:r>
            <a:r>
              <a:rPr sz="750" spc="0" dirty="0" smtClean="0">
                <a:solidFill>
                  <a:srgbClr val="535066"/>
                </a:solidFill>
                <a:latin typeface="Times New Roman"/>
                <a:cs typeface="Times New Roman"/>
              </a:rPr>
              <a:t>N</a:t>
            </a:r>
            <a:r>
              <a:rPr sz="750" spc="0" dirty="0" smtClean="0">
                <a:solidFill>
                  <a:srgbClr val="352B41"/>
                </a:solidFill>
                <a:latin typeface="Times New Roman"/>
                <a:cs typeface="Times New Roman"/>
              </a:rPr>
              <a:t>G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274050" y="5615107"/>
            <a:ext cx="220933" cy="1219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10"/>
              </a:spcBef>
            </a:pPr>
            <a:r>
              <a:rPr sz="750" dirty="0" smtClean="0">
                <a:solidFill>
                  <a:srgbClr val="425000"/>
                </a:solidFill>
                <a:latin typeface="Times New Roman"/>
                <a:cs typeface="Times New Roman"/>
              </a:rPr>
              <a:t>H</a:t>
            </a:r>
            <a:r>
              <a:rPr sz="750" dirty="0" smtClean="0">
                <a:solidFill>
                  <a:srgbClr val="453700"/>
                </a:solidFill>
                <a:latin typeface="Times New Roman"/>
                <a:cs typeface="Times New Roman"/>
              </a:rPr>
              <a:t>igh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4950" y="5620738"/>
            <a:ext cx="695973" cy="114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10"/>
              </a:spcBef>
            </a:pPr>
            <a:r>
              <a:rPr sz="700" spc="0" dirty="0" smtClean="0">
                <a:solidFill>
                  <a:srgbClr val="535066"/>
                </a:solidFill>
                <a:latin typeface="Arial"/>
                <a:cs typeface="Arial"/>
              </a:rPr>
              <a:t>G</a:t>
            </a:r>
            <a:r>
              <a:rPr sz="700" spc="0" dirty="0" smtClean="0">
                <a:solidFill>
                  <a:srgbClr val="423B56"/>
                </a:solidFill>
                <a:latin typeface="Arial"/>
                <a:cs typeface="Arial"/>
              </a:rPr>
              <a:t>oo</a:t>
            </a:r>
            <a:r>
              <a:rPr sz="700" spc="0" dirty="0" smtClean="0">
                <a:solidFill>
                  <a:srgbClr val="352B41"/>
                </a:solidFill>
                <a:latin typeface="Arial"/>
                <a:cs typeface="Arial"/>
              </a:rPr>
              <a:t>g</a:t>
            </a:r>
            <a:r>
              <a:rPr sz="700" spc="0" dirty="0" smtClean="0">
                <a:solidFill>
                  <a:srgbClr val="245EAB"/>
                </a:solidFill>
                <a:latin typeface="Arial"/>
                <a:cs typeface="Arial"/>
              </a:rPr>
              <a:t>l</a:t>
            </a:r>
            <a:r>
              <a:rPr sz="700" spc="0" dirty="0" smtClean="0">
                <a:solidFill>
                  <a:srgbClr val="281335"/>
                </a:solidFill>
                <a:latin typeface="Arial"/>
                <a:cs typeface="Arial"/>
              </a:rPr>
              <a:t>e</a:t>
            </a:r>
            <a:r>
              <a:rPr sz="700" spc="91" dirty="0" smtClean="0">
                <a:solidFill>
                  <a:srgbClr val="28133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423B56"/>
                </a:solidFill>
                <a:latin typeface="Arial"/>
                <a:cs typeface="Arial"/>
              </a:rPr>
              <a:t>C</a:t>
            </a:r>
            <a:r>
              <a:rPr sz="700" spc="0" dirty="0" smtClean="0">
                <a:solidFill>
                  <a:srgbClr val="2B2163"/>
                </a:solidFill>
                <a:latin typeface="Arial"/>
                <a:cs typeface="Arial"/>
              </a:rPr>
              <a:t>h</a:t>
            </a:r>
            <a:r>
              <a:rPr sz="700" spc="0" dirty="0" smtClean="0">
                <a:solidFill>
                  <a:srgbClr val="695E6C"/>
                </a:solidFill>
                <a:latin typeface="Arial"/>
                <a:cs typeface="Arial"/>
              </a:rPr>
              <a:t>r</a:t>
            </a:r>
            <a:r>
              <a:rPr sz="700" spc="0" dirty="0" smtClean="0">
                <a:solidFill>
                  <a:srgbClr val="423B56"/>
                </a:solidFill>
                <a:latin typeface="Arial"/>
                <a:cs typeface="Arial"/>
              </a:rPr>
              <a:t>o</a:t>
            </a:r>
            <a:r>
              <a:rPr sz="700" spc="0" dirty="0" smtClean="0">
                <a:solidFill>
                  <a:srgbClr val="535066"/>
                </a:solidFill>
                <a:latin typeface="Arial"/>
                <a:cs typeface="Arial"/>
              </a:rPr>
              <a:t>m</a:t>
            </a:r>
            <a:r>
              <a:rPr sz="700" spc="0" dirty="0" smtClean="0">
                <a:solidFill>
                  <a:srgbClr val="352B41"/>
                </a:solidFill>
                <a:latin typeface="Arial"/>
                <a:cs typeface="Arial"/>
              </a:rPr>
              <a:t>e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26100" y="5620738"/>
            <a:ext cx="1334150" cy="114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10"/>
              </a:spcBef>
            </a:pPr>
            <a:r>
              <a:rPr sz="700" dirty="0" smtClean="0">
                <a:solidFill>
                  <a:srgbClr val="535066"/>
                </a:solidFill>
                <a:latin typeface="Arial"/>
                <a:cs typeface="Arial"/>
              </a:rPr>
              <a:t>D</a:t>
            </a:r>
            <a:r>
              <a:rPr sz="700" dirty="0" smtClean="0">
                <a:solidFill>
                  <a:srgbClr val="352B41"/>
                </a:solidFill>
                <a:latin typeface="Arial"/>
                <a:cs typeface="Arial"/>
              </a:rPr>
              <a:t>a</a:t>
            </a:r>
            <a:r>
              <a:rPr sz="700" dirty="0" smtClean="0">
                <a:solidFill>
                  <a:srgbClr val="831D46"/>
                </a:solidFill>
                <a:latin typeface="Arial"/>
                <a:cs typeface="Arial"/>
              </a:rPr>
              <a:t>i</a:t>
            </a:r>
            <a:r>
              <a:rPr sz="700" dirty="0" smtClean="0">
                <a:solidFill>
                  <a:srgbClr val="535066"/>
                </a:solidFill>
                <a:latin typeface="Arial"/>
                <a:cs typeface="Arial"/>
              </a:rPr>
              <a:t>ly</a:t>
            </a:r>
            <a:r>
              <a:rPr sz="700" spc="-44" dirty="0" smtClean="0">
                <a:solidFill>
                  <a:srgbClr val="535066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352B41"/>
                </a:solidFill>
                <a:latin typeface="Arial"/>
                <a:cs typeface="Arial"/>
              </a:rPr>
              <a:t>Ge</a:t>
            </a:r>
            <a:r>
              <a:rPr sz="700" spc="0" dirty="0" smtClean="0">
                <a:solidFill>
                  <a:srgbClr val="2B2163"/>
                </a:solidFill>
                <a:latin typeface="Arial"/>
                <a:cs typeface="Arial"/>
              </a:rPr>
              <a:t>n</a:t>
            </a:r>
            <a:r>
              <a:rPr sz="700" spc="0" dirty="0" smtClean="0">
                <a:solidFill>
                  <a:srgbClr val="352B41"/>
                </a:solidFill>
                <a:latin typeface="Arial"/>
                <a:cs typeface="Arial"/>
              </a:rPr>
              <a:t>e</a:t>
            </a:r>
            <a:r>
              <a:rPr sz="700" spc="0" dirty="0" smtClean="0">
                <a:solidFill>
                  <a:srgbClr val="0D2B66"/>
                </a:solidFill>
                <a:latin typeface="Arial"/>
                <a:cs typeface="Arial"/>
              </a:rPr>
              <a:t>r</a:t>
            </a:r>
            <a:r>
              <a:rPr sz="700" spc="0" dirty="0" smtClean="0">
                <a:solidFill>
                  <a:srgbClr val="423B56"/>
                </a:solidFill>
                <a:latin typeface="Arial"/>
                <a:cs typeface="Arial"/>
              </a:rPr>
              <a:t>a</a:t>
            </a:r>
            <a:r>
              <a:rPr sz="700" spc="0" dirty="0" smtClean="0">
                <a:solidFill>
                  <a:srgbClr val="245EAB"/>
                </a:solidFill>
                <a:latin typeface="Arial"/>
                <a:cs typeface="Arial"/>
              </a:rPr>
              <a:t>l</a:t>
            </a:r>
            <a:r>
              <a:rPr sz="700" spc="45" dirty="0" smtClean="0">
                <a:solidFill>
                  <a:srgbClr val="245EAB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2B2163"/>
                </a:solidFill>
                <a:latin typeface="Arial"/>
                <a:cs typeface="Arial"/>
              </a:rPr>
              <a:t>L</a:t>
            </a:r>
            <a:r>
              <a:rPr sz="700" spc="0" dirty="0" smtClean="0">
                <a:solidFill>
                  <a:srgbClr val="352B41"/>
                </a:solidFill>
                <a:latin typeface="Arial"/>
                <a:cs typeface="Arial"/>
              </a:rPr>
              <a:t>edge</a:t>
            </a:r>
            <a:r>
              <a:rPr sz="700" spc="0" dirty="0" smtClean="0">
                <a:solidFill>
                  <a:srgbClr val="0D2B66"/>
                </a:solidFill>
                <a:latin typeface="Arial"/>
                <a:cs typeface="Arial"/>
              </a:rPr>
              <a:t>r</a:t>
            </a:r>
            <a:r>
              <a:rPr sz="700" spc="-44" dirty="0" smtClean="0">
                <a:solidFill>
                  <a:srgbClr val="0D2B66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352B41"/>
                </a:solidFill>
                <a:latin typeface="Arial"/>
                <a:cs typeface="Arial"/>
              </a:rPr>
              <a:t>Ba</a:t>
            </a:r>
            <a:r>
              <a:rPr sz="700" spc="0" dirty="0" smtClean="0">
                <a:solidFill>
                  <a:srgbClr val="8A2368"/>
                </a:solidFill>
                <a:latin typeface="Arial"/>
                <a:cs typeface="Arial"/>
              </a:rPr>
              <a:t>l</a:t>
            </a:r>
            <a:r>
              <a:rPr sz="700" spc="0" dirty="0" smtClean="0">
                <a:solidFill>
                  <a:srgbClr val="423B56"/>
                </a:solidFill>
                <a:latin typeface="Arial"/>
                <a:cs typeface="Arial"/>
              </a:rPr>
              <a:t>a</a:t>
            </a:r>
            <a:r>
              <a:rPr sz="700" spc="0" dirty="0" smtClean="0">
                <a:solidFill>
                  <a:srgbClr val="2B2163"/>
                </a:solidFill>
                <a:latin typeface="Arial"/>
                <a:cs typeface="Arial"/>
              </a:rPr>
              <a:t>n</a:t>
            </a:r>
            <a:r>
              <a:rPr sz="700" spc="0" dirty="0" smtClean="0">
                <a:solidFill>
                  <a:srgbClr val="612C48"/>
                </a:solidFill>
                <a:latin typeface="Arial"/>
                <a:cs typeface="Arial"/>
              </a:rPr>
              <a:t>ci</a:t>
            </a:r>
            <a:r>
              <a:rPr sz="700" spc="0" dirty="0" smtClean="0">
                <a:solidFill>
                  <a:srgbClr val="2B2163"/>
                </a:solidFill>
                <a:latin typeface="Arial"/>
                <a:cs typeface="Arial"/>
              </a:rPr>
              <a:t>n</a:t>
            </a:r>
            <a:r>
              <a:rPr sz="700" spc="0" dirty="0" smtClean="0">
                <a:solidFill>
                  <a:srgbClr val="352B41"/>
                </a:solidFill>
                <a:latin typeface="Arial"/>
                <a:cs typeface="Arial"/>
              </a:rPr>
              <a:t>g</a:t>
            </a:r>
            <a:endParaRPr sz="7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4475" y="5849338"/>
            <a:ext cx="153050" cy="114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10"/>
              </a:spcBef>
            </a:pPr>
            <a:r>
              <a:rPr sz="700" dirty="0" smtClean="0">
                <a:solidFill>
                  <a:srgbClr val="694450"/>
                </a:solidFill>
                <a:latin typeface="Arial"/>
                <a:cs typeface="Arial"/>
              </a:rPr>
              <a:t>H</a:t>
            </a:r>
            <a:r>
              <a:rPr sz="700" dirty="0" smtClean="0">
                <a:solidFill>
                  <a:srgbClr val="423B56"/>
                </a:solidFill>
                <a:latin typeface="Arial"/>
                <a:cs typeface="Arial"/>
              </a:rPr>
              <a:t>o</a:t>
            </a:r>
            <a:endParaRPr sz="7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28600" y="789904"/>
            <a:ext cx="8382000" cy="5638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85825">
              <a:lnSpc>
                <a:spcPts val="4775"/>
              </a:lnSpc>
              <a:spcBef>
                <a:spcPts val="238"/>
              </a:spcBef>
            </a:pPr>
            <a:endParaRPr sz="4750" dirty="0">
              <a:latin typeface="Times New Roman"/>
              <a:cs typeface="Times New Roman"/>
            </a:endParaRPr>
          </a:p>
          <a:p>
            <a:pPr marL="1932114" marR="6256248" algn="ctr">
              <a:lnSpc>
                <a:spcPct val="95825"/>
              </a:lnSpc>
            </a:pPr>
            <a:r>
              <a:rPr sz="800" spc="0" dirty="0" smtClean="0">
                <a:solidFill>
                  <a:srgbClr val="352B41"/>
                </a:solidFill>
                <a:latin typeface="Times New Roman"/>
                <a:cs typeface="Times New Roman"/>
              </a:rPr>
              <a:t>ERT</a:t>
            </a:r>
            <a:endParaRPr sz="800" dirty="0">
              <a:latin typeface="Times New Roman"/>
              <a:cs typeface="Times New Roman"/>
            </a:endParaRPr>
          </a:p>
          <a:p>
            <a:pPr marL="514350">
              <a:lnSpc>
                <a:spcPts val="815"/>
              </a:lnSpc>
              <a:spcBef>
                <a:spcPts val="40"/>
              </a:spcBef>
            </a:pPr>
            <a:r>
              <a:rPr sz="700" spc="0" dirty="0" smtClean="0">
                <a:solidFill>
                  <a:srgbClr val="352B41"/>
                </a:solidFill>
                <a:latin typeface="Arial"/>
                <a:cs typeface="Arial"/>
              </a:rPr>
              <a:t>Resouroes                            </a:t>
            </a:r>
            <a:r>
              <a:rPr sz="700" spc="119" dirty="0" smtClean="0">
                <a:solidFill>
                  <a:srgbClr val="352B41"/>
                </a:solidFill>
                <a:latin typeface="Arial"/>
                <a:cs typeface="Arial"/>
              </a:rPr>
              <a:t> </a:t>
            </a:r>
            <a:r>
              <a:rPr sz="650" spc="0" dirty="0" smtClean="0">
                <a:solidFill>
                  <a:srgbClr val="352B41"/>
                </a:solidFill>
                <a:latin typeface="Times New Roman"/>
                <a:cs typeface="Times New Roman"/>
              </a:rPr>
              <a:t>Estimeted</a:t>
            </a:r>
            <a:r>
              <a:rPr sz="650" spc="153" dirty="0" smtClean="0">
                <a:solidFill>
                  <a:srgbClr val="352B41"/>
                </a:solidFill>
                <a:latin typeface="Times New Roman"/>
                <a:cs typeface="Times New Roman"/>
              </a:rPr>
              <a:t> </a:t>
            </a:r>
            <a:r>
              <a:rPr sz="650" spc="0" dirty="0" smtClean="0">
                <a:solidFill>
                  <a:srgbClr val="352B41"/>
                </a:solidFill>
                <a:latin typeface="Segoe UI"/>
                <a:cs typeface="Segoe UI"/>
              </a:rPr>
              <a:t>�</a:t>
            </a:r>
            <a:r>
              <a:rPr sz="650" spc="299" dirty="0" smtClean="0">
                <a:solidFill>
                  <a:srgbClr val="352B41"/>
                </a:solidFill>
                <a:latin typeface="Segoe UI"/>
                <a:cs typeface="Segoe UI"/>
              </a:rPr>
              <a:t> </a:t>
            </a:r>
            <a:r>
              <a:rPr sz="750" b="1" spc="0" dirty="0" smtClean="0">
                <a:solidFill>
                  <a:srgbClr val="030A23"/>
                </a:solidFill>
                <a:latin typeface="Arial"/>
                <a:cs typeface="Arial"/>
              </a:rPr>
              <a:t>E</a:t>
            </a:r>
            <a:r>
              <a:rPr sz="750" b="1" spc="0" dirty="0" smtClean="0">
                <a:solidFill>
                  <a:srgbClr val="352B41"/>
                </a:solidFill>
                <a:latin typeface="Arial"/>
                <a:cs typeface="Arial"/>
              </a:rPr>
              <a:t>arliest</a:t>
            </a:r>
            <a:r>
              <a:rPr sz="750" b="1" spc="14" dirty="0" smtClean="0">
                <a:solidFill>
                  <a:srgbClr val="352B41"/>
                </a:solidFill>
                <a:latin typeface="Arial"/>
                <a:cs typeface="Arial"/>
              </a:rPr>
              <a:t> </a:t>
            </a:r>
            <a:r>
              <a:rPr sz="750" b="1" spc="0" dirty="0" smtClean="0">
                <a:solidFill>
                  <a:srgbClr val="352B41"/>
                </a:solidFill>
                <a:latin typeface="Arial"/>
                <a:cs typeface="Arial"/>
              </a:rPr>
              <a:t>RTO</a:t>
            </a:r>
            <a:r>
              <a:rPr sz="750" b="1" spc="-37" dirty="0" smtClean="0">
                <a:solidFill>
                  <a:srgbClr val="352B41"/>
                </a:solidFill>
                <a:latin typeface="Arial"/>
                <a:cs typeface="Arial"/>
              </a:rPr>
              <a:t> </a:t>
            </a:r>
            <a:r>
              <a:rPr sz="750" b="1" spc="0" dirty="0" smtClean="0">
                <a:solidFill>
                  <a:srgbClr val="352B41"/>
                </a:solidFill>
                <a:latin typeface="Times New Roman"/>
                <a:cs typeface="Times New Roman"/>
              </a:rPr>
              <a:t>from</a:t>
            </a:r>
            <a:r>
              <a:rPr sz="750" b="1" spc="23" dirty="0" smtClean="0">
                <a:solidFill>
                  <a:srgbClr val="352B41"/>
                </a:solidFill>
                <a:latin typeface="Times New Roman"/>
                <a:cs typeface="Times New Roman"/>
              </a:rPr>
              <a:t> </a:t>
            </a:r>
            <a:r>
              <a:rPr sz="750" b="1" spc="0" dirty="0" smtClean="0">
                <a:solidFill>
                  <a:srgbClr val="352B41"/>
                </a:solidFill>
                <a:latin typeface="Arial"/>
                <a:cs typeface="Arial"/>
              </a:rPr>
              <a:t>BIA                          </a:t>
            </a:r>
            <a:r>
              <a:rPr sz="750" b="1" spc="172" dirty="0" smtClean="0">
                <a:solidFill>
                  <a:srgbClr val="352B41"/>
                </a:solidFill>
                <a:latin typeface="Arial"/>
                <a:cs typeface="Arial"/>
              </a:rPr>
              <a:t> </a:t>
            </a:r>
            <a:r>
              <a:rPr sz="750" b="1" spc="0" dirty="0" smtClean="0">
                <a:solidFill>
                  <a:srgbClr val="352B41"/>
                </a:solidFill>
                <a:latin typeface="Times New Roman"/>
                <a:cs typeface="Times New Roman"/>
              </a:rPr>
              <a:t>Department                                                              </a:t>
            </a:r>
            <a:r>
              <a:rPr sz="750" b="1" spc="167" dirty="0" smtClean="0">
                <a:solidFill>
                  <a:srgbClr val="352B41"/>
                </a:solidFill>
                <a:latin typeface="Times New Roman"/>
                <a:cs typeface="Times New Roman"/>
              </a:rPr>
              <a:t> </a:t>
            </a:r>
            <a:r>
              <a:rPr sz="750" b="1" spc="0" dirty="0" smtClean="0">
                <a:solidFill>
                  <a:srgbClr val="352B41"/>
                </a:solidFill>
                <a:latin typeface="Arial"/>
                <a:cs typeface="Arial"/>
              </a:rPr>
              <a:t>Function                                       </a:t>
            </a:r>
            <a:r>
              <a:rPr sz="750" b="1" spc="9" dirty="0" smtClean="0">
                <a:solidFill>
                  <a:srgbClr val="352B41"/>
                </a:solidFill>
                <a:latin typeface="Arial"/>
                <a:cs typeface="Arial"/>
              </a:rPr>
              <a:t> </a:t>
            </a:r>
            <a:r>
              <a:rPr sz="750" b="1" spc="0" dirty="0" smtClean="0">
                <a:solidFill>
                  <a:srgbClr val="352B41"/>
                </a:solidFill>
                <a:latin typeface="Times New Roman"/>
                <a:cs typeface="Times New Roman"/>
              </a:rPr>
              <a:t>Critica</a:t>
            </a:r>
            <a:r>
              <a:rPr sz="750" b="1" spc="-4" dirty="0" smtClean="0">
                <a:solidFill>
                  <a:srgbClr val="352B41"/>
                </a:solidFill>
                <a:latin typeface="Times New Roman"/>
                <a:cs typeface="Times New Roman"/>
              </a:rPr>
              <a:t>l</a:t>
            </a:r>
            <a:r>
              <a:rPr sz="750" b="1" spc="0" dirty="0" smtClean="0">
                <a:solidFill>
                  <a:srgbClr val="352B41"/>
                </a:solidFill>
                <a:latin typeface="Times New Roman"/>
                <a:cs typeface="Times New Roman"/>
              </a:rPr>
              <a:t>ity</a:t>
            </a:r>
            <a:r>
              <a:rPr sz="750" b="1" spc="-45" dirty="0" smtClean="0">
                <a:solidFill>
                  <a:srgbClr val="352B41"/>
                </a:solidFill>
                <a:latin typeface="Times New Roman"/>
                <a:cs typeface="Times New Roman"/>
              </a:rPr>
              <a:t> </a:t>
            </a:r>
            <a:r>
              <a:rPr sz="750" b="1" spc="0" dirty="0" smtClean="0">
                <a:solidFill>
                  <a:srgbClr val="352B41"/>
                </a:solidFill>
                <a:latin typeface="Arial"/>
                <a:cs typeface="Arial"/>
              </a:rPr>
              <a:t>Leve</a:t>
            </a:r>
            <a:r>
              <a:rPr sz="750" b="1" spc="0" dirty="0" smtClean="0">
                <a:solidFill>
                  <a:srgbClr val="535066"/>
                </a:solidFill>
                <a:latin typeface="Arial"/>
                <a:cs typeface="Arial"/>
              </a:rPr>
              <a:t>l</a:t>
            </a:r>
            <a:endParaRPr sz="750" dirty="0">
              <a:latin typeface="Arial"/>
              <a:cs typeface="Arial"/>
            </a:endParaRPr>
          </a:p>
          <a:p>
            <a:pPr marL="1675130" marR="6009004" algn="ctr">
              <a:lnSpc>
                <a:spcPts val="910"/>
              </a:lnSpc>
              <a:spcBef>
                <a:spcPts val="4"/>
              </a:spcBef>
            </a:pPr>
            <a:r>
              <a:rPr sz="650" dirty="0" smtClean="0">
                <a:solidFill>
                  <a:srgbClr val="352B41"/>
                </a:solidFill>
                <a:latin typeface="Arial"/>
                <a:cs typeface="Arial"/>
              </a:rPr>
              <a:t>T</a:t>
            </a:r>
            <a:r>
              <a:rPr sz="650" dirty="0" smtClean="0">
                <a:solidFill>
                  <a:srgbClr val="423B56"/>
                </a:solidFill>
                <a:latin typeface="Arial"/>
                <a:cs typeface="Arial"/>
              </a:rPr>
              <a:t>-(TT</a:t>
            </a:r>
            <a:r>
              <a:rPr sz="650" spc="-29" dirty="0" smtClean="0">
                <a:solidFill>
                  <a:srgbClr val="423B56"/>
                </a:solidFill>
                <a:latin typeface="Arial"/>
                <a:cs typeface="Arial"/>
              </a:rPr>
              <a:t> </a:t>
            </a:r>
            <a:r>
              <a:rPr sz="800" b="1" spc="0" dirty="0" smtClean="0">
                <a:solidFill>
                  <a:srgbClr val="352B41"/>
                </a:solidFill>
                <a:latin typeface="Times New Roman"/>
                <a:cs typeface="Times New Roman"/>
              </a:rPr>
              <a:t>aeco..e.y</a:t>
            </a:r>
            <a:r>
              <a:rPr sz="800" b="1" spc="0" dirty="0" smtClean="0">
                <a:solidFill>
                  <a:srgbClr val="423B56"/>
                </a:solidFill>
                <a:latin typeface="Times New Roman"/>
                <a:cs typeface="Times New Roman"/>
              </a:rPr>
              <a:t>)</a:t>
            </a:r>
            <a:endParaRPr sz="800" dirty="0">
              <a:latin typeface="Times New Roman"/>
              <a:cs typeface="Times New Roman"/>
            </a:endParaRPr>
          </a:p>
          <a:p>
            <a:pPr marL="3505200" marR="1945629" indent="9525">
              <a:lnSpc>
                <a:spcPts val="804"/>
              </a:lnSpc>
              <a:spcBef>
                <a:spcPts val="774"/>
              </a:spcBef>
            </a:pPr>
            <a:r>
              <a:rPr sz="700" dirty="0" smtClean="0">
                <a:solidFill>
                  <a:srgbClr val="695E6C"/>
                </a:solidFill>
                <a:latin typeface="Arial"/>
                <a:cs typeface="Arial"/>
              </a:rPr>
              <a:t>C</a:t>
            </a:r>
            <a:r>
              <a:rPr sz="700" dirty="0" smtClean="0">
                <a:solidFill>
                  <a:srgbClr val="3D1828"/>
                </a:solidFill>
                <a:latin typeface="Arial"/>
                <a:cs typeface="Arial"/>
              </a:rPr>
              <a:t>E</a:t>
            </a:r>
            <a:r>
              <a:rPr sz="700" dirty="0" smtClean="0">
                <a:solidFill>
                  <a:srgbClr val="535066"/>
                </a:solidFill>
                <a:latin typeface="Arial"/>
                <a:cs typeface="Arial"/>
              </a:rPr>
              <a:t>N</a:t>
            </a:r>
            <a:r>
              <a:rPr sz="700" dirty="0" smtClean="0">
                <a:solidFill>
                  <a:srgbClr val="15124B"/>
                </a:solidFill>
                <a:latin typeface="Arial"/>
                <a:cs typeface="Arial"/>
              </a:rPr>
              <a:t>T</a:t>
            </a:r>
            <a:r>
              <a:rPr sz="700" dirty="0" smtClean="0">
                <a:solidFill>
                  <a:srgbClr val="535066"/>
                </a:solidFill>
                <a:latin typeface="Arial"/>
                <a:cs typeface="Arial"/>
              </a:rPr>
              <a:t>RA</a:t>
            </a:r>
            <a:r>
              <a:rPr sz="700" dirty="0" smtClean="0">
                <a:solidFill>
                  <a:srgbClr val="5E1A30"/>
                </a:solidFill>
                <a:latin typeface="Arial"/>
                <a:cs typeface="Arial"/>
              </a:rPr>
              <a:t>L</a:t>
            </a:r>
            <a:r>
              <a:rPr sz="700" spc="-44" dirty="0" smtClean="0">
                <a:solidFill>
                  <a:srgbClr val="5E1A30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423B56"/>
                </a:solidFill>
                <a:latin typeface="Arial"/>
                <a:cs typeface="Arial"/>
              </a:rPr>
              <a:t>PR</a:t>
            </a:r>
            <a:r>
              <a:rPr sz="700" spc="0" dirty="0" smtClean="0">
                <a:solidFill>
                  <a:srgbClr val="535066"/>
                </a:solidFill>
                <a:latin typeface="Arial"/>
                <a:cs typeface="Arial"/>
              </a:rPr>
              <a:t>OC6S</a:t>
            </a:r>
            <a:r>
              <a:rPr sz="700" spc="0" dirty="0" smtClean="0">
                <a:solidFill>
                  <a:srgbClr val="5E238A"/>
                </a:solidFill>
                <a:latin typeface="Arial"/>
                <a:cs typeface="Arial"/>
              </a:rPr>
              <a:t>I</a:t>
            </a:r>
            <a:r>
              <a:rPr sz="700" spc="0" dirty="0" smtClean="0">
                <a:solidFill>
                  <a:srgbClr val="535066"/>
                </a:solidFill>
                <a:latin typeface="Arial"/>
                <a:cs typeface="Arial"/>
              </a:rPr>
              <a:t>N</a:t>
            </a:r>
            <a:r>
              <a:rPr sz="700" spc="0" dirty="0" smtClean="0">
                <a:solidFill>
                  <a:srgbClr val="352B41"/>
                </a:solidFill>
                <a:latin typeface="Arial"/>
                <a:cs typeface="Arial"/>
              </a:rPr>
              <a:t>G                                </a:t>
            </a:r>
            <a:r>
              <a:rPr sz="700" spc="-25" dirty="0" smtClean="0">
                <a:solidFill>
                  <a:srgbClr val="352B41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423B56"/>
                </a:solidFill>
                <a:latin typeface="Arial"/>
                <a:cs typeface="Arial"/>
              </a:rPr>
              <a:t>Bac</a:t>
            </a:r>
            <a:r>
              <a:rPr sz="700" spc="0" dirty="0" smtClean="0">
                <a:solidFill>
                  <a:srgbClr val="4B1C4C"/>
                </a:solidFill>
                <a:latin typeface="Arial"/>
                <a:cs typeface="Arial"/>
              </a:rPr>
              <a:t>k</a:t>
            </a:r>
            <a:r>
              <a:rPr sz="700" spc="-37" dirty="0" smtClean="0">
                <a:solidFill>
                  <a:srgbClr val="4B1C4C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423B56"/>
                </a:solidFill>
                <a:latin typeface="Arial"/>
                <a:cs typeface="Arial"/>
              </a:rPr>
              <a:t>Offic</a:t>
            </a:r>
            <a:r>
              <a:rPr sz="700" spc="0" dirty="0" smtClean="0">
                <a:solidFill>
                  <a:srgbClr val="281335"/>
                </a:solidFill>
                <a:latin typeface="Arial"/>
                <a:cs typeface="Arial"/>
              </a:rPr>
              <a:t>e</a:t>
            </a:r>
            <a:r>
              <a:rPr sz="700" spc="147" dirty="0" smtClean="0">
                <a:solidFill>
                  <a:srgbClr val="28133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535066"/>
                </a:solidFill>
                <a:latin typeface="Arial"/>
                <a:cs typeface="Arial"/>
              </a:rPr>
              <a:t>W</a:t>
            </a:r>
            <a:r>
              <a:rPr sz="700" spc="0" dirty="0" smtClean="0">
                <a:solidFill>
                  <a:srgbClr val="1D2C8E"/>
                </a:solidFill>
                <a:latin typeface="Arial"/>
                <a:cs typeface="Arial"/>
              </a:rPr>
              <a:t>i</a:t>
            </a:r>
            <a:r>
              <a:rPr sz="700" spc="0" dirty="0" smtClean="0">
                <a:solidFill>
                  <a:srgbClr val="4C0A3B"/>
                </a:solidFill>
                <a:latin typeface="Arial"/>
                <a:cs typeface="Arial"/>
              </a:rPr>
              <a:t>r</a:t>
            </a:r>
            <a:r>
              <a:rPr sz="700" spc="0" dirty="0" smtClean="0">
                <a:solidFill>
                  <a:srgbClr val="281335"/>
                </a:solidFill>
                <a:latin typeface="Arial"/>
                <a:cs typeface="Arial"/>
              </a:rPr>
              <a:t>e</a:t>
            </a:r>
            <a:r>
              <a:rPr sz="700" spc="12" dirty="0" smtClean="0">
                <a:solidFill>
                  <a:srgbClr val="28133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2B2163"/>
                </a:solidFill>
                <a:latin typeface="Arial"/>
                <a:cs typeface="Arial"/>
              </a:rPr>
              <a:t>P</a:t>
            </a:r>
            <a:r>
              <a:rPr sz="700" spc="0" dirty="0" smtClean="0">
                <a:solidFill>
                  <a:srgbClr val="535066"/>
                </a:solidFill>
                <a:latin typeface="Arial"/>
                <a:cs typeface="Arial"/>
              </a:rPr>
              <a:t>r</a:t>
            </a:r>
            <a:r>
              <a:rPr sz="700" spc="0" dirty="0" smtClean="0">
                <a:solidFill>
                  <a:srgbClr val="352B41"/>
                </a:solidFill>
                <a:latin typeface="Arial"/>
                <a:cs typeface="Arial"/>
              </a:rPr>
              <a:t>oces</a:t>
            </a:r>
            <a:r>
              <a:rPr sz="700" spc="0" dirty="0" smtClean="0">
                <a:solidFill>
                  <a:srgbClr val="535066"/>
                </a:solidFill>
                <a:latin typeface="Arial"/>
                <a:cs typeface="Arial"/>
              </a:rPr>
              <a:t>si</a:t>
            </a:r>
            <a:r>
              <a:rPr sz="700" spc="0" dirty="0" smtClean="0">
                <a:solidFill>
                  <a:srgbClr val="352B41"/>
                </a:solidFill>
                <a:latin typeface="Arial"/>
                <a:cs typeface="Arial"/>
              </a:rPr>
              <a:t>ng </a:t>
            </a:r>
            <a:endParaRPr sz="750" dirty="0">
              <a:latin typeface="Arial"/>
              <a:cs typeface="Arial"/>
            </a:endParaRPr>
          </a:p>
          <a:p>
            <a:pPr marL="3505200" marR="1945629">
              <a:lnSpc>
                <a:spcPts val="871"/>
              </a:lnSpc>
              <a:spcBef>
                <a:spcPts val="947"/>
              </a:spcBef>
            </a:pPr>
            <a:r>
              <a:rPr sz="750" spc="0" dirty="0" smtClean="0">
                <a:solidFill>
                  <a:srgbClr val="535066"/>
                </a:solidFill>
                <a:latin typeface="Arial"/>
                <a:cs typeface="Arial"/>
              </a:rPr>
              <a:t>D</a:t>
            </a:r>
            <a:r>
              <a:rPr sz="750" spc="0" dirty="0" smtClean="0">
                <a:solidFill>
                  <a:srgbClr val="3D1828"/>
                </a:solidFill>
                <a:latin typeface="Arial"/>
                <a:cs typeface="Arial"/>
              </a:rPr>
              <a:t>E</a:t>
            </a:r>
            <a:r>
              <a:rPr sz="750" spc="0" dirty="0" smtClean="0">
                <a:solidFill>
                  <a:srgbClr val="535066"/>
                </a:solidFill>
                <a:latin typeface="Arial"/>
                <a:cs typeface="Arial"/>
              </a:rPr>
              <a:t>P</a:t>
            </a:r>
            <a:r>
              <a:rPr sz="750" spc="0" dirty="0" smtClean="0">
                <a:solidFill>
                  <a:srgbClr val="423B56"/>
                </a:solidFill>
                <a:latin typeface="Arial"/>
                <a:cs typeface="Arial"/>
              </a:rPr>
              <a:t>O</a:t>
            </a:r>
            <a:r>
              <a:rPr sz="750" spc="0" dirty="0" smtClean="0">
                <a:solidFill>
                  <a:srgbClr val="695E6C"/>
                </a:solidFill>
                <a:latin typeface="Arial"/>
                <a:cs typeface="Arial"/>
              </a:rPr>
              <a:t>S</a:t>
            </a:r>
            <a:r>
              <a:rPr sz="750" spc="0" dirty="0" smtClean="0">
                <a:solidFill>
                  <a:srgbClr val="56777F"/>
                </a:solidFill>
                <a:latin typeface="Arial"/>
                <a:cs typeface="Arial"/>
              </a:rPr>
              <a:t>IT</a:t>
            </a:r>
            <a:r>
              <a:rPr sz="750" spc="22" dirty="0" smtClean="0">
                <a:solidFill>
                  <a:srgbClr val="56777F"/>
                </a:solidFill>
                <a:latin typeface="Arial"/>
                <a:cs typeface="Arial"/>
              </a:rPr>
              <a:t> </a:t>
            </a:r>
            <a:r>
              <a:rPr sz="750" spc="0" dirty="0" smtClean="0">
                <a:solidFill>
                  <a:srgbClr val="2B2163"/>
                </a:solidFill>
                <a:latin typeface="Arial"/>
                <a:cs typeface="Arial"/>
              </a:rPr>
              <a:t>P</a:t>
            </a:r>
            <a:r>
              <a:rPr sz="750" spc="0" dirty="0" smtClean="0">
                <a:solidFill>
                  <a:srgbClr val="535066"/>
                </a:solidFill>
                <a:latin typeface="Arial"/>
                <a:cs typeface="Arial"/>
              </a:rPr>
              <a:t>ROD</a:t>
            </a:r>
            <a:r>
              <a:rPr sz="750" spc="0" dirty="0" smtClean="0">
                <a:solidFill>
                  <a:srgbClr val="695E6C"/>
                </a:solidFill>
                <a:latin typeface="Arial"/>
                <a:cs typeface="Arial"/>
              </a:rPr>
              <a:t>U</a:t>
            </a:r>
            <a:r>
              <a:rPr sz="750" spc="0" dirty="0" smtClean="0">
                <a:solidFill>
                  <a:srgbClr val="423B56"/>
                </a:solidFill>
                <a:latin typeface="Arial"/>
                <a:cs typeface="Arial"/>
              </a:rPr>
              <a:t>CTS                                       </a:t>
            </a:r>
            <a:r>
              <a:rPr sz="750" spc="73" dirty="0" smtClean="0">
                <a:solidFill>
                  <a:srgbClr val="423B56"/>
                </a:solidFill>
                <a:latin typeface="Arial"/>
                <a:cs typeface="Arial"/>
              </a:rPr>
              <a:t> </a:t>
            </a:r>
            <a:r>
              <a:rPr sz="750" spc="0" dirty="0" smtClean="0">
                <a:solidFill>
                  <a:srgbClr val="535066"/>
                </a:solidFill>
                <a:latin typeface="Times New Roman"/>
                <a:cs typeface="Times New Roman"/>
              </a:rPr>
              <a:t>D</a:t>
            </a:r>
            <a:r>
              <a:rPr sz="750" spc="0" dirty="0" smtClean="0">
                <a:solidFill>
                  <a:srgbClr val="281335"/>
                </a:solidFill>
                <a:latin typeface="Times New Roman"/>
                <a:cs typeface="Times New Roman"/>
              </a:rPr>
              <a:t>e</a:t>
            </a:r>
            <a:r>
              <a:rPr sz="750" spc="0" dirty="0" smtClean="0">
                <a:solidFill>
                  <a:srgbClr val="535066"/>
                </a:solidFill>
                <a:latin typeface="Times New Roman"/>
                <a:cs typeface="Times New Roman"/>
              </a:rPr>
              <a:t>p</a:t>
            </a:r>
            <a:r>
              <a:rPr sz="750" spc="0" dirty="0" smtClean="0">
                <a:solidFill>
                  <a:srgbClr val="423B56"/>
                </a:solidFill>
                <a:latin typeface="Times New Roman"/>
                <a:cs typeface="Times New Roman"/>
              </a:rPr>
              <a:t>os</a:t>
            </a:r>
            <a:r>
              <a:rPr sz="750" spc="0" dirty="0" smtClean="0">
                <a:solidFill>
                  <a:srgbClr val="352B41"/>
                </a:solidFill>
                <a:latin typeface="Times New Roman"/>
                <a:cs typeface="Times New Roman"/>
              </a:rPr>
              <a:t>it</a:t>
            </a:r>
            <a:r>
              <a:rPr sz="750" spc="-39" dirty="0" smtClean="0">
                <a:solidFill>
                  <a:srgbClr val="352B41"/>
                </a:solidFill>
                <a:latin typeface="Times New Roman"/>
                <a:cs typeface="Times New Roman"/>
              </a:rPr>
              <a:t> </a:t>
            </a:r>
            <a:r>
              <a:rPr sz="750" spc="0" dirty="0" smtClean="0">
                <a:solidFill>
                  <a:srgbClr val="535066"/>
                </a:solidFill>
                <a:latin typeface="Times New Roman"/>
                <a:cs typeface="Times New Roman"/>
              </a:rPr>
              <a:t>Ac</a:t>
            </a:r>
            <a:r>
              <a:rPr sz="750" spc="0" dirty="0" smtClean="0">
                <a:solidFill>
                  <a:srgbClr val="423B56"/>
                </a:solidFill>
                <a:latin typeface="Times New Roman"/>
                <a:cs typeface="Times New Roman"/>
              </a:rPr>
              <a:t>co</a:t>
            </a:r>
            <a:r>
              <a:rPr sz="750" spc="0" dirty="0" smtClean="0">
                <a:solidFill>
                  <a:srgbClr val="2B2163"/>
                </a:solidFill>
                <a:latin typeface="Times New Roman"/>
                <a:cs typeface="Times New Roman"/>
              </a:rPr>
              <a:t>u</a:t>
            </a:r>
            <a:r>
              <a:rPr sz="750" spc="0" dirty="0" smtClean="0">
                <a:solidFill>
                  <a:srgbClr val="535066"/>
                </a:solidFill>
                <a:latin typeface="Times New Roman"/>
                <a:cs typeface="Times New Roman"/>
              </a:rPr>
              <a:t>nt</a:t>
            </a:r>
            <a:r>
              <a:rPr sz="750" spc="-39" dirty="0" smtClean="0">
                <a:solidFill>
                  <a:srgbClr val="535066"/>
                </a:solidFill>
                <a:latin typeface="Times New Roman"/>
                <a:cs typeface="Times New Roman"/>
              </a:rPr>
              <a:t> </a:t>
            </a:r>
            <a:r>
              <a:rPr sz="750" spc="0" dirty="0" smtClean="0">
                <a:solidFill>
                  <a:srgbClr val="423B56"/>
                </a:solidFill>
                <a:latin typeface="Times New Roman"/>
                <a:cs typeface="Times New Roman"/>
              </a:rPr>
              <a:t>Open</a:t>
            </a:r>
            <a:r>
              <a:rPr sz="750" spc="0" dirty="0" smtClean="0">
                <a:solidFill>
                  <a:srgbClr val="831D46"/>
                </a:solidFill>
                <a:latin typeface="Times New Roman"/>
                <a:cs typeface="Times New Roman"/>
              </a:rPr>
              <a:t>i</a:t>
            </a:r>
            <a:r>
              <a:rPr sz="750" spc="0" dirty="0" smtClean="0">
                <a:solidFill>
                  <a:srgbClr val="2B2163"/>
                </a:solidFill>
                <a:latin typeface="Times New Roman"/>
                <a:cs typeface="Times New Roman"/>
              </a:rPr>
              <a:t>n</a:t>
            </a:r>
            <a:r>
              <a:rPr sz="750" spc="0" dirty="0" smtClean="0">
                <a:solidFill>
                  <a:srgbClr val="352B41"/>
                </a:solidFill>
                <a:latin typeface="Times New Roman"/>
                <a:cs typeface="Times New Roman"/>
              </a:rPr>
              <a:t>g </a:t>
            </a:r>
            <a:endParaRPr sz="750" dirty="0">
              <a:latin typeface="Times New Roman"/>
              <a:cs typeface="Times New Roman"/>
            </a:endParaRPr>
          </a:p>
          <a:p>
            <a:pPr marL="3505200" marR="1945629">
              <a:lnSpc>
                <a:spcPts val="862"/>
              </a:lnSpc>
              <a:spcBef>
                <a:spcPts val="1025"/>
              </a:spcBef>
            </a:pPr>
            <a:r>
              <a:rPr sz="750" spc="0" dirty="0" smtClean="0">
                <a:solidFill>
                  <a:srgbClr val="535066"/>
                </a:solidFill>
                <a:latin typeface="Times New Roman"/>
                <a:cs typeface="Times New Roman"/>
              </a:rPr>
              <a:t>ACCOUN</a:t>
            </a:r>
            <a:r>
              <a:rPr sz="750" spc="0" dirty="0" smtClean="0">
                <a:solidFill>
                  <a:srgbClr val="15124B"/>
                </a:solidFill>
                <a:latin typeface="Times New Roman"/>
                <a:cs typeface="Times New Roman"/>
              </a:rPr>
              <a:t>T</a:t>
            </a:r>
            <a:r>
              <a:rPr sz="750" spc="0" dirty="0" smtClean="0">
                <a:solidFill>
                  <a:srgbClr val="5E238A"/>
                </a:solidFill>
                <a:latin typeface="Times New Roman"/>
                <a:cs typeface="Times New Roman"/>
              </a:rPr>
              <a:t>I</a:t>
            </a:r>
            <a:r>
              <a:rPr sz="750" spc="0" dirty="0" smtClean="0">
                <a:solidFill>
                  <a:srgbClr val="535066"/>
                </a:solidFill>
                <a:latin typeface="Times New Roman"/>
                <a:cs typeface="Times New Roman"/>
              </a:rPr>
              <a:t>N</a:t>
            </a:r>
            <a:r>
              <a:rPr sz="750" spc="0" dirty="0" smtClean="0">
                <a:solidFill>
                  <a:srgbClr val="352B41"/>
                </a:solidFill>
                <a:latin typeface="Times New Roman"/>
                <a:cs typeface="Times New Roman"/>
              </a:rPr>
              <a:t>G                                                </a:t>
            </a:r>
            <a:r>
              <a:rPr sz="750" spc="34" dirty="0" smtClean="0">
                <a:solidFill>
                  <a:srgbClr val="352B41"/>
                </a:solidFill>
                <a:latin typeface="Times New Roman"/>
                <a:cs typeface="Times New Roman"/>
              </a:rPr>
              <a:t> </a:t>
            </a:r>
            <a:r>
              <a:rPr sz="700" spc="0" dirty="0" smtClean="0">
                <a:solidFill>
                  <a:srgbClr val="535066"/>
                </a:solidFill>
                <a:latin typeface="Arial"/>
                <a:cs typeface="Arial"/>
              </a:rPr>
              <a:t>P</a:t>
            </a:r>
            <a:r>
              <a:rPr sz="700" spc="0" dirty="0" smtClean="0">
                <a:solidFill>
                  <a:srgbClr val="423B56"/>
                </a:solidFill>
                <a:latin typeface="Arial"/>
                <a:cs typeface="Arial"/>
              </a:rPr>
              <a:t>a</a:t>
            </a:r>
            <a:r>
              <a:rPr sz="700" spc="0" dirty="0" smtClean="0">
                <a:solidFill>
                  <a:srgbClr val="695E6C"/>
                </a:solidFill>
                <a:latin typeface="Arial"/>
                <a:cs typeface="Arial"/>
              </a:rPr>
              <a:t>y</a:t>
            </a:r>
            <a:r>
              <a:rPr sz="700" spc="0" dirty="0" smtClean="0">
                <a:solidFill>
                  <a:srgbClr val="4B1C4C"/>
                </a:solidFill>
                <a:latin typeface="Arial"/>
                <a:cs typeface="Arial"/>
              </a:rPr>
              <a:t>r</a:t>
            </a:r>
            <a:r>
              <a:rPr sz="700" spc="0" dirty="0" smtClean="0">
                <a:solidFill>
                  <a:srgbClr val="788285"/>
                </a:solidFill>
                <a:latin typeface="Arial"/>
                <a:cs typeface="Arial"/>
              </a:rPr>
              <a:t>ol</a:t>
            </a:r>
            <a:r>
              <a:rPr sz="700" spc="0" dirty="0" smtClean="0">
                <a:solidFill>
                  <a:srgbClr val="8A2368"/>
                </a:solidFill>
                <a:latin typeface="Arial"/>
                <a:cs typeface="Arial"/>
              </a:rPr>
              <a:t>l</a:t>
            </a:r>
            <a:endParaRPr sz="700" dirty="0">
              <a:latin typeface="Arial"/>
              <a:cs typeface="Arial"/>
            </a:endParaRPr>
          </a:p>
          <a:p>
            <a:pPr marL="3505200">
              <a:lnSpc>
                <a:spcPts val="956"/>
              </a:lnSpc>
              <a:spcBef>
                <a:spcPts val="1025"/>
              </a:spcBef>
            </a:pPr>
            <a:r>
              <a:rPr sz="1200" spc="0" baseline="3623" dirty="0" smtClean="0">
                <a:solidFill>
                  <a:srgbClr val="15124B"/>
                </a:solidFill>
                <a:latin typeface="Times New Roman"/>
                <a:cs typeface="Times New Roman"/>
              </a:rPr>
              <a:t>T</a:t>
            </a:r>
            <a:r>
              <a:rPr sz="1200" spc="0" baseline="3623" dirty="0" smtClean="0">
                <a:solidFill>
                  <a:srgbClr val="423B56"/>
                </a:solidFill>
                <a:latin typeface="Times New Roman"/>
                <a:cs typeface="Times New Roman"/>
              </a:rPr>
              <a:t>REAS</a:t>
            </a:r>
            <a:r>
              <a:rPr sz="1200" spc="0" baseline="3623" dirty="0" smtClean="0">
                <a:solidFill>
                  <a:srgbClr val="695E6C"/>
                </a:solidFill>
                <a:latin typeface="Times New Roman"/>
                <a:cs typeface="Times New Roman"/>
              </a:rPr>
              <a:t>U</a:t>
            </a:r>
            <a:r>
              <a:rPr sz="1200" spc="0" baseline="3623" dirty="0" smtClean="0">
                <a:solidFill>
                  <a:srgbClr val="423B56"/>
                </a:solidFill>
                <a:latin typeface="Times New Roman"/>
                <a:cs typeface="Times New Roman"/>
              </a:rPr>
              <a:t>R</a:t>
            </a:r>
            <a:r>
              <a:rPr sz="1200" spc="0" baseline="3623" dirty="0" smtClean="0">
                <a:solidFill>
                  <a:srgbClr val="788285"/>
                </a:solidFill>
                <a:latin typeface="Times New Roman"/>
                <a:cs typeface="Times New Roman"/>
              </a:rPr>
              <a:t>Y</a:t>
            </a:r>
            <a:r>
              <a:rPr sz="1200" spc="-16" baseline="3623" dirty="0" smtClean="0">
                <a:solidFill>
                  <a:srgbClr val="788285"/>
                </a:solidFill>
                <a:latin typeface="Times New Roman"/>
                <a:cs typeface="Times New Roman"/>
              </a:rPr>
              <a:t> </a:t>
            </a:r>
            <a:r>
              <a:rPr sz="1200" spc="0" baseline="3623" dirty="0" smtClean="0">
                <a:solidFill>
                  <a:srgbClr val="423B56"/>
                </a:solidFill>
                <a:latin typeface="Times New Roman"/>
                <a:cs typeface="Times New Roman"/>
              </a:rPr>
              <a:t>DE</a:t>
            </a:r>
            <a:r>
              <a:rPr sz="1200" spc="0" baseline="3623" dirty="0" smtClean="0">
                <a:solidFill>
                  <a:srgbClr val="2B2163"/>
                </a:solidFill>
                <a:latin typeface="Times New Roman"/>
                <a:cs typeface="Times New Roman"/>
              </a:rPr>
              <a:t>P</a:t>
            </a:r>
            <a:r>
              <a:rPr sz="1200" spc="0" baseline="3623" dirty="0" smtClean="0">
                <a:solidFill>
                  <a:srgbClr val="535066"/>
                </a:solidFill>
                <a:latin typeface="Times New Roman"/>
                <a:cs typeface="Times New Roman"/>
              </a:rPr>
              <a:t>A</a:t>
            </a:r>
            <a:r>
              <a:rPr sz="1200" spc="0" baseline="3623" dirty="0" smtClean="0">
                <a:solidFill>
                  <a:srgbClr val="423B56"/>
                </a:solidFill>
                <a:latin typeface="Times New Roman"/>
                <a:cs typeface="Times New Roman"/>
              </a:rPr>
              <a:t>RTM</a:t>
            </a:r>
            <a:r>
              <a:rPr sz="1200" spc="0" baseline="3623" dirty="0" smtClean="0">
                <a:solidFill>
                  <a:srgbClr val="3D1828"/>
                </a:solidFill>
                <a:latin typeface="Times New Roman"/>
                <a:cs typeface="Times New Roman"/>
              </a:rPr>
              <a:t>E</a:t>
            </a:r>
            <a:r>
              <a:rPr sz="1200" spc="0" baseline="3623" dirty="0" smtClean="0">
                <a:solidFill>
                  <a:srgbClr val="535066"/>
                </a:solidFill>
                <a:latin typeface="Times New Roman"/>
                <a:cs typeface="Times New Roman"/>
              </a:rPr>
              <a:t>N</a:t>
            </a:r>
            <a:r>
              <a:rPr sz="1200" spc="0" baseline="3623" dirty="0" smtClean="0">
                <a:solidFill>
                  <a:srgbClr val="15124B"/>
                </a:solidFill>
                <a:latin typeface="Times New Roman"/>
                <a:cs typeface="Times New Roman"/>
              </a:rPr>
              <a:t>T                                </a:t>
            </a:r>
            <a:r>
              <a:rPr sz="1200" spc="79" baseline="3623" dirty="0" smtClean="0">
                <a:solidFill>
                  <a:srgbClr val="15124B"/>
                </a:solidFill>
                <a:latin typeface="Times New Roman"/>
                <a:cs typeface="Times New Roman"/>
              </a:rPr>
              <a:t> </a:t>
            </a:r>
            <a:r>
              <a:rPr sz="750" spc="0" dirty="0" smtClean="0">
                <a:solidFill>
                  <a:srgbClr val="423B56"/>
                </a:solidFill>
                <a:latin typeface="Times New Roman"/>
                <a:cs typeface="Times New Roman"/>
              </a:rPr>
              <a:t>Ca</a:t>
            </a:r>
            <a:r>
              <a:rPr sz="750" spc="0" dirty="0" smtClean="0">
                <a:solidFill>
                  <a:srgbClr val="352B41"/>
                </a:solidFill>
                <a:latin typeface="Times New Roman"/>
                <a:cs typeface="Times New Roman"/>
              </a:rPr>
              <a:t>s</a:t>
            </a:r>
            <a:r>
              <a:rPr sz="750" spc="0" dirty="0" smtClean="0">
                <a:solidFill>
                  <a:srgbClr val="535066"/>
                </a:solidFill>
                <a:latin typeface="Times New Roman"/>
                <a:cs typeface="Times New Roman"/>
              </a:rPr>
              <a:t>h</a:t>
            </a:r>
            <a:r>
              <a:rPr sz="750" spc="108" dirty="0" smtClean="0">
                <a:solidFill>
                  <a:srgbClr val="535066"/>
                </a:solidFill>
                <a:latin typeface="Times New Roman"/>
                <a:cs typeface="Times New Roman"/>
              </a:rPr>
              <a:t> </a:t>
            </a:r>
            <a:r>
              <a:rPr sz="750" spc="0" dirty="0" smtClean="0">
                <a:solidFill>
                  <a:srgbClr val="535066"/>
                </a:solidFill>
                <a:latin typeface="Times New Roman"/>
                <a:cs typeface="Times New Roman"/>
              </a:rPr>
              <a:t>M</a:t>
            </a:r>
            <a:r>
              <a:rPr sz="750" spc="0" dirty="0" smtClean="0">
                <a:solidFill>
                  <a:srgbClr val="423B56"/>
                </a:solidFill>
                <a:latin typeface="Times New Roman"/>
                <a:cs typeface="Times New Roman"/>
              </a:rPr>
              <a:t>a</a:t>
            </a:r>
            <a:r>
              <a:rPr sz="750" spc="0" dirty="0" smtClean="0">
                <a:solidFill>
                  <a:srgbClr val="535066"/>
                </a:solidFill>
                <a:latin typeface="Times New Roman"/>
                <a:cs typeface="Times New Roman"/>
              </a:rPr>
              <a:t>na</a:t>
            </a:r>
            <a:r>
              <a:rPr sz="750" spc="0" dirty="0" smtClean="0">
                <a:solidFill>
                  <a:srgbClr val="352B41"/>
                </a:solidFill>
                <a:latin typeface="Times New Roman"/>
                <a:cs typeface="Times New Roman"/>
              </a:rPr>
              <a:t>g</a:t>
            </a:r>
            <a:r>
              <a:rPr sz="750" spc="0" dirty="0" smtClean="0">
                <a:solidFill>
                  <a:srgbClr val="535066"/>
                </a:solidFill>
                <a:latin typeface="Times New Roman"/>
                <a:cs typeface="Times New Roman"/>
              </a:rPr>
              <a:t>em</a:t>
            </a:r>
            <a:r>
              <a:rPr sz="750" spc="0" dirty="0" smtClean="0">
                <a:solidFill>
                  <a:srgbClr val="423B56"/>
                </a:solidFill>
                <a:latin typeface="Times New Roman"/>
                <a:cs typeface="Times New Roman"/>
              </a:rPr>
              <a:t>en</a:t>
            </a:r>
            <a:r>
              <a:rPr sz="750" spc="0" dirty="0" smtClean="0">
                <a:solidFill>
                  <a:srgbClr val="535066"/>
                </a:solidFill>
                <a:latin typeface="Times New Roman"/>
                <a:cs typeface="Times New Roman"/>
              </a:rPr>
              <a:t>t</a:t>
            </a:r>
            <a:endParaRPr sz="750" dirty="0">
              <a:latin typeface="Times New Roman"/>
              <a:cs typeface="Times New Roman"/>
            </a:endParaRPr>
          </a:p>
          <a:p>
            <a:pPr marR="1811667" indent="3505200">
              <a:lnSpc>
                <a:spcPts val="907"/>
              </a:lnSpc>
              <a:spcBef>
                <a:spcPts val="937"/>
              </a:spcBef>
            </a:pPr>
            <a:r>
              <a:rPr sz="750" dirty="0" smtClean="0">
                <a:solidFill>
                  <a:srgbClr val="535066"/>
                </a:solidFill>
                <a:latin typeface="Times New Roman"/>
                <a:cs typeface="Times New Roman"/>
              </a:rPr>
              <a:t>ACCOUN</a:t>
            </a:r>
            <a:r>
              <a:rPr sz="750" dirty="0" smtClean="0">
                <a:solidFill>
                  <a:srgbClr val="15124B"/>
                </a:solidFill>
                <a:latin typeface="Times New Roman"/>
                <a:cs typeface="Times New Roman"/>
              </a:rPr>
              <a:t>T</a:t>
            </a:r>
            <a:r>
              <a:rPr sz="750" dirty="0" smtClean="0">
                <a:solidFill>
                  <a:srgbClr val="5E238A"/>
                </a:solidFill>
                <a:latin typeface="Times New Roman"/>
                <a:cs typeface="Times New Roman"/>
              </a:rPr>
              <a:t>I</a:t>
            </a:r>
            <a:r>
              <a:rPr sz="750" dirty="0" smtClean="0">
                <a:solidFill>
                  <a:srgbClr val="535066"/>
                </a:solidFill>
                <a:latin typeface="Times New Roman"/>
                <a:cs typeface="Times New Roman"/>
              </a:rPr>
              <a:t>N</a:t>
            </a:r>
            <a:r>
              <a:rPr sz="750" dirty="0" smtClean="0">
                <a:solidFill>
                  <a:srgbClr val="352B41"/>
                </a:solidFill>
                <a:latin typeface="Times New Roman"/>
                <a:cs typeface="Times New Roman"/>
              </a:rPr>
              <a:t>G                                                </a:t>
            </a:r>
            <a:r>
              <a:rPr sz="750" spc="34" dirty="0" smtClean="0">
                <a:solidFill>
                  <a:srgbClr val="352B41"/>
                </a:solidFill>
                <a:latin typeface="Times New Roman"/>
                <a:cs typeface="Times New Roman"/>
              </a:rPr>
              <a:t> </a:t>
            </a:r>
            <a:r>
              <a:rPr sz="700" spc="0" dirty="0" smtClean="0">
                <a:solidFill>
                  <a:srgbClr val="535066"/>
                </a:solidFill>
                <a:latin typeface="Arial"/>
                <a:cs typeface="Arial"/>
              </a:rPr>
              <a:t>D</a:t>
            </a:r>
            <a:r>
              <a:rPr sz="700" spc="0" dirty="0" smtClean="0">
                <a:solidFill>
                  <a:srgbClr val="352B41"/>
                </a:solidFill>
                <a:latin typeface="Arial"/>
                <a:cs typeface="Arial"/>
              </a:rPr>
              <a:t>a</a:t>
            </a:r>
            <a:r>
              <a:rPr sz="700" spc="0" dirty="0" smtClean="0">
                <a:solidFill>
                  <a:srgbClr val="831D46"/>
                </a:solidFill>
                <a:latin typeface="Arial"/>
                <a:cs typeface="Arial"/>
              </a:rPr>
              <a:t>i</a:t>
            </a:r>
            <a:r>
              <a:rPr sz="700" spc="0" dirty="0" smtClean="0">
                <a:solidFill>
                  <a:srgbClr val="535066"/>
                </a:solidFill>
                <a:latin typeface="Arial"/>
                <a:cs typeface="Arial"/>
              </a:rPr>
              <a:t>ly</a:t>
            </a:r>
            <a:r>
              <a:rPr sz="700" spc="-44" dirty="0" smtClean="0">
                <a:solidFill>
                  <a:srgbClr val="535066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352B41"/>
                </a:solidFill>
                <a:latin typeface="Arial"/>
                <a:cs typeface="Arial"/>
              </a:rPr>
              <a:t>Ge</a:t>
            </a:r>
            <a:r>
              <a:rPr sz="700" spc="0" dirty="0" smtClean="0">
                <a:solidFill>
                  <a:srgbClr val="2B2163"/>
                </a:solidFill>
                <a:latin typeface="Arial"/>
                <a:cs typeface="Arial"/>
              </a:rPr>
              <a:t>n</a:t>
            </a:r>
            <a:r>
              <a:rPr sz="700" spc="0" dirty="0" smtClean="0">
                <a:solidFill>
                  <a:srgbClr val="352B41"/>
                </a:solidFill>
                <a:latin typeface="Arial"/>
                <a:cs typeface="Arial"/>
              </a:rPr>
              <a:t>e</a:t>
            </a:r>
            <a:r>
              <a:rPr sz="700" spc="0" dirty="0" smtClean="0">
                <a:solidFill>
                  <a:srgbClr val="0D2B66"/>
                </a:solidFill>
                <a:latin typeface="Arial"/>
                <a:cs typeface="Arial"/>
              </a:rPr>
              <a:t>r</a:t>
            </a:r>
            <a:r>
              <a:rPr sz="700" spc="0" dirty="0" smtClean="0">
                <a:solidFill>
                  <a:srgbClr val="423B56"/>
                </a:solidFill>
                <a:latin typeface="Arial"/>
                <a:cs typeface="Arial"/>
              </a:rPr>
              <a:t>a</a:t>
            </a:r>
            <a:r>
              <a:rPr sz="700" spc="0" dirty="0" smtClean="0">
                <a:solidFill>
                  <a:srgbClr val="245EAB"/>
                </a:solidFill>
                <a:latin typeface="Arial"/>
                <a:cs typeface="Arial"/>
              </a:rPr>
              <a:t>l</a:t>
            </a:r>
            <a:r>
              <a:rPr sz="700" spc="45" dirty="0" smtClean="0">
                <a:solidFill>
                  <a:srgbClr val="245EAB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2B2163"/>
                </a:solidFill>
                <a:latin typeface="Arial"/>
                <a:cs typeface="Arial"/>
              </a:rPr>
              <a:t>L</a:t>
            </a:r>
            <a:r>
              <a:rPr sz="700" spc="0" dirty="0" smtClean="0">
                <a:solidFill>
                  <a:srgbClr val="352B41"/>
                </a:solidFill>
                <a:latin typeface="Arial"/>
                <a:cs typeface="Arial"/>
              </a:rPr>
              <a:t>edge</a:t>
            </a:r>
            <a:r>
              <a:rPr sz="700" spc="0" dirty="0" smtClean="0">
                <a:solidFill>
                  <a:srgbClr val="0D2B66"/>
                </a:solidFill>
                <a:latin typeface="Arial"/>
                <a:cs typeface="Arial"/>
              </a:rPr>
              <a:t>r</a:t>
            </a:r>
            <a:r>
              <a:rPr sz="700" spc="-44" dirty="0" smtClean="0">
                <a:solidFill>
                  <a:srgbClr val="0D2B66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352B41"/>
                </a:solidFill>
                <a:latin typeface="Arial"/>
                <a:cs typeface="Arial"/>
              </a:rPr>
              <a:t>Ba</a:t>
            </a:r>
            <a:r>
              <a:rPr sz="700" spc="0" dirty="0" smtClean="0">
                <a:solidFill>
                  <a:srgbClr val="8A2368"/>
                </a:solidFill>
                <a:latin typeface="Arial"/>
                <a:cs typeface="Arial"/>
              </a:rPr>
              <a:t>l</a:t>
            </a:r>
            <a:r>
              <a:rPr sz="700" spc="0" dirty="0" smtClean="0">
                <a:solidFill>
                  <a:srgbClr val="423B56"/>
                </a:solidFill>
                <a:latin typeface="Arial"/>
                <a:cs typeface="Arial"/>
              </a:rPr>
              <a:t>a</a:t>
            </a:r>
            <a:r>
              <a:rPr sz="700" spc="0" dirty="0" smtClean="0">
                <a:solidFill>
                  <a:srgbClr val="2B2163"/>
                </a:solidFill>
                <a:latin typeface="Arial"/>
                <a:cs typeface="Arial"/>
              </a:rPr>
              <a:t>n</a:t>
            </a:r>
            <a:r>
              <a:rPr sz="700" spc="0" dirty="0" smtClean="0">
                <a:solidFill>
                  <a:srgbClr val="612C48"/>
                </a:solidFill>
                <a:latin typeface="Arial"/>
                <a:cs typeface="Arial"/>
              </a:rPr>
              <a:t>ci</a:t>
            </a:r>
            <a:r>
              <a:rPr sz="700" spc="0" dirty="0" smtClean="0">
                <a:solidFill>
                  <a:srgbClr val="2B2163"/>
                </a:solidFill>
                <a:latin typeface="Arial"/>
                <a:cs typeface="Arial"/>
              </a:rPr>
              <a:t>n</a:t>
            </a:r>
            <a:r>
              <a:rPr sz="700" spc="0" dirty="0" smtClean="0">
                <a:solidFill>
                  <a:srgbClr val="352B41"/>
                </a:solidFill>
                <a:latin typeface="Arial"/>
                <a:cs typeface="Arial"/>
              </a:rPr>
              <a:t>g </a:t>
            </a:r>
            <a:r>
              <a:rPr sz="1050" spc="0" baseline="4141" dirty="0" smtClean="0">
                <a:solidFill>
                  <a:srgbClr val="3D1828"/>
                </a:solidFill>
                <a:latin typeface="Arial"/>
                <a:cs typeface="Arial"/>
              </a:rPr>
              <a:t>a</a:t>
            </a:r>
            <a:r>
              <a:rPr sz="1050" spc="0" baseline="4141" dirty="0" smtClean="0">
                <a:solidFill>
                  <a:srgbClr val="788285"/>
                </a:solidFill>
                <a:latin typeface="Arial"/>
                <a:cs typeface="Arial"/>
              </a:rPr>
              <a:t>i</a:t>
            </a:r>
            <a:r>
              <a:rPr sz="1050" spc="0" baseline="4141" dirty="0" smtClean="0">
                <a:solidFill>
                  <a:srgbClr val="8A2368"/>
                </a:solidFill>
                <a:latin typeface="Arial"/>
                <a:cs typeface="Arial"/>
              </a:rPr>
              <a:t>l                                                                       </a:t>
            </a:r>
            <a:r>
              <a:rPr sz="1050" spc="-9" baseline="4141" dirty="0" smtClean="0">
                <a:solidFill>
                  <a:srgbClr val="8A2368"/>
                </a:solidFill>
                <a:latin typeface="Arial"/>
                <a:cs typeface="Arial"/>
              </a:rPr>
              <a:t> </a:t>
            </a:r>
            <a:r>
              <a:rPr sz="1125" spc="0" baseline="3865" dirty="0" smtClean="0">
                <a:solidFill>
                  <a:srgbClr val="423B56"/>
                </a:solidFill>
                <a:latin typeface="Times New Roman"/>
                <a:cs typeface="Times New Roman"/>
              </a:rPr>
              <a:t>4</a:t>
            </a:r>
            <a:r>
              <a:rPr sz="1125" spc="40" baseline="3865" dirty="0" smtClean="0">
                <a:solidFill>
                  <a:srgbClr val="423B56"/>
                </a:solidFill>
                <a:latin typeface="Times New Roman"/>
                <a:cs typeface="Times New Roman"/>
              </a:rPr>
              <a:t> </a:t>
            </a:r>
            <a:r>
              <a:rPr sz="1125" spc="0" baseline="3865" dirty="0" smtClean="0">
                <a:solidFill>
                  <a:srgbClr val="535066"/>
                </a:solidFill>
                <a:latin typeface="Times New Roman"/>
                <a:cs typeface="Times New Roman"/>
              </a:rPr>
              <a:t>hoo</a:t>
            </a:r>
            <a:r>
              <a:rPr sz="1125" spc="0" baseline="3865" dirty="0" smtClean="0">
                <a:solidFill>
                  <a:srgbClr val="4B1C4C"/>
                </a:solidFill>
                <a:latin typeface="Times New Roman"/>
                <a:cs typeface="Times New Roman"/>
              </a:rPr>
              <a:t>r</a:t>
            </a:r>
            <a:r>
              <a:rPr sz="1125" spc="0" baseline="3865" dirty="0" smtClean="0">
                <a:solidFill>
                  <a:srgbClr val="352B41"/>
                </a:solidFill>
                <a:latin typeface="Times New Roman"/>
                <a:cs typeface="Times New Roman"/>
              </a:rPr>
              <a:t>s                       </a:t>
            </a:r>
            <a:r>
              <a:rPr sz="1125" spc="49" baseline="3865" dirty="0" smtClean="0">
                <a:solidFill>
                  <a:srgbClr val="352B41"/>
                </a:solidFill>
                <a:latin typeface="Times New Roman"/>
                <a:cs typeface="Times New Roman"/>
              </a:rPr>
              <a:t> </a:t>
            </a:r>
            <a:r>
              <a:rPr sz="700" spc="0" dirty="0" smtClean="0">
                <a:solidFill>
                  <a:srgbClr val="535066"/>
                </a:solidFill>
                <a:latin typeface="Arial"/>
                <a:cs typeface="Arial"/>
              </a:rPr>
              <a:t>0</a:t>
            </a:r>
            <a:r>
              <a:rPr sz="700" spc="0" dirty="0" smtClean="0">
                <a:solidFill>
                  <a:srgbClr val="352B41"/>
                </a:solidFill>
                <a:latin typeface="Arial"/>
                <a:cs typeface="Arial"/>
              </a:rPr>
              <a:t>-</a:t>
            </a:r>
            <a:r>
              <a:rPr sz="700" spc="29" dirty="0" smtClean="0">
                <a:solidFill>
                  <a:srgbClr val="352B41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423B56"/>
                </a:solidFill>
                <a:latin typeface="Arial"/>
                <a:cs typeface="Arial"/>
              </a:rPr>
              <a:t>8</a:t>
            </a:r>
            <a:r>
              <a:rPr sz="700" spc="14" dirty="0" smtClean="0">
                <a:solidFill>
                  <a:srgbClr val="423B56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2B2163"/>
                </a:solidFill>
                <a:latin typeface="Arial"/>
                <a:cs typeface="Arial"/>
              </a:rPr>
              <a:t>h</a:t>
            </a:r>
            <a:r>
              <a:rPr sz="700" spc="0" dirty="0" smtClean="0">
                <a:solidFill>
                  <a:srgbClr val="423B56"/>
                </a:solidFill>
                <a:latin typeface="Arial"/>
                <a:cs typeface="Arial"/>
              </a:rPr>
              <a:t>o</a:t>
            </a:r>
            <a:r>
              <a:rPr sz="700" spc="0" dirty="0" smtClean="0">
                <a:solidFill>
                  <a:srgbClr val="694450"/>
                </a:solidFill>
                <a:latin typeface="Arial"/>
                <a:cs typeface="Arial"/>
              </a:rPr>
              <a:t>u</a:t>
            </a:r>
            <a:r>
              <a:rPr sz="700" spc="0" dirty="0" smtClean="0">
                <a:solidFill>
                  <a:srgbClr val="352B41"/>
                </a:solidFill>
                <a:latin typeface="Arial"/>
                <a:cs typeface="Arial"/>
              </a:rPr>
              <a:t>rs</a:t>
            </a:r>
            <a:endParaRPr sz="700" dirty="0">
              <a:latin typeface="Arial"/>
              <a:cs typeface="Arial"/>
            </a:endParaRPr>
          </a:p>
          <a:p>
            <a:pPr marL="3505200" marR="2307670" indent="9525">
              <a:lnSpc>
                <a:spcPts val="862"/>
              </a:lnSpc>
              <a:spcBef>
                <a:spcPts val="121"/>
              </a:spcBef>
            </a:pPr>
            <a:r>
              <a:rPr sz="750" spc="0" dirty="0" smtClean="0">
                <a:solidFill>
                  <a:srgbClr val="535066"/>
                </a:solidFill>
                <a:latin typeface="Times New Roman"/>
                <a:cs typeface="Times New Roman"/>
              </a:rPr>
              <a:t>MSCC                                                             </a:t>
            </a:r>
            <a:r>
              <a:rPr sz="750" spc="10" dirty="0" smtClean="0">
                <a:solidFill>
                  <a:srgbClr val="535066"/>
                </a:solidFill>
                <a:latin typeface="Times New Roman"/>
                <a:cs typeface="Times New Roman"/>
              </a:rPr>
              <a:t> </a:t>
            </a:r>
            <a:r>
              <a:rPr sz="1050" spc="0" baseline="4141" dirty="0" smtClean="0">
                <a:solidFill>
                  <a:srgbClr val="535066"/>
                </a:solidFill>
                <a:latin typeface="Arial"/>
                <a:cs typeface="Arial"/>
              </a:rPr>
              <a:t>R</a:t>
            </a:r>
            <a:r>
              <a:rPr sz="1050" spc="0" baseline="4141" dirty="0" smtClean="0">
                <a:solidFill>
                  <a:srgbClr val="281335"/>
                </a:solidFill>
                <a:latin typeface="Arial"/>
                <a:cs typeface="Arial"/>
              </a:rPr>
              <a:t>e</a:t>
            </a:r>
            <a:r>
              <a:rPr sz="1050" spc="0" baseline="4141" dirty="0" smtClean="0">
                <a:solidFill>
                  <a:srgbClr val="352B41"/>
                </a:solidFill>
                <a:latin typeface="Arial"/>
                <a:cs typeface="Arial"/>
              </a:rPr>
              <a:t>sea</a:t>
            </a:r>
            <a:r>
              <a:rPr sz="1050" spc="0" baseline="4141" dirty="0" smtClean="0">
                <a:solidFill>
                  <a:srgbClr val="695E6C"/>
                </a:solidFill>
                <a:latin typeface="Arial"/>
                <a:cs typeface="Arial"/>
              </a:rPr>
              <a:t>r</a:t>
            </a:r>
            <a:r>
              <a:rPr sz="1050" spc="0" baseline="4141" dirty="0" smtClean="0">
                <a:solidFill>
                  <a:srgbClr val="352B41"/>
                </a:solidFill>
                <a:latin typeface="Arial"/>
                <a:cs typeface="Arial"/>
              </a:rPr>
              <a:t>c</a:t>
            </a:r>
            <a:r>
              <a:rPr sz="1050" spc="0" baseline="4141" dirty="0" smtClean="0">
                <a:solidFill>
                  <a:srgbClr val="2B2163"/>
                </a:solidFill>
                <a:latin typeface="Arial"/>
                <a:cs typeface="Arial"/>
              </a:rPr>
              <a:t>h</a:t>
            </a:r>
            <a:r>
              <a:rPr sz="1050" spc="29" baseline="4141" dirty="0" smtClean="0">
                <a:solidFill>
                  <a:srgbClr val="2B2163"/>
                </a:solidFill>
                <a:latin typeface="Arial"/>
                <a:cs typeface="Arial"/>
              </a:rPr>
              <a:t> </a:t>
            </a:r>
            <a:r>
              <a:rPr sz="1050" spc="0" baseline="4141" dirty="0" smtClean="0">
                <a:solidFill>
                  <a:srgbClr val="5E238A"/>
                </a:solidFill>
                <a:latin typeface="Arial"/>
                <a:cs typeface="Arial"/>
              </a:rPr>
              <a:t>I</a:t>
            </a:r>
            <a:r>
              <a:rPr sz="1050" spc="0" baseline="4141" dirty="0" smtClean="0">
                <a:solidFill>
                  <a:srgbClr val="4C0A3B"/>
                </a:solidFill>
                <a:latin typeface="Arial"/>
                <a:cs typeface="Arial"/>
              </a:rPr>
              <a:t>t</a:t>
            </a:r>
            <a:r>
              <a:rPr sz="1050" spc="0" baseline="4141" dirty="0" smtClean="0">
                <a:solidFill>
                  <a:srgbClr val="281335"/>
                </a:solidFill>
                <a:latin typeface="Arial"/>
                <a:cs typeface="Arial"/>
              </a:rPr>
              <a:t>e</a:t>
            </a:r>
            <a:r>
              <a:rPr sz="1050" spc="0" baseline="4141" dirty="0" smtClean="0">
                <a:solidFill>
                  <a:srgbClr val="2B2163"/>
                </a:solidFill>
                <a:latin typeface="Arial"/>
                <a:cs typeface="Arial"/>
              </a:rPr>
              <a:t>m</a:t>
            </a:r>
            <a:r>
              <a:rPr sz="1050" spc="0" baseline="4141" dirty="0" smtClean="0">
                <a:solidFill>
                  <a:srgbClr val="352B41"/>
                </a:solidFill>
                <a:latin typeface="Arial"/>
                <a:cs typeface="Arial"/>
              </a:rPr>
              <a:t>s </a:t>
            </a:r>
            <a:endParaRPr sz="750" dirty="0">
              <a:latin typeface="Times New Roman"/>
              <a:cs typeface="Times New Roman"/>
            </a:endParaRPr>
          </a:p>
          <a:p>
            <a:pPr marL="3505200" marR="2307670">
              <a:lnSpc>
                <a:spcPts val="862"/>
              </a:lnSpc>
              <a:spcBef>
                <a:spcPts val="999"/>
              </a:spcBef>
            </a:pPr>
            <a:r>
              <a:rPr sz="750" spc="0" dirty="0" smtClean="0">
                <a:solidFill>
                  <a:srgbClr val="535066"/>
                </a:solidFill>
                <a:latin typeface="Times New Roman"/>
                <a:cs typeface="Times New Roman"/>
              </a:rPr>
              <a:t>ACCOUN</a:t>
            </a:r>
            <a:r>
              <a:rPr sz="750" spc="0" dirty="0" smtClean="0">
                <a:solidFill>
                  <a:srgbClr val="15124B"/>
                </a:solidFill>
                <a:latin typeface="Times New Roman"/>
                <a:cs typeface="Times New Roman"/>
              </a:rPr>
              <a:t>T</a:t>
            </a:r>
            <a:r>
              <a:rPr sz="750" spc="0" dirty="0" smtClean="0">
                <a:solidFill>
                  <a:srgbClr val="5E238A"/>
                </a:solidFill>
                <a:latin typeface="Times New Roman"/>
                <a:cs typeface="Times New Roman"/>
              </a:rPr>
              <a:t>I</a:t>
            </a:r>
            <a:r>
              <a:rPr sz="750" spc="0" dirty="0" smtClean="0">
                <a:solidFill>
                  <a:srgbClr val="535066"/>
                </a:solidFill>
                <a:latin typeface="Times New Roman"/>
                <a:cs typeface="Times New Roman"/>
              </a:rPr>
              <a:t>N</a:t>
            </a:r>
            <a:r>
              <a:rPr sz="750" spc="0" dirty="0" smtClean="0">
                <a:solidFill>
                  <a:srgbClr val="352B41"/>
                </a:solidFill>
                <a:latin typeface="Times New Roman"/>
                <a:cs typeface="Times New Roman"/>
              </a:rPr>
              <a:t>G                                                </a:t>
            </a:r>
            <a:r>
              <a:rPr sz="750" spc="-39" dirty="0" smtClean="0">
                <a:solidFill>
                  <a:srgbClr val="352B41"/>
                </a:solidFill>
                <a:latin typeface="Times New Roman"/>
                <a:cs typeface="Times New Roman"/>
              </a:rPr>
              <a:t> </a:t>
            </a:r>
            <a:r>
              <a:rPr sz="700" spc="0" dirty="0" smtClean="0">
                <a:solidFill>
                  <a:srgbClr val="423B56"/>
                </a:solidFill>
                <a:latin typeface="Arial"/>
                <a:cs typeface="Arial"/>
              </a:rPr>
              <a:t>Ac</a:t>
            </a:r>
            <a:r>
              <a:rPr sz="700" spc="0" dirty="0" smtClean="0">
                <a:solidFill>
                  <a:srgbClr val="352B41"/>
                </a:solidFill>
                <a:latin typeface="Arial"/>
                <a:cs typeface="Arial"/>
              </a:rPr>
              <a:t>c</a:t>
            </a:r>
            <a:r>
              <a:rPr sz="700" spc="0" dirty="0" smtClean="0">
                <a:solidFill>
                  <a:srgbClr val="535066"/>
                </a:solidFill>
                <a:latin typeface="Arial"/>
                <a:cs typeface="Arial"/>
              </a:rPr>
              <a:t>oon</a:t>
            </a:r>
            <a:r>
              <a:rPr sz="700" spc="0" dirty="0" smtClean="0">
                <a:solidFill>
                  <a:srgbClr val="4C0A3B"/>
                </a:solidFill>
                <a:latin typeface="Arial"/>
                <a:cs typeface="Arial"/>
              </a:rPr>
              <a:t>t</a:t>
            </a:r>
            <a:r>
              <a:rPr sz="700" spc="0" dirty="0" smtClean="0">
                <a:solidFill>
                  <a:srgbClr val="352B41"/>
                </a:solidFill>
                <a:latin typeface="Arial"/>
                <a:cs typeface="Arial"/>
              </a:rPr>
              <a:t>s</a:t>
            </a:r>
            <a:r>
              <a:rPr sz="700" spc="148" dirty="0" smtClean="0">
                <a:solidFill>
                  <a:srgbClr val="352B41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423B56"/>
                </a:solidFill>
                <a:latin typeface="Arial"/>
                <a:cs typeface="Arial"/>
              </a:rPr>
              <a:t>Pa</a:t>
            </a:r>
            <a:r>
              <a:rPr sz="700" spc="0" dirty="0" smtClean="0">
                <a:solidFill>
                  <a:srgbClr val="535066"/>
                </a:solidFill>
                <a:latin typeface="Arial"/>
                <a:cs typeface="Arial"/>
              </a:rPr>
              <a:t>ya</a:t>
            </a:r>
            <a:r>
              <a:rPr sz="700" spc="0" dirty="0" smtClean="0">
                <a:solidFill>
                  <a:srgbClr val="423B56"/>
                </a:solidFill>
                <a:latin typeface="Arial"/>
                <a:cs typeface="Arial"/>
              </a:rPr>
              <a:t>b</a:t>
            </a:r>
            <a:r>
              <a:rPr sz="700" spc="0" dirty="0" smtClean="0">
                <a:solidFill>
                  <a:srgbClr val="245EAB"/>
                </a:solidFill>
                <a:latin typeface="Arial"/>
                <a:cs typeface="Arial"/>
              </a:rPr>
              <a:t>l</a:t>
            </a:r>
            <a:r>
              <a:rPr sz="700" spc="0" dirty="0" smtClean="0">
                <a:solidFill>
                  <a:srgbClr val="352B41"/>
                </a:solidFill>
                <a:latin typeface="Arial"/>
                <a:cs typeface="Arial"/>
              </a:rPr>
              <a:t>e </a:t>
            </a:r>
            <a:endParaRPr sz="750" dirty="0">
              <a:latin typeface="Times New Roman"/>
              <a:cs typeface="Times New Roman"/>
            </a:endParaRPr>
          </a:p>
          <a:p>
            <a:pPr marL="3505200" marR="2307670">
              <a:lnSpc>
                <a:spcPts val="862"/>
              </a:lnSpc>
              <a:spcBef>
                <a:spcPts val="999"/>
              </a:spcBef>
            </a:pPr>
            <a:r>
              <a:rPr sz="750" spc="0" dirty="0" smtClean="0">
                <a:solidFill>
                  <a:srgbClr val="535066"/>
                </a:solidFill>
                <a:latin typeface="Times New Roman"/>
                <a:cs typeface="Times New Roman"/>
              </a:rPr>
              <a:t>ACCOUN</a:t>
            </a:r>
            <a:r>
              <a:rPr sz="750" spc="0" dirty="0" smtClean="0">
                <a:solidFill>
                  <a:srgbClr val="15124B"/>
                </a:solidFill>
                <a:latin typeface="Times New Roman"/>
                <a:cs typeface="Times New Roman"/>
              </a:rPr>
              <a:t>T</a:t>
            </a:r>
            <a:r>
              <a:rPr sz="750" spc="0" dirty="0" smtClean="0">
                <a:solidFill>
                  <a:srgbClr val="5E238A"/>
                </a:solidFill>
                <a:latin typeface="Times New Roman"/>
                <a:cs typeface="Times New Roman"/>
              </a:rPr>
              <a:t>I</a:t>
            </a:r>
            <a:r>
              <a:rPr sz="750" spc="0" dirty="0" smtClean="0">
                <a:solidFill>
                  <a:srgbClr val="535066"/>
                </a:solidFill>
                <a:latin typeface="Times New Roman"/>
                <a:cs typeface="Times New Roman"/>
              </a:rPr>
              <a:t>N</a:t>
            </a:r>
            <a:r>
              <a:rPr sz="750" spc="0" dirty="0" smtClean="0">
                <a:solidFill>
                  <a:srgbClr val="352B41"/>
                </a:solidFill>
                <a:latin typeface="Times New Roman"/>
                <a:cs typeface="Times New Roman"/>
              </a:rPr>
              <a:t>G                                                </a:t>
            </a:r>
            <a:r>
              <a:rPr sz="750" spc="34" dirty="0" smtClean="0">
                <a:solidFill>
                  <a:srgbClr val="352B41"/>
                </a:solidFill>
                <a:latin typeface="Times New Roman"/>
                <a:cs typeface="Times New Roman"/>
              </a:rPr>
              <a:t> </a:t>
            </a:r>
            <a:r>
              <a:rPr sz="750" spc="0" dirty="0" smtClean="0">
                <a:solidFill>
                  <a:srgbClr val="535066"/>
                </a:solidFill>
                <a:latin typeface="Times New Roman"/>
                <a:cs typeface="Times New Roman"/>
              </a:rPr>
              <a:t>F</a:t>
            </a:r>
            <a:r>
              <a:rPr sz="750" spc="0" dirty="0" smtClean="0">
                <a:solidFill>
                  <a:srgbClr val="831D46"/>
                </a:solidFill>
                <a:latin typeface="Times New Roman"/>
                <a:cs typeface="Times New Roman"/>
              </a:rPr>
              <a:t>i</a:t>
            </a:r>
            <a:r>
              <a:rPr sz="750" spc="0" dirty="0" smtClean="0">
                <a:solidFill>
                  <a:srgbClr val="2B2163"/>
                </a:solidFill>
                <a:latin typeface="Times New Roman"/>
                <a:cs typeface="Times New Roman"/>
              </a:rPr>
              <a:t>n</a:t>
            </a:r>
            <a:r>
              <a:rPr sz="750" spc="0" dirty="0" smtClean="0">
                <a:solidFill>
                  <a:srgbClr val="3D1828"/>
                </a:solidFill>
                <a:latin typeface="Times New Roman"/>
                <a:cs typeface="Times New Roman"/>
              </a:rPr>
              <a:t>a</a:t>
            </a:r>
            <a:r>
              <a:rPr sz="750" spc="0" dirty="0" smtClean="0">
                <a:solidFill>
                  <a:srgbClr val="535066"/>
                </a:solidFill>
                <a:latin typeface="Times New Roman"/>
                <a:cs typeface="Times New Roman"/>
              </a:rPr>
              <a:t>n</a:t>
            </a:r>
            <a:r>
              <a:rPr sz="750" spc="0" dirty="0" smtClean="0">
                <a:solidFill>
                  <a:srgbClr val="2B2163"/>
                </a:solidFill>
                <a:latin typeface="Times New Roman"/>
                <a:cs typeface="Times New Roman"/>
              </a:rPr>
              <a:t>ci</a:t>
            </a:r>
            <a:r>
              <a:rPr sz="750" spc="0" dirty="0" smtClean="0">
                <a:solidFill>
                  <a:srgbClr val="3D1828"/>
                </a:solidFill>
                <a:latin typeface="Times New Roman"/>
                <a:cs typeface="Times New Roman"/>
              </a:rPr>
              <a:t>a</a:t>
            </a:r>
            <a:r>
              <a:rPr sz="750" spc="0" dirty="0" smtClean="0">
                <a:solidFill>
                  <a:srgbClr val="949B98"/>
                </a:solidFill>
                <a:latin typeface="Times New Roman"/>
                <a:cs typeface="Times New Roman"/>
              </a:rPr>
              <a:t>l</a:t>
            </a:r>
            <a:r>
              <a:rPr sz="750" spc="34" dirty="0" smtClean="0">
                <a:solidFill>
                  <a:srgbClr val="949B98"/>
                </a:solidFill>
                <a:latin typeface="Times New Roman"/>
                <a:cs typeface="Times New Roman"/>
              </a:rPr>
              <a:t> </a:t>
            </a:r>
            <a:r>
              <a:rPr sz="750" spc="0" dirty="0" smtClean="0">
                <a:solidFill>
                  <a:srgbClr val="535066"/>
                </a:solidFill>
                <a:latin typeface="Times New Roman"/>
                <a:cs typeface="Times New Roman"/>
              </a:rPr>
              <a:t>R</a:t>
            </a:r>
            <a:r>
              <a:rPr sz="750" spc="0" dirty="0" smtClean="0">
                <a:solidFill>
                  <a:srgbClr val="352B41"/>
                </a:solidFill>
                <a:latin typeface="Times New Roman"/>
                <a:cs typeface="Times New Roman"/>
              </a:rPr>
              <a:t>e</a:t>
            </a:r>
            <a:r>
              <a:rPr sz="750" spc="0" dirty="0" smtClean="0">
                <a:solidFill>
                  <a:srgbClr val="423B56"/>
                </a:solidFill>
                <a:latin typeface="Times New Roman"/>
                <a:cs typeface="Times New Roman"/>
              </a:rPr>
              <a:t>po</a:t>
            </a:r>
            <a:r>
              <a:rPr sz="750" spc="0" dirty="0" smtClean="0">
                <a:solidFill>
                  <a:srgbClr val="535066"/>
                </a:solidFill>
                <a:latin typeface="Times New Roman"/>
                <a:cs typeface="Times New Roman"/>
              </a:rPr>
              <a:t>rti</a:t>
            </a:r>
            <a:r>
              <a:rPr sz="750" spc="0" dirty="0" smtClean="0">
                <a:solidFill>
                  <a:srgbClr val="352B41"/>
                </a:solidFill>
                <a:latin typeface="Times New Roman"/>
                <a:cs typeface="Times New Roman"/>
              </a:rPr>
              <a:t>ng </a:t>
            </a:r>
            <a:endParaRPr sz="700" dirty="0">
              <a:latin typeface="Arial"/>
              <a:cs typeface="Arial"/>
            </a:endParaRPr>
          </a:p>
          <a:p>
            <a:pPr marL="3505200" marR="2307670">
              <a:lnSpc>
                <a:spcPts val="804"/>
              </a:lnSpc>
              <a:spcBef>
                <a:spcPts val="999"/>
              </a:spcBef>
            </a:pPr>
            <a:r>
              <a:rPr sz="700" spc="0" dirty="0" smtClean="0">
                <a:solidFill>
                  <a:srgbClr val="695E6C"/>
                </a:solidFill>
                <a:latin typeface="Arial"/>
                <a:cs typeface="Arial"/>
              </a:rPr>
              <a:t>V</a:t>
            </a:r>
            <a:r>
              <a:rPr sz="700" spc="0" dirty="0" smtClean="0">
                <a:solidFill>
                  <a:srgbClr val="5E238A"/>
                </a:solidFill>
                <a:latin typeface="Arial"/>
                <a:cs typeface="Arial"/>
              </a:rPr>
              <a:t>I</a:t>
            </a:r>
            <a:r>
              <a:rPr sz="700" spc="0" dirty="0" smtClean="0">
                <a:solidFill>
                  <a:srgbClr val="535066"/>
                </a:solidFill>
                <a:latin typeface="Arial"/>
                <a:cs typeface="Arial"/>
              </a:rPr>
              <a:t>SA</a:t>
            </a:r>
            <a:r>
              <a:rPr sz="700" spc="-44" dirty="0" smtClean="0">
                <a:solidFill>
                  <a:srgbClr val="535066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423B56"/>
                </a:solidFill>
                <a:latin typeface="Arial"/>
                <a:cs typeface="Arial"/>
              </a:rPr>
              <a:t>PR</a:t>
            </a:r>
            <a:r>
              <a:rPr sz="700" spc="0" dirty="0" smtClean="0">
                <a:solidFill>
                  <a:srgbClr val="535066"/>
                </a:solidFill>
                <a:latin typeface="Arial"/>
                <a:cs typeface="Arial"/>
              </a:rPr>
              <a:t>OC6S</a:t>
            </a:r>
            <a:r>
              <a:rPr sz="700" spc="0" dirty="0" smtClean="0">
                <a:solidFill>
                  <a:srgbClr val="5E238A"/>
                </a:solidFill>
                <a:latin typeface="Arial"/>
                <a:cs typeface="Arial"/>
              </a:rPr>
              <a:t>I</a:t>
            </a:r>
            <a:r>
              <a:rPr sz="700" spc="0" dirty="0" smtClean="0">
                <a:solidFill>
                  <a:srgbClr val="535066"/>
                </a:solidFill>
                <a:latin typeface="Arial"/>
                <a:cs typeface="Arial"/>
              </a:rPr>
              <a:t>N</a:t>
            </a:r>
            <a:r>
              <a:rPr sz="700" spc="0" dirty="0" smtClean="0">
                <a:solidFill>
                  <a:srgbClr val="352B41"/>
                </a:solidFill>
                <a:latin typeface="Arial"/>
                <a:cs typeface="Arial"/>
              </a:rPr>
              <a:t>G                                       </a:t>
            </a:r>
            <a:r>
              <a:rPr sz="700" spc="44" dirty="0" smtClean="0">
                <a:solidFill>
                  <a:srgbClr val="352B41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423B56"/>
                </a:solidFill>
                <a:latin typeface="Arial"/>
                <a:cs typeface="Arial"/>
              </a:rPr>
              <a:t>Ca</a:t>
            </a:r>
            <a:r>
              <a:rPr sz="700" spc="0" dirty="0" smtClean="0">
                <a:solidFill>
                  <a:srgbClr val="4C0A3B"/>
                </a:solidFill>
                <a:latin typeface="Arial"/>
                <a:cs typeface="Arial"/>
              </a:rPr>
              <a:t>r</a:t>
            </a:r>
            <a:r>
              <a:rPr sz="700" spc="0" dirty="0" smtClean="0">
                <a:solidFill>
                  <a:srgbClr val="535066"/>
                </a:solidFill>
                <a:latin typeface="Arial"/>
                <a:cs typeface="Arial"/>
              </a:rPr>
              <a:t>d</a:t>
            </a:r>
            <a:r>
              <a:rPr sz="700" spc="-44" dirty="0" smtClean="0">
                <a:solidFill>
                  <a:srgbClr val="535066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423B56"/>
                </a:solidFill>
                <a:latin typeface="Arial"/>
                <a:cs typeface="Arial"/>
              </a:rPr>
              <a:t>P</a:t>
            </a:r>
            <a:r>
              <a:rPr sz="700" spc="0" dirty="0" smtClean="0">
                <a:solidFill>
                  <a:srgbClr val="0D2B66"/>
                </a:solidFill>
                <a:latin typeface="Arial"/>
                <a:cs typeface="Arial"/>
              </a:rPr>
              <a:t>r</a:t>
            </a:r>
            <a:r>
              <a:rPr sz="700" spc="0" dirty="0" smtClean="0">
                <a:solidFill>
                  <a:srgbClr val="423B56"/>
                </a:solidFill>
                <a:latin typeface="Arial"/>
                <a:cs typeface="Arial"/>
              </a:rPr>
              <a:t>o</a:t>
            </a:r>
            <a:r>
              <a:rPr sz="700" spc="0" dirty="0" smtClean="0">
                <a:solidFill>
                  <a:srgbClr val="535066"/>
                </a:solidFill>
                <a:latin typeface="Arial"/>
                <a:cs typeface="Arial"/>
              </a:rPr>
              <a:t>duct</a:t>
            </a:r>
            <a:r>
              <a:rPr sz="700" spc="0" dirty="0" smtClean="0">
                <a:solidFill>
                  <a:srgbClr val="1D2C8E"/>
                </a:solidFill>
                <a:latin typeface="Arial"/>
                <a:cs typeface="Arial"/>
              </a:rPr>
              <a:t>i</a:t>
            </a:r>
            <a:r>
              <a:rPr sz="700" spc="0" dirty="0" smtClean="0">
                <a:solidFill>
                  <a:srgbClr val="423B56"/>
                </a:solidFill>
                <a:latin typeface="Arial"/>
                <a:cs typeface="Arial"/>
              </a:rPr>
              <a:t>o</a:t>
            </a:r>
            <a:r>
              <a:rPr sz="700" spc="0" dirty="0" smtClean="0">
                <a:solidFill>
                  <a:srgbClr val="535066"/>
                </a:solidFill>
                <a:latin typeface="Arial"/>
                <a:cs typeface="Arial"/>
              </a:rPr>
              <a:t>n</a:t>
            </a:r>
            <a:endParaRPr sz="700" dirty="0">
              <a:latin typeface="Arial"/>
              <a:cs typeface="Arial"/>
            </a:endParaRPr>
          </a:p>
          <a:p>
            <a:pPr marL="3505200" marR="1620029">
              <a:lnSpc>
                <a:spcPts val="862"/>
              </a:lnSpc>
              <a:spcBef>
                <a:spcPts val="977"/>
              </a:spcBef>
            </a:pPr>
            <a:r>
              <a:rPr sz="700" dirty="0" smtClean="0">
                <a:solidFill>
                  <a:srgbClr val="695E6C"/>
                </a:solidFill>
                <a:latin typeface="Arial"/>
                <a:cs typeface="Arial"/>
              </a:rPr>
              <a:t>V</a:t>
            </a:r>
            <a:r>
              <a:rPr sz="700" dirty="0" smtClean="0">
                <a:solidFill>
                  <a:srgbClr val="5E238A"/>
                </a:solidFill>
                <a:latin typeface="Arial"/>
                <a:cs typeface="Arial"/>
              </a:rPr>
              <a:t>I</a:t>
            </a:r>
            <a:r>
              <a:rPr sz="700" dirty="0" smtClean="0">
                <a:solidFill>
                  <a:srgbClr val="535066"/>
                </a:solidFill>
                <a:latin typeface="Arial"/>
                <a:cs typeface="Arial"/>
              </a:rPr>
              <a:t>SA</a:t>
            </a:r>
            <a:r>
              <a:rPr sz="700" spc="-44" dirty="0" smtClean="0">
                <a:solidFill>
                  <a:srgbClr val="535066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423B56"/>
                </a:solidFill>
                <a:latin typeface="Arial"/>
                <a:cs typeface="Arial"/>
              </a:rPr>
              <a:t>PR</a:t>
            </a:r>
            <a:r>
              <a:rPr sz="700" spc="0" dirty="0" smtClean="0">
                <a:solidFill>
                  <a:srgbClr val="535066"/>
                </a:solidFill>
                <a:latin typeface="Arial"/>
                <a:cs typeface="Arial"/>
              </a:rPr>
              <a:t>OC6S</a:t>
            </a:r>
            <a:r>
              <a:rPr sz="700" spc="0" dirty="0" smtClean="0">
                <a:solidFill>
                  <a:srgbClr val="5E238A"/>
                </a:solidFill>
                <a:latin typeface="Arial"/>
                <a:cs typeface="Arial"/>
              </a:rPr>
              <a:t>I</a:t>
            </a:r>
            <a:r>
              <a:rPr sz="700" spc="0" dirty="0" smtClean="0">
                <a:solidFill>
                  <a:srgbClr val="535066"/>
                </a:solidFill>
                <a:latin typeface="Arial"/>
                <a:cs typeface="Arial"/>
              </a:rPr>
              <a:t>N</a:t>
            </a:r>
            <a:r>
              <a:rPr sz="700" spc="0" dirty="0" smtClean="0">
                <a:solidFill>
                  <a:srgbClr val="352B41"/>
                </a:solidFill>
                <a:latin typeface="Arial"/>
                <a:cs typeface="Arial"/>
              </a:rPr>
              <a:t>G                                       </a:t>
            </a:r>
            <a:r>
              <a:rPr sz="700" spc="44" dirty="0" smtClean="0">
                <a:solidFill>
                  <a:srgbClr val="352B41"/>
                </a:solidFill>
                <a:latin typeface="Arial"/>
                <a:cs typeface="Arial"/>
              </a:rPr>
              <a:t> </a:t>
            </a:r>
            <a:r>
              <a:rPr sz="750" spc="0" dirty="0" smtClean="0">
                <a:solidFill>
                  <a:srgbClr val="788285"/>
                </a:solidFill>
                <a:latin typeface="Times New Roman"/>
                <a:cs typeface="Times New Roman"/>
              </a:rPr>
              <a:t>V</a:t>
            </a:r>
            <a:r>
              <a:rPr sz="750" spc="0" dirty="0" smtClean="0">
                <a:solidFill>
                  <a:srgbClr val="535066"/>
                </a:solidFill>
                <a:latin typeface="Times New Roman"/>
                <a:cs typeface="Times New Roman"/>
              </a:rPr>
              <a:t>tS</a:t>
            </a:r>
            <a:r>
              <a:rPr sz="750" spc="0" dirty="0" smtClean="0">
                <a:solidFill>
                  <a:srgbClr val="352B41"/>
                </a:solidFill>
                <a:latin typeface="Times New Roman"/>
                <a:cs typeface="Times New Roman"/>
              </a:rPr>
              <a:t>a</a:t>
            </a:r>
            <a:r>
              <a:rPr sz="750" spc="34" dirty="0" smtClean="0">
                <a:solidFill>
                  <a:srgbClr val="352B41"/>
                </a:solidFill>
                <a:latin typeface="Times New Roman"/>
                <a:cs typeface="Times New Roman"/>
              </a:rPr>
              <a:t> </a:t>
            </a:r>
            <a:r>
              <a:rPr sz="750" spc="0" dirty="0" smtClean="0">
                <a:solidFill>
                  <a:srgbClr val="5E1A30"/>
                </a:solidFill>
                <a:latin typeface="Times New Roman"/>
                <a:cs typeface="Times New Roman"/>
              </a:rPr>
              <a:t>T</a:t>
            </a:r>
            <a:r>
              <a:rPr sz="750" spc="0" dirty="0" smtClean="0">
                <a:solidFill>
                  <a:srgbClr val="4B1C4C"/>
                </a:solidFill>
                <a:latin typeface="Times New Roman"/>
                <a:cs typeface="Times New Roman"/>
              </a:rPr>
              <a:t>r</a:t>
            </a:r>
            <a:r>
              <a:rPr sz="750" spc="0" dirty="0" smtClean="0">
                <a:solidFill>
                  <a:srgbClr val="423B56"/>
                </a:solidFill>
                <a:latin typeface="Times New Roman"/>
                <a:cs typeface="Times New Roman"/>
              </a:rPr>
              <a:t>ansa</a:t>
            </a:r>
            <a:r>
              <a:rPr sz="750" spc="0" dirty="0" smtClean="0">
                <a:solidFill>
                  <a:srgbClr val="4B1C4C"/>
                </a:solidFill>
                <a:latin typeface="Times New Roman"/>
                <a:cs typeface="Times New Roman"/>
              </a:rPr>
              <a:t>ct</a:t>
            </a:r>
            <a:r>
              <a:rPr sz="750" spc="0" dirty="0" smtClean="0">
                <a:solidFill>
                  <a:srgbClr val="535066"/>
                </a:solidFill>
                <a:latin typeface="Times New Roman"/>
                <a:cs typeface="Times New Roman"/>
              </a:rPr>
              <a:t>ion</a:t>
            </a:r>
            <a:r>
              <a:rPr sz="750" spc="34" dirty="0" smtClean="0">
                <a:solidFill>
                  <a:srgbClr val="535066"/>
                </a:solidFill>
                <a:latin typeface="Times New Roman"/>
                <a:cs typeface="Times New Roman"/>
              </a:rPr>
              <a:t> </a:t>
            </a:r>
            <a:r>
              <a:rPr sz="750" spc="0" dirty="0" smtClean="0">
                <a:solidFill>
                  <a:srgbClr val="2B2163"/>
                </a:solidFill>
                <a:latin typeface="Times New Roman"/>
                <a:cs typeface="Times New Roman"/>
              </a:rPr>
              <a:t>P</a:t>
            </a:r>
            <a:r>
              <a:rPr sz="750" spc="0" dirty="0" smtClean="0">
                <a:solidFill>
                  <a:srgbClr val="423B56"/>
                </a:solidFill>
                <a:latin typeface="Times New Roman"/>
                <a:cs typeface="Times New Roman"/>
              </a:rPr>
              <a:t>o</a:t>
            </a:r>
            <a:r>
              <a:rPr sz="750" spc="0" dirty="0" smtClean="0">
                <a:solidFill>
                  <a:srgbClr val="352B41"/>
                </a:solidFill>
                <a:latin typeface="Times New Roman"/>
                <a:cs typeface="Times New Roman"/>
              </a:rPr>
              <a:t>s</a:t>
            </a:r>
            <a:r>
              <a:rPr sz="750" spc="0" dirty="0" smtClean="0">
                <a:solidFill>
                  <a:srgbClr val="0D2B66"/>
                </a:solidFill>
                <a:latin typeface="Times New Roman"/>
                <a:cs typeface="Times New Roman"/>
              </a:rPr>
              <a:t>t</a:t>
            </a:r>
            <a:r>
              <a:rPr sz="750" spc="0" dirty="0" smtClean="0">
                <a:solidFill>
                  <a:srgbClr val="831D46"/>
                </a:solidFill>
                <a:latin typeface="Times New Roman"/>
                <a:cs typeface="Times New Roman"/>
              </a:rPr>
              <a:t>i</a:t>
            </a:r>
            <a:r>
              <a:rPr sz="750" spc="0" dirty="0" smtClean="0">
                <a:solidFill>
                  <a:srgbClr val="535066"/>
                </a:solidFill>
                <a:latin typeface="Times New Roman"/>
                <a:cs typeface="Times New Roman"/>
              </a:rPr>
              <a:t>n</a:t>
            </a:r>
            <a:r>
              <a:rPr sz="750" spc="0" dirty="0" smtClean="0">
                <a:solidFill>
                  <a:srgbClr val="352B41"/>
                </a:solidFill>
                <a:latin typeface="Times New Roman"/>
                <a:cs typeface="Times New Roman"/>
              </a:rPr>
              <a:t>g</a:t>
            </a:r>
            <a:r>
              <a:rPr sz="750" spc="0" dirty="0" smtClean="0">
                <a:solidFill>
                  <a:srgbClr val="788285"/>
                </a:solidFill>
                <a:latin typeface="Times New Roman"/>
                <a:cs typeface="Times New Roman"/>
              </a:rPr>
              <a:t>,</a:t>
            </a:r>
            <a:r>
              <a:rPr sz="750" spc="39" dirty="0" smtClean="0">
                <a:solidFill>
                  <a:srgbClr val="788285"/>
                </a:solidFill>
                <a:latin typeface="Times New Roman"/>
                <a:cs typeface="Times New Roman"/>
              </a:rPr>
              <a:t> </a:t>
            </a:r>
            <a:r>
              <a:rPr sz="750" spc="0" dirty="0" smtClean="0">
                <a:solidFill>
                  <a:srgbClr val="535066"/>
                </a:solidFill>
                <a:latin typeface="Times New Roman"/>
                <a:cs typeface="Times New Roman"/>
              </a:rPr>
              <a:t>B</a:t>
            </a:r>
            <a:r>
              <a:rPr sz="750" spc="0" dirty="0" smtClean="0">
                <a:solidFill>
                  <a:srgbClr val="3D1828"/>
                </a:solidFill>
                <a:latin typeface="Times New Roman"/>
                <a:cs typeface="Times New Roman"/>
              </a:rPr>
              <a:t>a</a:t>
            </a:r>
            <a:r>
              <a:rPr sz="750" spc="0" dirty="0" smtClean="0">
                <a:solidFill>
                  <a:srgbClr val="949B98"/>
                </a:solidFill>
                <a:latin typeface="Times New Roman"/>
                <a:cs typeface="Times New Roman"/>
              </a:rPr>
              <a:t>l</a:t>
            </a:r>
            <a:r>
              <a:rPr sz="750" spc="0" dirty="0" smtClean="0">
                <a:solidFill>
                  <a:srgbClr val="352B41"/>
                </a:solidFill>
                <a:latin typeface="Times New Roman"/>
                <a:cs typeface="Times New Roman"/>
              </a:rPr>
              <a:t>a</a:t>
            </a:r>
            <a:r>
              <a:rPr sz="750" spc="0" dirty="0" smtClean="0">
                <a:solidFill>
                  <a:srgbClr val="535066"/>
                </a:solidFill>
                <a:latin typeface="Times New Roman"/>
                <a:cs typeface="Times New Roman"/>
              </a:rPr>
              <a:t>nc</a:t>
            </a:r>
            <a:r>
              <a:rPr sz="750" spc="0" dirty="0" smtClean="0">
                <a:solidFill>
                  <a:srgbClr val="788285"/>
                </a:solidFill>
                <a:latin typeface="Times New Roman"/>
                <a:cs typeface="Times New Roman"/>
              </a:rPr>
              <a:t>i</a:t>
            </a:r>
            <a:r>
              <a:rPr sz="750" spc="0" dirty="0" smtClean="0">
                <a:solidFill>
                  <a:srgbClr val="2B2163"/>
                </a:solidFill>
                <a:latin typeface="Times New Roman"/>
                <a:cs typeface="Times New Roman"/>
              </a:rPr>
              <a:t>n</a:t>
            </a:r>
            <a:r>
              <a:rPr sz="750" spc="0" dirty="0" smtClean="0">
                <a:solidFill>
                  <a:srgbClr val="352B41"/>
                </a:solidFill>
                <a:latin typeface="Times New Roman"/>
                <a:cs typeface="Times New Roman"/>
              </a:rPr>
              <a:t>g, </a:t>
            </a:r>
            <a:endParaRPr sz="800" dirty="0">
              <a:latin typeface="Times New Roman"/>
              <a:cs typeface="Times New Roman"/>
            </a:endParaRPr>
          </a:p>
          <a:p>
            <a:pPr marL="3505200" marR="1620029">
              <a:lnSpc>
                <a:spcPts val="919"/>
              </a:lnSpc>
              <a:spcBef>
                <a:spcPts val="942"/>
              </a:spcBef>
            </a:pPr>
            <a:r>
              <a:rPr sz="800" spc="0" dirty="0" smtClean="0">
                <a:solidFill>
                  <a:srgbClr val="535066"/>
                </a:solidFill>
                <a:latin typeface="Times New Roman"/>
                <a:cs typeface="Times New Roman"/>
              </a:rPr>
              <a:t>PAYM</a:t>
            </a:r>
            <a:r>
              <a:rPr sz="800" spc="0" dirty="0" smtClean="0">
                <a:solidFill>
                  <a:srgbClr val="3D1828"/>
                </a:solidFill>
                <a:latin typeface="Times New Roman"/>
                <a:cs typeface="Times New Roman"/>
              </a:rPr>
              <a:t>E</a:t>
            </a:r>
            <a:r>
              <a:rPr sz="800" spc="0" dirty="0" smtClean="0">
                <a:solidFill>
                  <a:srgbClr val="535066"/>
                </a:solidFill>
                <a:latin typeface="Times New Roman"/>
                <a:cs typeface="Times New Roman"/>
              </a:rPr>
              <a:t>NT</a:t>
            </a:r>
            <a:r>
              <a:rPr sz="800" spc="-50" dirty="0" smtClean="0">
                <a:solidFill>
                  <a:srgbClr val="535066"/>
                </a:solidFill>
                <a:latin typeface="Times New Roman"/>
                <a:cs typeface="Times New Roman"/>
              </a:rPr>
              <a:t> </a:t>
            </a:r>
            <a:r>
              <a:rPr sz="800" spc="0" dirty="0" smtClean="0">
                <a:solidFill>
                  <a:srgbClr val="535066"/>
                </a:solidFill>
                <a:latin typeface="Times New Roman"/>
                <a:cs typeface="Times New Roman"/>
              </a:rPr>
              <a:t>S</a:t>
            </a:r>
            <a:r>
              <a:rPr sz="800" spc="0" dirty="0" smtClean="0">
                <a:solidFill>
                  <a:srgbClr val="3D1828"/>
                </a:solidFill>
                <a:latin typeface="Times New Roman"/>
                <a:cs typeface="Times New Roman"/>
              </a:rPr>
              <a:t>E</a:t>
            </a:r>
            <a:r>
              <a:rPr sz="800" spc="0" dirty="0" smtClean="0">
                <a:solidFill>
                  <a:srgbClr val="423B56"/>
                </a:solidFill>
                <a:latin typeface="Times New Roman"/>
                <a:cs typeface="Times New Roman"/>
              </a:rPr>
              <a:t>R</a:t>
            </a:r>
            <a:r>
              <a:rPr sz="800" spc="0" dirty="0" smtClean="0">
                <a:solidFill>
                  <a:srgbClr val="695E6C"/>
                </a:solidFill>
                <a:latin typeface="Times New Roman"/>
                <a:cs typeface="Times New Roman"/>
              </a:rPr>
              <a:t>V</a:t>
            </a:r>
            <a:r>
              <a:rPr sz="800" spc="0" dirty="0" smtClean="0">
                <a:solidFill>
                  <a:srgbClr val="248ACC"/>
                </a:solidFill>
                <a:latin typeface="Times New Roman"/>
                <a:cs typeface="Times New Roman"/>
              </a:rPr>
              <a:t>I</a:t>
            </a:r>
            <a:r>
              <a:rPr sz="800" spc="0" dirty="0" smtClean="0">
                <a:solidFill>
                  <a:srgbClr val="423B56"/>
                </a:solidFill>
                <a:latin typeface="Times New Roman"/>
                <a:cs typeface="Times New Roman"/>
              </a:rPr>
              <a:t>C</a:t>
            </a:r>
            <a:r>
              <a:rPr sz="800" spc="0" dirty="0" smtClean="0">
                <a:solidFill>
                  <a:srgbClr val="15124B"/>
                </a:solidFill>
                <a:latin typeface="Times New Roman"/>
                <a:cs typeface="Times New Roman"/>
              </a:rPr>
              <a:t>E</a:t>
            </a:r>
            <a:r>
              <a:rPr sz="800" spc="0" dirty="0" smtClean="0">
                <a:solidFill>
                  <a:srgbClr val="535066"/>
                </a:solidFill>
                <a:latin typeface="Times New Roman"/>
                <a:cs typeface="Times New Roman"/>
              </a:rPr>
              <a:t>S                                   </a:t>
            </a:r>
            <a:r>
              <a:rPr sz="800" spc="-75" dirty="0" smtClean="0">
                <a:solidFill>
                  <a:srgbClr val="535066"/>
                </a:solidFill>
                <a:latin typeface="Times New Roman"/>
                <a:cs typeface="Times New Roman"/>
              </a:rPr>
              <a:t> </a:t>
            </a:r>
            <a:r>
              <a:rPr sz="800" spc="0" dirty="0" smtClean="0">
                <a:solidFill>
                  <a:srgbClr val="535066"/>
                </a:solidFill>
                <a:latin typeface="Times New Roman"/>
                <a:cs typeface="Times New Roman"/>
              </a:rPr>
              <a:t>ACH</a:t>
            </a:r>
            <a:r>
              <a:rPr sz="800" spc="-17" dirty="0" smtClean="0">
                <a:solidFill>
                  <a:srgbClr val="535066"/>
                </a:solidFill>
                <a:latin typeface="Times New Roman"/>
                <a:cs typeface="Times New Roman"/>
              </a:rPr>
              <a:t> </a:t>
            </a:r>
            <a:r>
              <a:rPr sz="800" spc="0" dirty="0" smtClean="0">
                <a:solidFill>
                  <a:srgbClr val="423B56"/>
                </a:solidFill>
                <a:latin typeface="Times New Roman"/>
                <a:cs typeface="Times New Roman"/>
              </a:rPr>
              <a:t>O</a:t>
            </a:r>
            <a:r>
              <a:rPr sz="800" spc="0" dirty="0" smtClean="0">
                <a:solidFill>
                  <a:srgbClr val="535066"/>
                </a:solidFill>
                <a:latin typeface="Times New Roman"/>
                <a:cs typeface="Times New Roman"/>
              </a:rPr>
              <a:t>ri</a:t>
            </a:r>
            <a:r>
              <a:rPr sz="800" spc="0" dirty="0" smtClean="0">
                <a:solidFill>
                  <a:srgbClr val="352B41"/>
                </a:solidFill>
                <a:latin typeface="Times New Roman"/>
                <a:cs typeface="Times New Roman"/>
              </a:rPr>
              <a:t>g</a:t>
            </a:r>
            <a:r>
              <a:rPr sz="800" spc="0" dirty="0" smtClean="0">
                <a:solidFill>
                  <a:srgbClr val="831D46"/>
                </a:solidFill>
                <a:latin typeface="Times New Roman"/>
                <a:cs typeface="Times New Roman"/>
              </a:rPr>
              <a:t>i</a:t>
            </a:r>
            <a:r>
              <a:rPr sz="800" spc="0" dirty="0" smtClean="0">
                <a:solidFill>
                  <a:srgbClr val="535066"/>
                </a:solidFill>
                <a:latin typeface="Times New Roman"/>
                <a:cs typeface="Times New Roman"/>
              </a:rPr>
              <a:t>n</a:t>
            </a:r>
            <a:r>
              <a:rPr sz="800" spc="0" dirty="0" smtClean="0">
                <a:solidFill>
                  <a:srgbClr val="352B41"/>
                </a:solidFill>
                <a:latin typeface="Times New Roman"/>
                <a:cs typeface="Times New Roman"/>
              </a:rPr>
              <a:t>a</a:t>
            </a:r>
            <a:r>
              <a:rPr sz="800" spc="0" dirty="0" smtClean="0">
                <a:solidFill>
                  <a:srgbClr val="0D2B66"/>
                </a:solidFill>
                <a:latin typeface="Times New Roman"/>
                <a:cs typeface="Times New Roman"/>
              </a:rPr>
              <a:t>t</a:t>
            </a:r>
            <a:r>
              <a:rPr sz="800" spc="0" dirty="0" smtClean="0">
                <a:solidFill>
                  <a:srgbClr val="1D2C8E"/>
                </a:solidFill>
                <a:latin typeface="Times New Roman"/>
                <a:cs typeface="Times New Roman"/>
              </a:rPr>
              <a:t>i</a:t>
            </a:r>
            <a:r>
              <a:rPr sz="800" spc="0" dirty="0" smtClean="0">
                <a:solidFill>
                  <a:srgbClr val="423B56"/>
                </a:solidFill>
                <a:latin typeface="Times New Roman"/>
                <a:cs typeface="Times New Roman"/>
              </a:rPr>
              <a:t>o</a:t>
            </a:r>
            <a:r>
              <a:rPr sz="800" spc="0" dirty="0" smtClean="0">
                <a:solidFill>
                  <a:srgbClr val="535066"/>
                </a:solidFill>
                <a:latin typeface="Times New Roman"/>
                <a:cs typeface="Times New Roman"/>
              </a:rPr>
              <a:t>n</a:t>
            </a:r>
            <a:r>
              <a:rPr sz="800" spc="25" dirty="0" smtClean="0">
                <a:solidFill>
                  <a:srgbClr val="535066"/>
                </a:solidFill>
                <a:latin typeface="Times New Roman"/>
                <a:cs typeface="Times New Roman"/>
              </a:rPr>
              <a:t> </a:t>
            </a:r>
            <a:r>
              <a:rPr sz="800" spc="0" dirty="0" smtClean="0">
                <a:solidFill>
                  <a:srgbClr val="695E6C"/>
                </a:solidFill>
                <a:latin typeface="Times New Roman"/>
                <a:cs typeface="Times New Roman"/>
              </a:rPr>
              <a:t>F</a:t>
            </a:r>
            <a:r>
              <a:rPr sz="800" spc="0" dirty="0" smtClean="0">
                <a:solidFill>
                  <a:srgbClr val="788285"/>
                </a:solidFill>
                <a:latin typeface="Times New Roman"/>
                <a:cs typeface="Times New Roman"/>
              </a:rPr>
              <a:t>i</a:t>
            </a:r>
            <a:r>
              <a:rPr sz="800" spc="0" dirty="0" smtClean="0">
                <a:solidFill>
                  <a:srgbClr val="245EAB"/>
                </a:solidFill>
                <a:latin typeface="Times New Roman"/>
                <a:cs typeface="Times New Roman"/>
              </a:rPr>
              <a:t>l</a:t>
            </a:r>
            <a:r>
              <a:rPr sz="800" spc="0" dirty="0" smtClean="0">
                <a:solidFill>
                  <a:srgbClr val="281335"/>
                </a:solidFill>
                <a:latin typeface="Times New Roman"/>
                <a:cs typeface="Times New Roman"/>
              </a:rPr>
              <a:t>e</a:t>
            </a:r>
            <a:r>
              <a:rPr sz="800" spc="25" dirty="0" smtClean="0">
                <a:solidFill>
                  <a:srgbClr val="281335"/>
                </a:solidFill>
                <a:latin typeface="Times New Roman"/>
                <a:cs typeface="Times New Roman"/>
              </a:rPr>
              <a:t> </a:t>
            </a:r>
            <a:r>
              <a:rPr sz="800" spc="0" dirty="0" smtClean="0">
                <a:solidFill>
                  <a:srgbClr val="695E6C"/>
                </a:solidFill>
                <a:latin typeface="Times New Roman"/>
                <a:cs typeface="Times New Roman"/>
              </a:rPr>
              <a:t>(</a:t>
            </a:r>
            <a:r>
              <a:rPr sz="800" spc="0" dirty="0" smtClean="0">
                <a:solidFill>
                  <a:srgbClr val="535066"/>
                </a:solidFill>
                <a:latin typeface="Times New Roman"/>
                <a:cs typeface="Times New Roman"/>
              </a:rPr>
              <a:t>OOF</a:t>
            </a:r>
            <a:r>
              <a:rPr sz="800" spc="0" dirty="0" smtClean="0">
                <a:solidFill>
                  <a:srgbClr val="AB5E4C"/>
                </a:solidFill>
                <a:latin typeface="Times New Roman"/>
                <a:cs typeface="Times New Roman"/>
              </a:rPr>
              <a:t>I</a:t>
            </a:r>
            <a:r>
              <a:rPr sz="800" spc="0" dirty="0" smtClean="0">
                <a:solidFill>
                  <a:srgbClr val="535066"/>
                </a:solidFill>
                <a:latin typeface="Times New Roman"/>
                <a:cs typeface="Times New Roman"/>
              </a:rPr>
              <a:t>) </a:t>
            </a:r>
            <a:endParaRPr sz="800" dirty="0">
              <a:latin typeface="Times New Roman"/>
              <a:cs typeface="Times New Roman"/>
            </a:endParaRPr>
          </a:p>
          <a:p>
            <a:pPr marL="3505200" marR="1620029">
              <a:lnSpc>
                <a:spcPts val="956"/>
              </a:lnSpc>
              <a:spcBef>
                <a:spcPts val="1005"/>
              </a:spcBef>
            </a:pPr>
            <a:r>
              <a:rPr sz="1200" spc="0" baseline="3623" dirty="0" smtClean="0">
                <a:solidFill>
                  <a:srgbClr val="15124B"/>
                </a:solidFill>
                <a:latin typeface="Times New Roman"/>
                <a:cs typeface="Times New Roman"/>
              </a:rPr>
              <a:t>T</a:t>
            </a:r>
            <a:r>
              <a:rPr sz="1200" spc="0" baseline="3623" dirty="0" smtClean="0">
                <a:solidFill>
                  <a:srgbClr val="423B56"/>
                </a:solidFill>
                <a:latin typeface="Times New Roman"/>
                <a:cs typeface="Times New Roman"/>
              </a:rPr>
              <a:t>REAS</a:t>
            </a:r>
            <a:r>
              <a:rPr sz="1200" spc="0" baseline="3623" dirty="0" smtClean="0">
                <a:solidFill>
                  <a:srgbClr val="695E6C"/>
                </a:solidFill>
                <a:latin typeface="Times New Roman"/>
                <a:cs typeface="Times New Roman"/>
              </a:rPr>
              <a:t>U</a:t>
            </a:r>
            <a:r>
              <a:rPr sz="1200" spc="0" baseline="3623" dirty="0" smtClean="0">
                <a:solidFill>
                  <a:srgbClr val="423B56"/>
                </a:solidFill>
                <a:latin typeface="Times New Roman"/>
                <a:cs typeface="Times New Roman"/>
              </a:rPr>
              <a:t>R</a:t>
            </a:r>
            <a:r>
              <a:rPr sz="1200" spc="0" baseline="3623" dirty="0" smtClean="0">
                <a:solidFill>
                  <a:srgbClr val="788285"/>
                </a:solidFill>
                <a:latin typeface="Times New Roman"/>
                <a:cs typeface="Times New Roman"/>
              </a:rPr>
              <a:t>Y</a:t>
            </a:r>
            <a:r>
              <a:rPr sz="1200" spc="-16" baseline="3623" dirty="0" smtClean="0">
                <a:solidFill>
                  <a:srgbClr val="788285"/>
                </a:solidFill>
                <a:latin typeface="Times New Roman"/>
                <a:cs typeface="Times New Roman"/>
              </a:rPr>
              <a:t> </a:t>
            </a:r>
            <a:r>
              <a:rPr sz="1200" spc="0" baseline="3623" dirty="0" smtClean="0">
                <a:solidFill>
                  <a:srgbClr val="423B56"/>
                </a:solidFill>
                <a:latin typeface="Times New Roman"/>
                <a:cs typeface="Times New Roman"/>
              </a:rPr>
              <a:t>DE</a:t>
            </a:r>
            <a:r>
              <a:rPr sz="1200" spc="0" baseline="3623" dirty="0" smtClean="0">
                <a:solidFill>
                  <a:srgbClr val="2B2163"/>
                </a:solidFill>
                <a:latin typeface="Times New Roman"/>
                <a:cs typeface="Times New Roman"/>
              </a:rPr>
              <a:t>P</a:t>
            </a:r>
            <a:r>
              <a:rPr sz="1200" spc="0" baseline="3623" dirty="0" smtClean="0">
                <a:solidFill>
                  <a:srgbClr val="535066"/>
                </a:solidFill>
                <a:latin typeface="Times New Roman"/>
                <a:cs typeface="Times New Roman"/>
              </a:rPr>
              <a:t>A</a:t>
            </a:r>
            <a:r>
              <a:rPr sz="1200" spc="0" baseline="3623" dirty="0" smtClean="0">
                <a:solidFill>
                  <a:srgbClr val="423B56"/>
                </a:solidFill>
                <a:latin typeface="Times New Roman"/>
                <a:cs typeface="Times New Roman"/>
              </a:rPr>
              <a:t>RTM</a:t>
            </a:r>
            <a:r>
              <a:rPr sz="1200" spc="0" baseline="3623" dirty="0" smtClean="0">
                <a:solidFill>
                  <a:srgbClr val="3D1828"/>
                </a:solidFill>
                <a:latin typeface="Times New Roman"/>
                <a:cs typeface="Times New Roman"/>
              </a:rPr>
              <a:t>E</a:t>
            </a:r>
            <a:r>
              <a:rPr sz="1200" spc="0" baseline="3623" dirty="0" smtClean="0">
                <a:solidFill>
                  <a:srgbClr val="535066"/>
                </a:solidFill>
                <a:latin typeface="Times New Roman"/>
                <a:cs typeface="Times New Roman"/>
              </a:rPr>
              <a:t>N</a:t>
            </a:r>
            <a:r>
              <a:rPr sz="1200" spc="0" baseline="3623" dirty="0" smtClean="0">
                <a:solidFill>
                  <a:srgbClr val="15124B"/>
                </a:solidFill>
                <a:latin typeface="Times New Roman"/>
                <a:cs typeface="Times New Roman"/>
              </a:rPr>
              <a:t>T                                </a:t>
            </a:r>
            <a:r>
              <a:rPr sz="1200" spc="79" baseline="3623" dirty="0" smtClean="0">
                <a:solidFill>
                  <a:srgbClr val="15124B"/>
                </a:solidFill>
                <a:latin typeface="Times New Roman"/>
                <a:cs typeface="Times New Roman"/>
              </a:rPr>
              <a:t> </a:t>
            </a:r>
            <a:r>
              <a:rPr sz="750" spc="0" dirty="0" smtClean="0">
                <a:solidFill>
                  <a:srgbClr val="423B56"/>
                </a:solidFill>
                <a:latin typeface="Times New Roman"/>
                <a:cs typeface="Times New Roman"/>
              </a:rPr>
              <a:t>Ca</a:t>
            </a:r>
            <a:r>
              <a:rPr sz="750" spc="0" dirty="0" smtClean="0">
                <a:solidFill>
                  <a:srgbClr val="352B41"/>
                </a:solidFill>
                <a:latin typeface="Times New Roman"/>
                <a:cs typeface="Times New Roman"/>
              </a:rPr>
              <a:t>s</a:t>
            </a:r>
            <a:r>
              <a:rPr sz="750" spc="0" dirty="0" smtClean="0">
                <a:solidFill>
                  <a:srgbClr val="535066"/>
                </a:solidFill>
                <a:latin typeface="Times New Roman"/>
                <a:cs typeface="Times New Roman"/>
              </a:rPr>
              <a:t>h</a:t>
            </a:r>
            <a:r>
              <a:rPr sz="750" spc="108" dirty="0" smtClean="0">
                <a:solidFill>
                  <a:srgbClr val="535066"/>
                </a:solidFill>
                <a:latin typeface="Times New Roman"/>
                <a:cs typeface="Times New Roman"/>
              </a:rPr>
              <a:t> </a:t>
            </a:r>
            <a:r>
              <a:rPr sz="750" spc="0" dirty="0" smtClean="0">
                <a:solidFill>
                  <a:srgbClr val="535066"/>
                </a:solidFill>
                <a:latin typeface="Times New Roman"/>
                <a:cs typeface="Times New Roman"/>
              </a:rPr>
              <a:t>M</a:t>
            </a:r>
            <a:r>
              <a:rPr sz="750" spc="0" dirty="0" smtClean="0">
                <a:solidFill>
                  <a:srgbClr val="423B56"/>
                </a:solidFill>
                <a:latin typeface="Times New Roman"/>
                <a:cs typeface="Times New Roman"/>
              </a:rPr>
              <a:t>a</a:t>
            </a:r>
            <a:r>
              <a:rPr sz="750" spc="0" dirty="0" smtClean="0">
                <a:solidFill>
                  <a:srgbClr val="535066"/>
                </a:solidFill>
                <a:latin typeface="Times New Roman"/>
                <a:cs typeface="Times New Roman"/>
              </a:rPr>
              <a:t>na</a:t>
            </a:r>
            <a:r>
              <a:rPr sz="750" spc="0" dirty="0" smtClean="0">
                <a:solidFill>
                  <a:srgbClr val="352B41"/>
                </a:solidFill>
                <a:latin typeface="Times New Roman"/>
                <a:cs typeface="Times New Roman"/>
              </a:rPr>
              <a:t>g</a:t>
            </a:r>
            <a:r>
              <a:rPr sz="750" spc="0" dirty="0" smtClean="0">
                <a:solidFill>
                  <a:srgbClr val="535066"/>
                </a:solidFill>
                <a:latin typeface="Times New Roman"/>
                <a:cs typeface="Times New Roman"/>
              </a:rPr>
              <a:t>em</a:t>
            </a:r>
            <a:r>
              <a:rPr sz="750" spc="0" dirty="0" smtClean="0">
                <a:solidFill>
                  <a:srgbClr val="423B56"/>
                </a:solidFill>
                <a:latin typeface="Times New Roman"/>
                <a:cs typeface="Times New Roman"/>
              </a:rPr>
              <a:t>en</a:t>
            </a:r>
            <a:r>
              <a:rPr sz="750" spc="0" dirty="0" smtClean="0">
                <a:solidFill>
                  <a:srgbClr val="695E6C"/>
                </a:solidFill>
                <a:latin typeface="Times New Roman"/>
                <a:cs typeface="Times New Roman"/>
              </a:rPr>
              <a:t>t</a:t>
            </a:r>
            <a:endParaRPr sz="750" dirty="0">
              <a:latin typeface="Times New Roman"/>
              <a:cs typeface="Times New Roman"/>
            </a:endParaRPr>
          </a:p>
          <a:p>
            <a:pPr marL="3514725">
              <a:lnSpc>
                <a:spcPts val="800"/>
              </a:lnSpc>
              <a:spcBef>
                <a:spcPts val="1085"/>
              </a:spcBef>
            </a:pPr>
            <a:r>
              <a:rPr sz="800" dirty="0" smtClean="0">
                <a:solidFill>
                  <a:srgbClr val="535066"/>
                </a:solidFill>
                <a:latin typeface="Times New Roman"/>
                <a:cs typeface="Times New Roman"/>
              </a:rPr>
              <a:t>PAYM</a:t>
            </a:r>
            <a:r>
              <a:rPr sz="800" dirty="0" smtClean="0">
                <a:solidFill>
                  <a:srgbClr val="3D1828"/>
                </a:solidFill>
                <a:latin typeface="Times New Roman"/>
                <a:cs typeface="Times New Roman"/>
              </a:rPr>
              <a:t>E</a:t>
            </a:r>
            <a:r>
              <a:rPr sz="800" dirty="0" smtClean="0">
                <a:solidFill>
                  <a:srgbClr val="535066"/>
                </a:solidFill>
                <a:latin typeface="Times New Roman"/>
                <a:cs typeface="Times New Roman"/>
              </a:rPr>
              <a:t>NT</a:t>
            </a:r>
            <a:r>
              <a:rPr sz="800" spc="-50" dirty="0" smtClean="0">
                <a:solidFill>
                  <a:srgbClr val="535066"/>
                </a:solidFill>
                <a:latin typeface="Times New Roman"/>
                <a:cs typeface="Times New Roman"/>
              </a:rPr>
              <a:t> </a:t>
            </a:r>
            <a:r>
              <a:rPr sz="800" spc="0" dirty="0" smtClean="0">
                <a:solidFill>
                  <a:srgbClr val="535066"/>
                </a:solidFill>
                <a:latin typeface="Times New Roman"/>
                <a:cs typeface="Times New Roman"/>
              </a:rPr>
              <a:t>S</a:t>
            </a:r>
            <a:r>
              <a:rPr sz="800" spc="0" dirty="0" smtClean="0">
                <a:solidFill>
                  <a:srgbClr val="3D1828"/>
                </a:solidFill>
                <a:latin typeface="Times New Roman"/>
                <a:cs typeface="Times New Roman"/>
              </a:rPr>
              <a:t>E</a:t>
            </a:r>
            <a:r>
              <a:rPr sz="800" spc="0" dirty="0" smtClean="0">
                <a:solidFill>
                  <a:srgbClr val="423B56"/>
                </a:solidFill>
                <a:latin typeface="Times New Roman"/>
                <a:cs typeface="Times New Roman"/>
              </a:rPr>
              <a:t>R</a:t>
            </a:r>
            <a:r>
              <a:rPr sz="800" spc="0" dirty="0" smtClean="0">
                <a:solidFill>
                  <a:srgbClr val="695E6C"/>
                </a:solidFill>
                <a:latin typeface="Times New Roman"/>
                <a:cs typeface="Times New Roman"/>
              </a:rPr>
              <a:t>V</a:t>
            </a:r>
            <a:r>
              <a:rPr sz="800" spc="0" dirty="0" smtClean="0">
                <a:solidFill>
                  <a:srgbClr val="4891B8"/>
                </a:solidFill>
                <a:latin typeface="Times New Roman"/>
                <a:cs typeface="Times New Roman"/>
              </a:rPr>
              <a:t>I</a:t>
            </a:r>
            <a:r>
              <a:rPr sz="800" spc="0" dirty="0" smtClean="0">
                <a:solidFill>
                  <a:srgbClr val="423B56"/>
                </a:solidFill>
                <a:latin typeface="Times New Roman"/>
                <a:cs typeface="Times New Roman"/>
              </a:rPr>
              <a:t>C</a:t>
            </a:r>
            <a:r>
              <a:rPr sz="800" spc="0" dirty="0" smtClean="0">
                <a:solidFill>
                  <a:srgbClr val="15124B"/>
                </a:solidFill>
                <a:latin typeface="Times New Roman"/>
                <a:cs typeface="Times New Roman"/>
              </a:rPr>
              <a:t>E</a:t>
            </a:r>
            <a:r>
              <a:rPr sz="800" spc="0" dirty="0" smtClean="0">
                <a:solidFill>
                  <a:srgbClr val="535066"/>
                </a:solidFill>
                <a:latin typeface="Times New Roman"/>
                <a:cs typeface="Times New Roman"/>
              </a:rPr>
              <a:t>S                                    </a:t>
            </a:r>
            <a:r>
              <a:rPr sz="750" spc="0" dirty="0" smtClean="0">
                <a:solidFill>
                  <a:srgbClr val="535066"/>
                </a:solidFill>
                <a:latin typeface="Times New Roman"/>
                <a:cs typeface="Times New Roman"/>
              </a:rPr>
              <a:t>D</a:t>
            </a:r>
            <a:r>
              <a:rPr sz="750" spc="0" dirty="0" smtClean="0">
                <a:solidFill>
                  <a:srgbClr val="281335"/>
                </a:solidFill>
                <a:latin typeface="Times New Roman"/>
                <a:cs typeface="Times New Roman"/>
              </a:rPr>
              <a:t>e</a:t>
            </a:r>
            <a:r>
              <a:rPr sz="750" spc="0" dirty="0" smtClean="0">
                <a:solidFill>
                  <a:srgbClr val="535066"/>
                </a:solidFill>
                <a:latin typeface="Times New Roman"/>
                <a:cs typeface="Times New Roman"/>
              </a:rPr>
              <a:t>p</a:t>
            </a:r>
            <a:r>
              <a:rPr sz="750" spc="0" dirty="0" smtClean="0">
                <a:solidFill>
                  <a:srgbClr val="423B56"/>
                </a:solidFill>
                <a:latin typeface="Times New Roman"/>
                <a:cs typeface="Times New Roman"/>
              </a:rPr>
              <a:t>osited</a:t>
            </a:r>
            <a:r>
              <a:rPr sz="750" spc="34" dirty="0" smtClean="0">
                <a:solidFill>
                  <a:srgbClr val="423B56"/>
                </a:solidFill>
                <a:latin typeface="Times New Roman"/>
                <a:cs typeface="Times New Roman"/>
              </a:rPr>
              <a:t> </a:t>
            </a:r>
            <a:r>
              <a:rPr sz="750" spc="0" dirty="0" smtClean="0">
                <a:solidFill>
                  <a:srgbClr val="535066"/>
                </a:solidFill>
                <a:latin typeface="Times New Roman"/>
                <a:cs typeface="Times New Roman"/>
              </a:rPr>
              <a:t>Ol</a:t>
            </a:r>
            <a:r>
              <a:rPr sz="750" spc="0" dirty="0" smtClean="0">
                <a:solidFill>
                  <a:srgbClr val="352B41"/>
                </a:solidFill>
                <a:latin typeface="Times New Roman"/>
                <a:cs typeface="Times New Roman"/>
              </a:rPr>
              <a:t>ec</a:t>
            </a:r>
            <a:r>
              <a:rPr sz="750" spc="0" dirty="0" smtClean="0">
                <a:solidFill>
                  <a:srgbClr val="15124B"/>
                </a:solidFill>
                <a:latin typeface="Times New Roman"/>
                <a:cs typeface="Times New Roman"/>
              </a:rPr>
              <a:t>k </a:t>
            </a:r>
            <a:r>
              <a:rPr sz="750" spc="8" dirty="0" smtClean="0">
                <a:solidFill>
                  <a:srgbClr val="15124B"/>
                </a:solidFill>
                <a:latin typeface="Times New Roman"/>
                <a:cs typeface="Times New Roman"/>
              </a:rPr>
              <a:t> </a:t>
            </a:r>
            <a:r>
              <a:rPr sz="750" spc="0" dirty="0" smtClean="0">
                <a:solidFill>
                  <a:srgbClr val="2B2163"/>
                </a:solidFill>
                <a:latin typeface="Times New Roman"/>
                <a:cs typeface="Times New Roman"/>
              </a:rPr>
              <a:t>P</a:t>
            </a:r>
            <a:r>
              <a:rPr sz="750" spc="0" dirty="0" smtClean="0">
                <a:solidFill>
                  <a:srgbClr val="4C0A3B"/>
                </a:solidFill>
                <a:latin typeface="Times New Roman"/>
                <a:cs typeface="Times New Roman"/>
              </a:rPr>
              <a:t>r</a:t>
            </a:r>
            <a:r>
              <a:rPr sz="750" spc="0" dirty="0" smtClean="0">
                <a:solidFill>
                  <a:srgbClr val="423B56"/>
                </a:solidFill>
                <a:latin typeface="Times New Roman"/>
                <a:cs typeface="Times New Roman"/>
              </a:rPr>
              <a:t>oc</a:t>
            </a:r>
            <a:r>
              <a:rPr sz="750" spc="0" dirty="0" smtClean="0">
                <a:solidFill>
                  <a:srgbClr val="352B41"/>
                </a:solidFill>
                <a:latin typeface="Times New Roman"/>
                <a:cs typeface="Times New Roman"/>
              </a:rPr>
              <a:t>e</a:t>
            </a:r>
            <a:r>
              <a:rPr sz="750" spc="0" dirty="0" smtClean="0">
                <a:solidFill>
                  <a:srgbClr val="423B56"/>
                </a:solidFill>
                <a:latin typeface="Times New Roman"/>
                <a:cs typeface="Times New Roman"/>
              </a:rPr>
              <a:t>s</a:t>
            </a:r>
            <a:r>
              <a:rPr sz="750" spc="0" dirty="0" smtClean="0">
                <a:solidFill>
                  <a:srgbClr val="352B41"/>
                </a:solidFill>
                <a:latin typeface="Times New Roman"/>
                <a:cs typeface="Times New Roman"/>
              </a:rPr>
              <a:t>s</a:t>
            </a:r>
            <a:r>
              <a:rPr sz="750" spc="0" dirty="0" smtClean="0">
                <a:solidFill>
                  <a:srgbClr val="788285"/>
                </a:solidFill>
                <a:latin typeface="Times New Roman"/>
                <a:cs typeface="Times New Roman"/>
              </a:rPr>
              <a:t>i</a:t>
            </a:r>
            <a:r>
              <a:rPr sz="750" spc="0" dirty="0" smtClean="0">
                <a:solidFill>
                  <a:srgbClr val="2B2163"/>
                </a:solidFill>
                <a:latin typeface="Times New Roman"/>
                <a:cs typeface="Times New Roman"/>
              </a:rPr>
              <a:t>n</a:t>
            </a:r>
            <a:r>
              <a:rPr sz="750" spc="0" dirty="0" smtClean="0">
                <a:solidFill>
                  <a:srgbClr val="352B41"/>
                </a:solidFill>
                <a:latin typeface="Times New Roman"/>
                <a:cs typeface="Times New Roman"/>
              </a:rPr>
              <a:t>g</a:t>
            </a:r>
            <a:r>
              <a:rPr sz="750" spc="-34" dirty="0" smtClean="0">
                <a:solidFill>
                  <a:srgbClr val="352B41"/>
                </a:solidFill>
                <a:latin typeface="Times New Roman"/>
                <a:cs typeface="Times New Roman"/>
              </a:rPr>
              <a:t> </a:t>
            </a:r>
            <a:r>
              <a:rPr sz="750" spc="0" dirty="0" smtClean="0">
                <a:solidFill>
                  <a:srgbClr val="423B56"/>
                </a:solidFill>
                <a:latin typeface="Times New Roman"/>
                <a:cs typeface="Times New Roman"/>
              </a:rPr>
              <a:t>a</a:t>
            </a:r>
            <a:r>
              <a:rPr sz="750" spc="0" dirty="0" smtClean="0">
                <a:solidFill>
                  <a:srgbClr val="535066"/>
                </a:solidFill>
                <a:latin typeface="Times New Roman"/>
                <a:cs typeface="Times New Roman"/>
              </a:rPr>
              <a:t>nd</a:t>
            </a:r>
            <a:r>
              <a:rPr sz="750" spc="153" dirty="0" smtClean="0">
                <a:solidFill>
                  <a:srgbClr val="535066"/>
                </a:solidFill>
                <a:latin typeface="Times New Roman"/>
                <a:cs typeface="Times New Roman"/>
              </a:rPr>
              <a:t> </a:t>
            </a:r>
            <a:r>
              <a:rPr sz="750" spc="0" dirty="0" smtClean="0">
                <a:solidFill>
                  <a:srgbClr val="423B56"/>
                </a:solidFill>
                <a:latin typeface="Times New Roman"/>
                <a:cs typeface="Times New Roman"/>
              </a:rPr>
              <a:t>D</a:t>
            </a:r>
            <a:r>
              <a:rPr sz="750" spc="0" dirty="0" smtClean="0">
                <a:solidFill>
                  <a:srgbClr val="352B41"/>
                </a:solidFill>
                <a:latin typeface="Times New Roman"/>
                <a:cs typeface="Times New Roman"/>
              </a:rPr>
              <a:t>e</a:t>
            </a:r>
            <a:r>
              <a:rPr sz="750" spc="0" dirty="0" smtClean="0">
                <a:solidFill>
                  <a:srgbClr val="423B56"/>
                </a:solidFill>
                <a:latin typeface="Times New Roman"/>
                <a:cs typeface="Times New Roman"/>
              </a:rPr>
              <a:t>pos</a:t>
            </a:r>
            <a:r>
              <a:rPr sz="750" spc="0" dirty="0" smtClean="0">
                <a:solidFill>
                  <a:srgbClr val="535066"/>
                </a:solidFill>
                <a:latin typeface="Times New Roman"/>
                <a:cs typeface="Times New Roman"/>
              </a:rPr>
              <a:t>it</a:t>
            </a:r>
            <a:r>
              <a:rPr sz="750" spc="0" dirty="0" smtClean="0">
                <a:solidFill>
                  <a:srgbClr val="352B41"/>
                </a:solidFill>
                <a:latin typeface="Times New Roman"/>
                <a:cs typeface="Times New Roman"/>
              </a:rPr>
              <a:t>e</a:t>
            </a:r>
            <a:r>
              <a:rPr sz="750" spc="0" dirty="0" smtClean="0">
                <a:solidFill>
                  <a:srgbClr val="535066"/>
                </a:solidFill>
                <a:latin typeface="Times New Roman"/>
                <a:cs typeface="Times New Roman"/>
              </a:rPr>
              <a:t>d</a:t>
            </a:r>
            <a:r>
              <a:rPr sz="750" spc="42" dirty="0" smtClean="0">
                <a:solidFill>
                  <a:srgbClr val="535066"/>
                </a:solidFill>
                <a:latin typeface="Times New Roman"/>
                <a:cs typeface="Times New Roman"/>
              </a:rPr>
              <a:t> </a:t>
            </a:r>
            <a:r>
              <a:rPr sz="750" spc="0" dirty="0" smtClean="0">
                <a:solidFill>
                  <a:srgbClr val="535066"/>
                </a:solidFill>
                <a:latin typeface="Times New Roman"/>
                <a:cs typeface="Times New Roman"/>
              </a:rPr>
              <a:t>R</a:t>
            </a:r>
            <a:r>
              <a:rPr sz="750" spc="0" dirty="0" smtClean="0">
                <a:solidFill>
                  <a:srgbClr val="281335"/>
                </a:solidFill>
                <a:latin typeface="Times New Roman"/>
                <a:cs typeface="Times New Roman"/>
              </a:rPr>
              <a:t>e</a:t>
            </a:r>
            <a:r>
              <a:rPr sz="750" spc="0" dirty="0" smtClean="0">
                <a:solidFill>
                  <a:srgbClr val="535066"/>
                </a:solidFill>
                <a:latin typeface="Times New Roman"/>
                <a:cs typeface="Times New Roman"/>
              </a:rPr>
              <a:t>tu</a:t>
            </a:r>
            <a:r>
              <a:rPr sz="750" spc="0" dirty="0" smtClean="0">
                <a:solidFill>
                  <a:srgbClr val="2B2163"/>
                </a:solidFill>
                <a:latin typeface="Times New Roman"/>
                <a:cs typeface="Times New Roman"/>
              </a:rPr>
              <a:t>rn</a:t>
            </a:r>
            <a:r>
              <a:rPr sz="750" spc="0" dirty="0" smtClean="0">
                <a:solidFill>
                  <a:srgbClr val="352B41"/>
                </a:solidFill>
                <a:latin typeface="Times New Roman"/>
                <a:cs typeface="Times New Roman"/>
              </a:rPr>
              <a:t>s</a:t>
            </a:r>
            <a:endParaRPr sz="750" dirty="0">
              <a:latin typeface="Times New Roman"/>
              <a:cs typeface="Times New Roman"/>
            </a:endParaRPr>
          </a:p>
          <a:p>
            <a:pPr marL="3514725">
              <a:lnSpc>
                <a:spcPct val="95825"/>
              </a:lnSpc>
              <a:spcBef>
                <a:spcPts val="915"/>
              </a:spcBef>
            </a:pPr>
            <a:r>
              <a:rPr sz="750" dirty="0" smtClean="0">
                <a:solidFill>
                  <a:srgbClr val="535066"/>
                </a:solidFill>
                <a:latin typeface="Times New Roman"/>
                <a:cs typeface="Times New Roman"/>
              </a:rPr>
              <a:t>PAYM</a:t>
            </a:r>
            <a:r>
              <a:rPr sz="750" dirty="0" smtClean="0">
                <a:solidFill>
                  <a:srgbClr val="3D1828"/>
                </a:solidFill>
                <a:latin typeface="Times New Roman"/>
                <a:cs typeface="Times New Roman"/>
              </a:rPr>
              <a:t>E</a:t>
            </a:r>
            <a:r>
              <a:rPr sz="750" dirty="0" smtClean="0">
                <a:solidFill>
                  <a:srgbClr val="535066"/>
                </a:solidFill>
                <a:latin typeface="Times New Roman"/>
                <a:cs typeface="Times New Roman"/>
              </a:rPr>
              <a:t>NT</a:t>
            </a:r>
            <a:r>
              <a:rPr sz="750" spc="-39" dirty="0" smtClean="0">
                <a:solidFill>
                  <a:srgbClr val="535066"/>
                </a:solidFill>
                <a:latin typeface="Times New Roman"/>
                <a:cs typeface="Times New Roman"/>
              </a:rPr>
              <a:t> </a:t>
            </a:r>
            <a:r>
              <a:rPr sz="750" spc="0" dirty="0" smtClean="0">
                <a:solidFill>
                  <a:srgbClr val="535066"/>
                </a:solidFill>
                <a:latin typeface="Times New Roman"/>
                <a:cs typeface="Times New Roman"/>
              </a:rPr>
              <a:t>S</a:t>
            </a:r>
            <a:r>
              <a:rPr sz="750" spc="0" dirty="0" smtClean="0">
                <a:solidFill>
                  <a:srgbClr val="3D1828"/>
                </a:solidFill>
                <a:latin typeface="Times New Roman"/>
                <a:cs typeface="Times New Roman"/>
              </a:rPr>
              <a:t>E</a:t>
            </a:r>
            <a:r>
              <a:rPr sz="750" spc="0" dirty="0" smtClean="0">
                <a:solidFill>
                  <a:srgbClr val="423B56"/>
                </a:solidFill>
                <a:latin typeface="Times New Roman"/>
                <a:cs typeface="Times New Roman"/>
              </a:rPr>
              <a:t>R</a:t>
            </a:r>
            <a:r>
              <a:rPr sz="750" spc="0" dirty="0" smtClean="0">
                <a:solidFill>
                  <a:srgbClr val="695E6C"/>
                </a:solidFill>
                <a:latin typeface="Times New Roman"/>
                <a:cs typeface="Times New Roman"/>
              </a:rPr>
              <a:t>V</a:t>
            </a:r>
            <a:r>
              <a:rPr sz="750" spc="0" dirty="0" smtClean="0">
                <a:solidFill>
                  <a:srgbClr val="4891B8"/>
                </a:solidFill>
                <a:latin typeface="Times New Roman"/>
                <a:cs typeface="Times New Roman"/>
              </a:rPr>
              <a:t>I</a:t>
            </a:r>
            <a:r>
              <a:rPr sz="750" spc="0" dirty="0" smtClean="0">
                <a:solidFill>
                  <a:srgbClr val="423B56"/>
                </a:solidFill>
                <a:latin typeface="Times New Roman"/>
                <a:cs typeface="Times New Roman"/>
              </a:rPr>
              <a:t>C</a:t>
            </a:r>
            <a:r>
              <a:rPr sz="750" spc="0" dirty="0" smtClean="0">
                <a:solidFill>
                  <a:srgbClr val="15124B"/>
                </a:solidFill>
                <a:latin typeface="Times New Roman"/>
                <a:cs typeface="Times New Roman"/>
              </a:rPr>
              <a:t>E</a:t>
            </a:r>
            <a:r>
              <a:rPr sz="750" spc="0" dirty="0" smtClean="0">
                <a:solidFill>
                  <a:srgbClr val="535066"/>
                </a:solidFill>
                <a:latin typeface="Times New Roman"/>
                <a:cs typeface="Times New Roman"/>
              </a:rPr>
              <a:t>S                                      </a:t>
            </a:r>
            <a:r>
              <a:rPr sz="800" spc="0" dirty="0" smtClean="0">
                <a:solidFill>
                  <a:srgbClr val="535066"/>
                </a:solidFill>
                <a:latin typeface="Times New Roman"/>
                <a:cs typeface="Times New Roman"/>
              </a:rPr>
              <a:t>ACH</a:t>
            </a:r>
            <a:r>
              <a:rPr sz="800" spc="56" dirty="0" smtClean="0">
                <a:solidFill>
                  <a:srgbClr val="535066"/>
                </a:solidFill>
                <a:latin typeface="Times New Roman"/>
                <a:cs typeface="Times New Roman"/>
              </a:rPr>
              <a:t> </a:t>
            </a:r>
            <a:r>
              <a:rPr sz="800" spc="0" dirty="0" smtClean="0">
                <a:solidFill>
                  <a:srgbClr val="535066"/>
                </a:solidFill>
                <a:latin typeface="Times New Roman"/>
                <a:cs typeface="Times New Roman"/>
              </a:rPr>
              <a:t>RO</a:t>
            </a:r>
            <a:r>
              <a:rPr sz="800" spc="0" dirty="0" smtClean="0">
                <a:solidFill>
                  <a:srgbClr val="3D1828"/>
                </a:solidFill>
                <a:latin typeface="Times New Roman"/>
                <a:cs typeface="Times New Roman"/>
              </a:rPr>
              <a:t>F</a:t>
            </a:r>
            <a:r>
              <a:rPr sz="800" spc="0" dirty="0" smtClean="0">
                <a:solidFill>
                  <a:srgbClr val="AB5E4C"/>
                </a:solidFill>
                <a:latin typeface="Times New Roman"/>
                <a:cs typeface="Times New Roman"/>
              </a:rPr>
              <a:t>I</a:t>
            </a:r>
            <a:r>
              <a:rPr sz="800" spc="25" dirty="0" smtClean="0">
                <a:solidFill>
                  <a:srgbClr val="AB5E4C"/>
                </a:solidFill>
                <a:latin typeface="Times New Roman"/>
                <a:cs typeface="Times New Roman"/>
              </a:rPr>
              <a:t> </a:t>
            </a:r>
            <a:r>
              <a:rPr sz="800" spc="0" dirty="0" smtClean="0">
                <a:solidFill>
                  <a:srgbClr val="423B56"/>
                </a:solidFill>
                <a:latin typeface="Times New Roman"/>
                <a:cs typeface="Times New Roman"/>
              </a:rPr>
              <a:t>-</a:t>
            </a:r>
            <a:r>
              <a:rPr sz="800" spc="-17" dirty="0" smtClean="0">
                <a:solidFill>
                  <a:srgbClr val="423B56"/>
                </a:solidFill>
                <a:latin typeface="Times New Roman"/>
                <a:cs typeface="Times New Roman"/>
              </a:rPr>
              <a:t> </a:t>
            </a:r>
            <a:r>
              <a:rPr sz="800" spc="0" dirty="0" smtClean="0">
                <a:solidFill>
                  <a:srgbClr val="AB5E4C"/>
                </a:solidFill>
                <a:latin typeface="Times New Roman"/>
                <a:cs typeface="Times New Roman"/>
              </a:rPr>
              <a:t>I</a:t>
            </a:r>
            <a:r>
              <a:rPr sz="800" spc="0" dirty="0" smtClean="0">
                <a:solidFill>
                  <a:srgbClr val="2B2163"/>
                </a:solidFill>
                <a:latin typeface="Times New Roman"/>
                <a:cs typeface="Times New Roman"/>
              </a:rPr>
              <a:t>n</a:t>
            </a:r>
            <a:r>
              <a:rPr sz="800" spc="0" dirty="0" smtClean="0">
                <a:solidFill>
                  <a:srgbClr val="423B56"/>
                </a:solidFill>
                <a:latin typeface="Times New Roman"/>
                <a:cs typeface="Times New Roman"/>
              </a:rPr>
              <a:t>co</a:t>
            </a:r>
            <a:r>
              <a:rPr sz="800" spc="0" dirty="0" smtClean="0">
                <a:solidFill>
                  <a:srgbClr val="2B2163"/>
                </a:solidFill>
                <a:latin typeface="Times New Roman"/>
                <a:cs typeface="Times New Roman"/>
              </a:rPr>
              <a:t>m</a:t>
            </a:r>
            <a:r>
              <a:rPr sz="800" spc="0" dirty="0" smtClean="0">
                <a:solidFill>
                  <a:srgbClr val="788285"/>
                </a:solidFill>
                <a:latin typeface="Times New Roman"/>
                <a:cs typeface="Times New Roman"/>
              </a:rPr>
              <a:t>i</a:t>
            </a:r>
            <a:r>
              <a:rPr sz="800" spc="0" dirty="0" smtClean="0">
                <a:solidFill>
                  <a:srgbClr val="2B2163"/>
                </a:solidFill>
                <a:latin typeface="Times New Roman"/>
                <a:cs typeface="Times New Roman"/>
              </a:rPr>
              <a:t>n</a:t>
            </a:r>
            <a:r>
              <a:rPr sz="800" spc="0" dirty="0" smtClean="0">
                <a:solidFill>
                  <a:srgbClr val="352B41"/>
                </a:solidFill>
                <a:latin typeface="Times New Roman"/>
                <a:cs typeface="Times New Roman"/>
              </a:rPr>
              <a:t>g</a:t>
            </a:r>
            <a:r>
              <a:rPr sz="800" spc="-50" dirty="0" smtClean="0">
                <a:solidFill>
                  <a:srgbClr val="352B41"/>
                </a:solidFill>
                <a:latin typeface="Times New Roman"/>
                <a:cs typeface="Times New Roman"/>
              </a:rPr>
              <a:t> </a:t>
            </a:r>
            <a:r>
              <a:rPr sz="800" spc="0" dirty="0" smtClean="0">
                <a:solidFill>
                  <a:srgbClr val="3D1828"/>
                </a:solidFill>
                <a:latin typeface="Times New Roman"/>
                <a:cs typeface="Times New Roman"/>
              </a:rPr>
              <a:t>F</a:t>
            </a:r>
            <a:r>
              <a:rPr sz="800" spc="0" dirty="0" smtClean="0">
                <a:solidFill>
                  <a:srgbClr val="831D46"/>
                </a:solidFill>
                <a:latin typeface="Times New Roman"/>
                <a:cs typeface="Times New Roman"/>
              </a:rPr>
              <a:t>i</a:t>
            </a:r>
            <a:r>
              <a:rPr sz="800" spc="0" dirty="0" smtClean="0">
                <a:solidFill>
                  <a:srgbClr val="949B98"/>
                </a:solidFill>
                <a:latin typeface="Times New Roman"/>
                <a:cs typeface="Times New Roman"/>
              </a:rPr>
              <a:t>l</a:t>
            </a:r>
            <a:r>
              <a:rPr sz="800" spc="0" dirty="0" smtClean="0">
                <a:solidFill>
                  <a:srgbClr val="281335"/>
                </a:solidFill>
                <a:latin typeface="Times New Roman"/>
                <a:cs typeface="Times New Roman"/>
              </a:rPr>
              <a:t>e</a:t>
            </a:r>
            <a:r>
              <a:rPr sz="800" spc="25" dirty="0" smtClean="0">
                <a:solidFill>
                  <a:srgbClr val="281335"/>
                </a:solidFill>
                <a:latin typeface="Times New Roman"/>
                <a:cs typeface="Times New Roman"/>
              </a:rPr>
              <a:t> </a:t>
            </a:r>
            <a:r>
              <a:rPr sz="800" spc="0" dirty="0" smtClean="0">
                <a:solidFill>
                  <a:srgbClr val="423B56"/>
                </a:solidFill>
                <a:latin typeface="Times New Roman"/>
                <a:cs typeface="Times New Roman"/>
              </a:rPr>
              <a:t>a</a:t>
            </a:r>
            <a:r>
              <a:rPr sz="800" spc="0" dirty="0" smtClean="0">
                <a:solidFill>
                  <a:srgbClr val="535066"/>
                </a:solidFill>
                <a:latin typeface="Times New Roman"/>
                <a:cs typeface="Times New Roman"/>
              </a:rPr>
              <a:t>nd</a:t>
            </a:r>
            <a:r>
              <a:rPr sz="800" spc="70" dirty="0" smtClean="0">
                <a:solidFill>
                  <a:srgbClr val="535066"/>
                </a:solidFill>
                <a:latin typeface="Times New Roman"/>
                <a:cs typeface="Times New Roman"/>
              </a:rPr>
              <a:t> </a:t>
            </a:r>
            <a:r>
              <a:rPr sz="800" spc="0" dirty="0" smtClean="0">
                <a:solidFill>
                  <a:srgbClr val="15124B"/>
                </a:solidFill>
                <a:latin typeface="Times New Roman"/>
                <a:cs typeface="Times New Roman"/>
              </a:rPr>
              <a:t>E</a:t>
            </a:r>
            <a:r>
              <a:rPr sz="800" spc="0" dirty="0" smtClean="0">
                <a:solidFill>
                  <a:srgbClr val="535066"/>
                </a:solidFill>
                <a:latin typeface="Times New Roman"/>
                <a:cs typeface="Times New Roman"/>
              </a:rPr>
              <a:t>x</a:t>
            </a:r>
            <a:r>
              <a:rPr sz="800" spc="0" dirty="0" smtClean="0">
                <a:solidFill>
                  <a:srgbClr val="423B56"/>
                </a:solidFill>
                <a:latin typeface="Times New Roman"/>
                <a:cs typeface="Times New Roman"/>
              </a:rPr>
              <a:t>c</a:t>
            </a:r>
            <a:r>
              <a:rPr sz="800" spc="0" dirty="0" smtClean="0">
                <a:solidFill>
                  <a:srgbClr val="352B41"/>
                </a:solidFill>
                <a:latin typeface="Times New Roman"/>
                <a:cs typeface="Times New Roman"/>
              </a:rPr>
              <a:t>e</a:t>
            </a:r>
            <a:r>
              <a:rPr sz="800" spc="0" dirty="0" smtClean="0">
                <a:solidFill>
                  <a:srgbClr val="2B2163"/>
                </a:solidFill>
                <a:latin typeface="Times New Roman"/>
                <a:cs typeface="Times New Roman"/>
              </a:rPr>
              <a:t>p</a:t>
            </a:r>
            <a:r>
              <a:rPr sz="800" spc="0" dirty="0" smtClean="0">
                <a:solidFill>
                  <a:srgbClr val="0D2B66"/>
                </a:solidFill>
                <a:latin typeface="Times New Roman"/>
                <a:cs typeface="Times New Roman"/>
              </a:rPr>
              <a:t>t</a:t>
            </a:r>
            <a:r>
              <a:rPr sz="800" spc="0" dirty="0" smtClean="0">
                <a:solidFill>
                  <a:srgbClr val="831D46"/>
                </a:solidFill>
                <a:latin typeface="Times New Roman"/>
                <a:cs typeface="Times New Roman"/>
              </a:rPr>
              <a:t>i</a:t>
            </a:r>
            <a:r>
              <a:rPr sz="800" spc="0" dirty="0" smtClean="0">
                <a:solidFill>
                  <a:srgbClr val="535066"/>
                </a:solidFill>
                <a:latin typeface="Times New Roman"/>
                <a:cs typeface="Times New Roman"/>
              </a:rPr>
              <a:t>on</a:t>
            </a:r>
            <a:r>
              <a:rPr sz="800" spc="0" dirty="0" smtClean="0">
                <a:solidFill>
                  <a:srgbClr val="352B41"/>
                </a:solidFill>
                <a:latin typeface="Times New Roman"/>
                <a:cs typeface="Times New Roman"/>
              </a:rPr>
              <a:t>s</a:t>
            </a:r>
            <a:r>
              <a:rPr sz="800" spc="25" dirty="0" smtClean="0">
                <a:solidFill>
                  <a:srgbClr val="352B41"/>
                </a:solidFill>
                <a:latin typeface="Times New Roman"/>
                <a:cs typeface="Times New Roman"/>
              </a:rPr>
              <a:t> </a:t>
            </a:r>
            <a:r>
              <a:rPr sz="800" spc="0" dirty="0" smtClean="0">
                <a:solidFill>
                  <a:srgbClr val="2B2163"/>
                </a:solidFill>
                <a:latin typeface="Times New Roman"/>
                <a:cs typeface="Times New Roman"/>
              </a:rPr>
              <a:t>P</a:t>
            </a:r>
            <a:r>
              <a:rPr sz="800" spc="0" dirty="0" smtClean="0">
                <a:solidFill>
                  <a:srgbClr val="695E6C"/>
                </a:solidFill>
                <a:latin typeface="Times New Roman"/>
                <a:cs typeface="Times New Roman"/>
              </a:rPr>
              <a:t>r</a:t>
            </a:r>
            <a:r>
              <a:rPr sz="800" spc="0" dirty="0" smtClean="0">
                <a:solidFill>
                  <a:srgbClr val="423B56"/>
                </a:solidFill>
                <a:latin typeface="Times New Roman"/>
                <a:cs typeface="Times New Roman"/>
              </a:rPr>
              <a:t>o</a:t>
            </a:r>
            <a:r>
              <a:rPr sz="800" spc="0" dirty="0" smtClean="0">
                <a:solidFill>
                  <a:srgbClr val="352B41"/>
                </a:solidFill>
                <a:latin typeface="Times New Roman"/>
                <a:cs typeface="Times New Roman"/>
              </a:rPr>
              <a:t>cess</a:t>
            </a:r>
            <a:r>
              <a:rPr sz="800" spc="0" dirty="0" smtClean="0">
                <a:solidFill>
                  <a:srgbClr val="788285"/>
                </a:solidFill>
                <a:latin typeface="Times New Roman"/>
                <a:cs typeface="Times New Roman"/>
              </a:rPr>
              <a:t>i</a:t>
            </a:r>
            <a:r>
              <a:rPr sz="800" spc="0" dirty="0" smtClean="0">
                <a:solidFill>
                  <a:srgbClr val="423B56"/>
                </a:solidFill>
                <a:latin typeface="Times New Roman"/>
                <a:cs typeface="Times New Roman"/>
              </a:rPr>
              <a:t>ng</a:t>
            </a:r>
            <a:endParaRPr sz="800" dirty="0">
              <a:latin typeface="Times New Roman"/>
              <a:cs typeface="Times New Roman"/>
            </a:endParaRPr>
          </a:p>
          <a:p>
            <a:pPr marL="3514725">
              <a:lnSpc>
                <a:spcPct val="103450"/>
              </a:lnSpc>
              <a:spcBef>
                <a:spcPts val="946"/>
              </a:spcBef>
            </a:pPr>
            <a:r>
              <a:rPr sz="700" dirty="0" smtClean="0">
                <a:solidFill>
                  <a:srgbClr val="695E6C"/>
                </a:solidFill>
                <a:latin typeface="Arial"/>
                <a:cs typeface="Arial"/>
              </a:rPr>
              <a:t>C</a:t>
            </a:r>
            <a:r>
              <a:rPr sz="700" dirty="0" smtClean="0">
                <a:solidFill>
                  <a:srgbClr val="3D1828"/>
                </a:solidFill>
                <a:latin typeface="Arial"/>
                <a:cs typeface="Arial"/>
              </a:rPr>
              <a:t>E</a:t>
            </a:r>
            <a:r>
              <a:rPr sz="700" dirty="0" smtClean="0">
                <a:solidFill>
                  <a:srgbClr val="535066"/>
                </a:solidFill>
                <a:latin typeface="Arial"/>
                <a:cs typeface="Arial"/>
              </a:rPr>
              <a:t>N</a:t>
            </a:r>
            <a:r>
              <a:rPr sz="700" dirty="0" smtClean="0">
                <a:solidFill>
                  <a:srgbClr val="15124B"/>
                </a:solidFill>
                <a:latin typeface="Arial"/>
                <a:cs typeface="Arial"/>
              </a:rPr>
              <a:t>T</a:t>
            </a:r>
            <a:r>
              <a:rPr sz="700" dirty="0" smtClean="0">
                <a:solidFill>
                  <a:srgbClr val="535066"/>
                </a:solidFill>
                <a:latin typeface="Arial"/>
                <a:cs typeface="Arial"/>
              </a:rPr>
              <a:t>RA</a:t>
            </a:r>
            <a:r>
              <a:rPr sz="700" dirty="0" smtClean="0">
                <a:solidFill>
                  <a:srgbClr val="5E1A30"/>
                </a:solidFill>
                <a:latin typeface="Arial"/>
                <a:cs typeface="Arial"/>
              </a:rPr>
              <a:t>L</a:t>
            </a:r>
            <a:r>
              <a:rPr sz="700" spc="-44" dirty="0" smtClean="0">
                <a:solidFill>
                  <a:srgbClr val="5E1A30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423B56"/>
                </a:solidFill>
                <a:latin typeface="Arial"/>
                <a:cs typeface="Arial"/>
              </a:rPr>
              <a:t>PR</a:t>
            </a:r>
            <a:r>
              <a:rPr sz="700" spc="0" dirty="0" smtClean="0">
                <a:solidFill>
                  <a:srgbClr val="535066"/>
                </a:solidFill>
                <a:latin typeface="Arial"/>
                <a:cs typeface="Arial"/>
              </a:rPr>
              <a:t>OC6S</a:t>
            </a:r>
            <a:r>
              <a:rPr sz="700" spc="0" dirty="0" smtClean="0">
                <a:solidFill>
                  <a:srgbClr val="5E238A"/>
                </a:solidFill>
                <a:latin typeface="Arial"/>
                <a:cs typeface="Arial"/>
              </a:rPr>
              <a:t>I</a:t>
            </a:r>
            <a:r>
              <a:rPr sz="700" spc="0" dirty="0" smtClean="0">
                <a:solidFill>
                  <a:srgbClr val="535066"/>
                </a:solidFill>
                <a:latin typeface="Arial"/>
                <a:cs typeface="Arial"/>
              </a:rPr>
              <a:t>N</a:t>
            </a:r>
            <a:r>
              <a:rPr sz="700" spc="0" dirty="0" smtClean="0">
                <a:solidFill>
                  <a:srgbClr val="352B41"/>
                </a:solidFill>
                <a:latin typeface="Arial"/>
                <a:cs typeface="Arial"/>
              </a:rPr>
              <a:t>G                                </a:t>
            </a:r>
            <a:r>
              <a:rPr sz="700" spc="-25" dirty="0" smtClean="0">
                <a:solidFill>
                  <a:srgbClr val="352B41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535066"/>
                </a:solidFill>
                <a:latin typeface="Arial"/>
                <a:cs typeface="Arial"/>
              </a:rPr>
              <a:t>F</a:t>
            </a:r>
            <a:r>
              <a:rPr sz="700" spc="0" dirty="0" smtClean="0">
                <a:solidFill>
                  <a:srgbClr val="281335"/>
                </a:solidFill>
                <a:latin typeface="Arial"/>
                <a:cs typeface="Arial"/>
              </a:rPr>
              <a:t>e</a:t>
            </a:r>
            <a:r>
              <a:rPr sz="700" spc="0" dirty="0" smtClean="0">
                <a:solidFill>
                  <a:srgbClr val="2B2163"/>
                </a:solidFill>
                <a:latin typeface="Arial"/>
                <a:cs typeface="Arial"/>
              </a:rPr>
              <a:t>d</a:t>
            </a:r>
            <a:r>
              <a:rPr sz="700" spc="0" dirty="0" smtClean="0">
                <a:solidFill>
                  <a:srgbClr val="949B98"/>
                </a:solidFill>
                <a:latin typeface="Segoe UI"/>
                <a:cs typeface="Segoe UI"/>
              </a:rPr>
              <a:t>�</a:t>
            </a:r>
            <a:r>
              <a:rPr sz="700" spc="0" dirty="0" smtClean="0">
                <a:solidFill>
                  <a:srgbClr val="1D2C8E"/>
                </a:solidFill>
                <a:latin typeface="Arial"/>
                <a:cs typeface="Arial"/>
              </a:rPr>
              <a:t>i</a:t>
            </a:r>
            <a:r>
              <a:rPr sz="700" spc="0" dirty="0" smtClean="0">
                <a:solidFill>
                  <a:srgbClr val="535066"/>
                </a:solidFill>
                <a:latin typeface="Arial"/>
                <a:cs typeface="Arial"/>
              </a:rPr>
              <a:t>n</a:t>
            </a:r>
            <a:r>
              <a:rPr sz="700" spc="0" dirty="0" smtClean="0">
                <a:solidFill>
                  <a:srgbClr val="352B41"/>
                </a:solidFill>
                <a:latin typeface="Arial"/>
                <a:cs typeface="Arial"/>
              </a:rPr>
              <a:t>e</a:t>
            </a:r>
            <a:r>
              <a:rPr sz="700" spc="29" dirty="0" smtClean="0">
                <a:solidFill>
                  <a:srgbClr val="352B41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423B56"/>
                </a:solidFill>
                <a:latin typeface="Arial"/>
                <a:cs typeface="Arial"/>
              </a:rPr>
              <a:t>Cas</a:t>
            </a:r>
            <a:r>
              <a:rPr sz="700" spc="0" dirty="0" smtClean="0">
                <a:solidFill>
                  <a:srgbClr val="535066"/>
                </a:solidFill>
                <a:latin typeface="Arial"/>
                <a:cs typeface="Arial"/>
              </a:rPr>
              <a:t>h</a:t>
            </a:r>
            <a:r>
              <a:rPr sz="700" spc="-22" dirty="0" smtClean="0">
                <a:solidFill>
                  <a:srgbClr val="535066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423B56"/>
                </a:solidFill>
                <a:latin typeface="Arial"/>
                <a:cs typeface="Arial"/>
              </a:rPr>
              <a:t>O</a:t>
            </a:r>
            <a:r>
              <a:rPr sz="700" spc="0" dirty="0" smtClean="0">
                <a:solidFill>
                  <a:srgbClr val="695E6C"/>
                </a:solidFill>
                <a:latin typeface="Arial"/>
                <a:cs typeface="Arial"/>
              </a:rPr>
              <a:t>r</a:t>
            </a:r>
            <a:r>
              <a:rPr sz="700" spc="0" dirty="0" smtClean="0">
                <a:solidFill>
                  <a:srgbClr val="535066"/>
                </a:solidFill>
                <a:latin typeface="Arial"/>
                <a:cs typeface="Arial"/>
              </a:rPr>
              <a:t>d</a:t>
            </a:r>
            <a:r>
              <a:rPr sz="700" spc="0" dirty="0" smtClean="0">
                <a:solidFill>
                  <a:srgbClr val="352B41"/>
                </a:solidFill>
                <a:latin typeface="Arial"/>
                <a:cs typeface="Arial"/>
              </a:rPr>
              <a:t>e</a:t>
            </a:r>
            <a:r>
              <a:rPr sz="700" spc="0" dirty="0" smtClean="0">
                <a:solidFill>
                  <a:srgbClr val="4C0A3B"/>
                </a:solidFill>
                <a:latin typeface="Arial"/>
                <a:cs typeface="Arial"/>
              </a:rPr>
              <a:t>r</a:t>
            </a:r>
            <a:r>
              <a:rPr sz="700" spc="0" dirty="0" smtClean="0">
                <a:solidFill>
                  <a:srgbClr val="1D2C8E"/>
                </a:solidFill>
                <a:latin typeface="Arial"/>
                <a:cs typeface="Arial"/>
              </a:rPr>
              <a:t>i</a:t>
            </a:r>
            <a:r>
              <a:rPr sz="700" spc="0" dirty="0" smtClean="0">
                <a:solidFill>
                  <a:srgbClr val="535066"/>
                </a:solidFill>
                <a:latin typeface="Arial"/>
                <a:cs typeface="Arial"/>
              </a:rPr>
              <a:t>n</a:t>
            </a:r>
            <a:r>
              <a:rPr sz="700" spc="0" dirty="0" smtClean="0">
                <a:solidFill>
                  <a:srgbClr val="352B41"/>
                </a:solidFill>
                <a:latin typeface="Arial"/>
                <a:cs typeface="Arial"/>
              </a:rPr>
              <a:t>g                                                                 </a:t>
            </a:r>
            <a:r>
              <a:rPr sz="700" spc="107" dirty="0" smtClean="0">
                <a:solidFill>
                  <a:srgbClr val="352B41"/>
                </a:solidFill>
                <a:latin typeface="Arial"/>
                <a:cs typeface="Arial"/>
              </a:rPr>
              <a:t> </a:t>
            </a:r>
            <a:r>
              <a:rPr sz="750" spc="0" dirty="0" smtClean="0">
                <a:solidFill>
                  <a:srgbClr val="425000"/>
                </a:solidFill>
                <a:latin typeface="Times New Roman"/>
                <a:cs typeface="Times New Roman"/>
              </a:rPr>
              <a:t>H</a:t>
            </a:r>
            <a:r>
              <a:rPr sz="750" spc="0" dirty="0" smtClean="0">
                <a:solidFill>
                  <a:srgbClr val="453700"/>
                </a:solidFill>
                <a:latin typeface="Times New Roman"/>
                <a:cs typeface="Times New Roman"/>
              </a:rPr>
              <a:t>igh</a:t>
            </a:r>
            <a:endParaRPr sz="750" dirty="0">
              <a:latin typeface="Times New Roman"/>
              <a:cs typeface="Times New Roman"/>
            </a:endParaRPr>
          </a:p>
          <a:p>
            <a:pPr marL="3514725">
              <a:lnSpc>
                <a:spcPct val="95825"/>
              </a:lnSpc>
              <a:spcBef>
                <a:spcPts val="952"/>
              </a:spcBef>
            </a:pPr>
            <a:r>
              <a:rPr sz="800" dirty="0" smtClean="0">
                <a:solidFill>
                  <a:srgbClr val="535066"/>
                </a:solidFill>
                <a:latin typeface="Times New Roman"/>
                <a:cs typeface="Times New Roman"/>
              </a:rPr>
              <a:t>PAYM</a:t>
            </a:r>
            <a:r>
              <a:rPr sz="800" dirty="0" smtClean="0">
                <a:solidFill>
                  <a:srgbClr val="3D1828"/>
                </a:solidFill>
                <a:latin typeface="Times New Roman"/>
                <a:cs typeface="Times New Roman"/>
              </a:rPr>
              <a:t>E</a:t>
            </a:r>
            <a:r>
              <a:rPr sz="800" dirty="0" smtClean="0">
                <a:solidFill>
                  <a:srgbClr val="535066"/>
                </a:solidFill>
                <a:latin typeface="Times New Roman"/>
                <a:cs typeface="Times New Roman"/>
              </a:rPr>
              <a:t>NT</a:t>
            </a:r>
            <a:r>
              <a:rPr sz="800" spc="-50" dirty="0" smtClean="0">
                <a:solidFill>
                  <a:srgbClr val="535066"/>
                </a:solidFill>
                <a:latin typeface="Times New Roman"/>
                <a:cs typeface="Times New Roman"/>
              </a:rPr>
              <a:t> </a:t>
            </a:r>
            <a:r>
              <a:rPr sz="800" spc="0" dirty="0" smtClean="0">
                <a:solidFill>
                  <a:srgbClr val="535066"/>
                </a:solidFill>
                <a:latin typeface="Times New Roman"/>
                <a:cs typeface="Times New Roman"/>
              </a:rPr>
              <a:t>S</a:t>
            </a:r>
            <a:r>
              <a:rPr sz="800" spc="0" dirty="0" smtClean="0">
                <a:solidFill>
                  <a:srgbClr val="3D1828"/>
                </a:solidFill>
                <a:latin typeface="Times New Roman"/>
                <a:cs typeface="Times New Roman"/>
              </a:rPr>
              <a:t>E</a:t>
            </a:r>
            <a:r>
              <a:rPr sz="800" spc="0" dirty="0" smtClean="0">
                <a:solidFill>
                  <a:srgbClr val="423B56"/>
                </a:solidFill>
                <a:latin typeface="Times New Roman"/>
                <a:cs typeface="Times New Roman"/>
              </a:rPr>
              <a:t>R</a:t>
            </a:r>
            <a:r>
              <a:rPr sz="800" spc="0" dirty="0" smtClean="0">
                <a:solidFill>
                  <a:srgbClr val="695E6C"/>
                </a:solidFill>
                <a:latin typeface="Times New Roman"/>
                <a:cs typeface="Times New Roman"/>
              </a:rPr>
              <a:t>V</a:t>
            </a:r>
            <a:r>
              <a:rPr sz="800" spc="0" dirty="0" smtClean="0">
                <a:solidFill>
                  <a:srgbClr val="4891B8"/>
                </a:solidFill>
                <a:latin typeface="Times New Roman"/>
                <a:cs typeface="Times New Roman"/>
              </a:rPr>
              <a:t>I</a:t>
            </a:r>
            <a:r>
              <a:rPr sz="800" spc="0" dirty="0" smtClean="0">
                <a:solidFill>
                  <a:srgbClr val="423B56"/>
                </a:solidFill>
                <a:latin typeface="Times New Roman"/>
                <a:cs typeface="Times New Roman"/>
              </a:rPr>
              <a:t>C</a:t>
            </a:r>
            <a:r>
              <a:rPr sz="800" spc="0" dirty="0" smtClean="0">
                <a:solidFill>
                  <a:srgbClr val="15124B"/>
                </a:solidFill>
                <a:latin typeface="Times New Roman"/>
                <a:cs typeface="Times New Roman"/>
              </a:rPr>
              <a:t>E</a:t>
            </a:r>
            <a:r>
              <a:rPr sz="800" spc="0" dirty="0" smtClean="0">
                <a:solidFill>
                  <a:srgbClr val="535066"/>
                </a:solidFill>
                <a:latin typeface="Times New Roman"/>
                <a:cs typeface="Times New Roman"/>
              </a:rPr>
              <a:t>S                                    </a:t>
            </a:r>
            <a:r>
              <a:rPr sz="750" spc="0" dirty="0" smtClean="0">
                <a:solidFill>
                  <a:srgbClr val="535066"/>
                </a:solidFill>
                <a:latin typeface="Times New Roman"/>
                <a:cs typeface="Times New Roman"/>
              </a:rPr>
              <a:t>Bus</a:t>
            </a:r>
            <a:r>
              <a:rPr sz="750" spc="0" dirty="0" smtClean="0">
                <a:solidFill>
                  <a:srgbClr val="831D46"/>
                </a:solidFill>
                <a:latin typeface="Times New Roman"/>
                <a:cs typeface="Times New Roman"/>
              </a:rPr>
              <a:t>i</a:t>
            </a:r>
            <a:r>
              <a:rPr sz="750" spc="0" dirty="0" smtClean="0">
                <a:solidFill>
                  <a:srgbClr val="535066"/>
                </a:solidFill>
                <a:latin typeface="Times New Roman"/>
                <a:cs typeface="Times New Roman"/>
              </a:rPr>
              <a:t>n</a:t>
            </a:r>
            <a:r>
              <a:rPr sz="750" spc="0" dirty="0" smtClean="0">
                <a:solidFill>
                  <a:srgbClr val="281335"/>
                </a:solidFill>
                <a:latin typeface="Times New Roman"/>
                <a:cs typeface="Times New Roman"/>
              </a:rPr>
              <a:t>e</a:t>
            </a:r>
            <a:r>
              <a:rPr sz="750" spc="0" dirty="0" smtClean="0">
                <a:solidFill>
                  <a:srgbClr val="352B41"/>
                </a:solidFill>
                <a:latin typeface="Times New Roman"/>
                <a:cs typeface="Times New Roman"/>
              </a:rPr>
              <a:t>ss</a:t>
            </a:r>
            <a:r>
              <a:rPr sz="750" spc="34" dirty="0" smtClean="0">
                <a:solidFill>
                  <a:srgbClr val="352B41"/>
                </a:solidFill>
                <a:latin typeface="Times New Roman"/>
                <a:cs typeface="Times New Roman"/>
              </a:rPr>
              <a:t> </a:t>
            </a:r>
            <a:r>
              <a:rPr sz="750" spc="0" dirty="0" smtClean="0">
                <a:solidFill>
                  <a:srgbClr val="535066"/>
                </a:solidFill>
                <a:latin typeface="Times New Roman"/>
                <a:cs typeface="Times New Roman"/>
              </a:rPr>
              <a:t>R</a:t>
            </a:r>
            <a:r>
              <a:rPr sz="750" spc="0" dirty="0" smtClean="0">
                <a:solidFill>
                  <a:srgbClr val="352B41"/>
                </a:solidFill>
                <a:latin typeface="Times New Roman"/>
                <a:cs typeface="Times New Roman"/>
              </a:rPr>
              <a:t>e</a:t>
            </a:r>
            <a:r>
              <a:rPr sz="750" spc="0" dirty="0" smtClean="0">
                <a:solidFill>
                  <a:srgbClr val="2B2163"/>
                </a:solidFill>
                <a:latin typeface="Times New Roman"/>
                <a:cs typeface="Times New Roman"/>
              </a:rPr>
              <a:t>m</a:t>
            </a:r>
            <a:r>
              <a:rPr sz="750" spc="0" dirty="0" smtClean="0">
                <a:solidFill>
                  <a:srgbClr val="423B56"/>
                </a:solidFill>
                <a:latin typeface="Times New Roman"/>
                <a:cs typeface="Times New Roman"/>
              </a:rPr>
              <a:t>o</a:t>
            </a:r>
            <a:r>
              <a:rPr sz="750" spc="0" dirty="0" smtClean="0">
                <a:solidFill>
                  <a:srgbClr val="0D2B66"/>
                </a:solidFill>
                <a:latin typeface="Times New Roman"/>
                <a:cs typeface="Times New Roman"/>
              </a:rPr>
              <a:t>t</a:t>
            </a:r>
            <a:r>
              <a:rPr sz="750" spc="0" dirty="0" smtClean="0">
                <a:solidFill>
                  <a:srgbClr val="281335"/>
                </a:solidFill>
                <a:latin typeface="Times New Roman"/>
                <a:cs typeface="Times New Roman"/>
              </a:rPr>
              <a:t>e</a:t>
            </a:r>
            <a:r>
              <a:rPr sz="750" spc="34" dirty="0" smtClean="0">
                <a:solidFill>
                  <a:srgbClr val="281335"/>
                </a:solidFill>
                <a:latin typeface="Times New Roman"/>
                <a:cs typeface="Times New Roman"/>
              </a:rPr>
              <a:t> </a:t>
            </a:r>
            <a:r>
              <a:rPr sz="750" spc="0" dirty="0" smtClean="0">
                <a:solidFill>
                  <a:srgbClr val="352B41"/>
                </a:solidFill>
                <a:latin typeface="Times New Roman"/>
                <a:cs typeface="Times New Roman"/>
              </a:rPr>
              <a:t>De</a:t>
            </a:r>
            <a:r>
              <a:rPr sz="750" spc="0" dirty="0" smtClean="0">
                <a:solidFill>
                  <a:srgbClr val="423B56"/>
                </a:solidFill>
                <a:latin typeface="Times New Roman"/>
                <a:cs typeface="Times New Roman"/>
              </a:rPr>
              <a:t>pos</a:t>
            </a:r>
            <a:r>
              <a:rPr sz="750" spc="0" dirty="0" smtClean="0">
                <a:solidFill>
                  <a:srgbClr val="535066"/>
                </a:solidFill>
                <a:latin typeface="Times New Roman"/>
                <a:cs typeface="Times New Roman"/>
              </a:rPr>
              <a:t>it                                                               </a:t>
            </a:r>
            <a:r>
              <a:rPr sz="750" spc="63" dirty="0" smtClean="0">
                <a:solidFill>
                  <a:srgbClr val="535066"/>
                </a:solidFill>
                <a:latin typeface="Times New Roman"/>
                <a:cs typeface="Times New Roman"/>
              </a:rPr>
              <a:t> </a:t>
            </a:r>
            <a:r>
              <a:rPr sz="750" spc="0" dirty="0" smtClean="0">
                <a:solidFill>
                  <a:srgbClr val="425000"/>
                </a:solidFill>
                <a:latin typeface="Times New Roman"/>
                <a:cs typeface="Times New Roman"/>
              </a:rPr>
              <a:t>M</a:t>
            </a:r>
            <a:r>
              <a:rPr sz="750" spc="0" dirty="0" smtClean="0">
                <a:solidFill>
                  <a:srgbClr val="2A1300"/>
                </a:solidFill>
                <a:latin typeface="Times New Roman"/>
                <a:cs typeface="Times New Roman"/>
              </a:rPr>
              <a:t>e</a:t>
            </a:r>
            <a:r>
              <a:rPr sz="750" spc="0" dirty="0" smtClean="0">
                <a:solidFill>
                  <a:srgbClr val="3A2400"/>
                </a:solidFill>
                <a:latin typeface="Times New Roman"/>
                <a:cs typeface="Times New Roman"/>
              </a:rPr>
              <a:t>d</a:t>
            </a:r>
            <a:r>
              <a:rPr sz="750" spc="0" dirty="0" smtClean="0">
                <a:solidFill>
                  <a:srgbClr val="5E8900"/>
                </a:solidFill>
                <a:latin typeface="Times New Roman"/>
                <a:cs typeface="Times New Roman"/>
              </a:rPr>
              <a:t>i</a:t>
            </a:r>
            <a:r>
              <a:rPr sz="750" spc="0" dirty="0" smtClean="0">
                <a:solidFill>
                  <a:srgbClr val="3A2400"/>
                </a:solidFill>
                <a:latin typeface="Times New Roman"/>
                <a:cs typeface="Times New Roman"/>
              </a:rPr>
              <a:t>u</a:t>
            </a:r>
            <a:r>
              <a:rPr sz="750" spc="0" dirty="0" smtClean="0">
                <a:solidFill>
                  <a:srgbClr val="425000"/>
                </a:solidFill>
                <a:latin typeface="Times New Roman"/>
                <a:cs typeface="Times New Roman"/>
              </a:rPr>
              <a:t>m</a:t>
            </a:r>
            <a:endParaRPr sz="750" dirty="0">
              <a:latin typeface="Times New Roman"/>
              <a:cs typeface="Times New Roman"/>
            </a:endParaRPr>
          </a:p>
          <a:p>
            <a:pPr>
              <a:lnSpc>
                <a:spcPct val="95825"/>
              </a:lnSpc>
              <a:spcBef>
                <a:spcPts val="2755"/>
              </a:spcBef>
            </a:pPr>
            <a:r>
              <a:rPr sz="700" spc="0" dirty="0" smtClean="0">
                <a:solidFill>
                  <a:srgbClr val="535066"/>
                </a:solidFill>
                <a:latin typeface="Arial"/>
                <a:cs typeface="Arial"/>
              </a:rPr>
              <a:t>st</a:t>
            </a:r>
            <a:r>
              <a:rPr sz="700" spc="9" dirty="0" smtClean="0">
                <a:solidFill>
                  <a:srgbClr val="535066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95E6C"/>
                </a:solidFill>
                <a:latin typeface="Arial"/>
                <a:cs typeface="Arial"/>
              </a:rPr>
              <a:t>U</a:t>
            </a:r>
            <a:r>
              <a:rPr sz="700" spc="0" dirty="0" smtClean="0">
                <a:solidFill>
                  <a:srgbClr val="423B56"/>
                </a:solidFill>
                <a:latin typeface="Arial"/>
                <a:cs typeface="Arial"/>
              </a:rPr>
              <a:t>p</a:t>
            </a:r>
            <a:r>
              <a:rPr sz="700" spc="0" dirty="0" smtClean="0">
                <a:solidFill>
                  <a:srgbClr val="245EAB"/>
                </a:solidFill>
                <a:latin typeface="Arial"/>
                <a:cs typeface="Arial"/>
              </a:rPr>
              <a:t>l</a:t>
            </a:r>
            <a:r>
              <a:rPr sz="700" spc="0" dirty="0" smtClean="0">
                <a:solidFill>
                  <a:srgbClr val="423B56"/>
                </a:solidFill>
                <a:latin typeface="Arial"/>
                <a:cs typeface="Arial"/>
              </a:rPr>
              <a:t>o</a:t>
            </a:r>
            <a:r>
              <a:rPr sz="700" spc="0" dirty="0" smtClean="0">
                <a:solidFill>
                  <a:srgbClr val="352B41"/>
                </a:solidFill>
                <a:latin typeface="Arial"/>
                <a:cs typeface="Arial"/>
              </a:rPr>
              <a:t>a</a:t>
            </a:r>
            <a:r>
              <a:rPr sz="700" spc="0" dirty="0" smtClean="0">
                <a:solidFill>
                  <a:srgbClr val="535066"/>
                </a:solidFill>
                <a:latin typeface="Arial"/>
                <a:cs typeface="Arial"/>
              </a:rPr>
              <a:t>d                                                           </a:t>
            </a:r>
            <a:r>
              <a:rPr sz="700" spc="158" dirty="0" smtClean="0">
                <a:solidFill>
                  <a:srgbClr val="535066"/>
                </a:solidFill>
                <a:latin typeface="Arial"/>
                <a:cs typeface="Arial"/>
              </a:rPr>
              <a:t> </a:t>
            </a:r>
            <a:r>
              <a:rPr sz="800" spc="0" dirty="0" smtClean="0">
                <a:solidFill>
                  <a:srgbClr val="423B56"/>
                </a:solidFill>
                <a:latin typeface="Times New Roman"/>
                <a:cs typeface="Times New Roman"/>
              </a:rPr>
              <a:t>8</a:t>
            </a:r>
            <a:r>
              <a:rPr sz="800" spc="-1" dirty="0" smtClean="0">
                <a:solidFill>
                  <a:srgbClr val="423B56"/>
                </a:solidFill>
                <a:latin typeface="Times New Roman"/>
                <a:cs typeface="Times New Roman"/>
              </a:rPr>
              <a:t> </a:t>
            </a:r>
            <a:r>
              <a:rPr sz="700" spc="0" dirty="0" smtClean="0">
                <a:solidFill>
                  <a:srgbClr val="535066"/>
                </a:solidFill>
                <a:latin typeface="Arial"/>
                <a:cs typeface="Arial"/>
              </a:rPr>
              <a:t>hou</a:t>
            </a:r>
            <a:r>
              <a:rPr sz="700" spc="0" dirty="0" smtClean="0">
                <a:solidFill>
                  <a:srgbClr val="4B1C4C"/>
                </a:solidFill>
                <a:latin typeface="Arial"/>
                <a:cs typeface="Arial"/>
              </a:rPr>
              <a:t>r</a:t>
            </a:r>
            <a:r>
              <a:rPr sz="700" spc="0" dirty="0" smtClean="0">
                <a:solidFill>
                  <a:srgbClr val="352B41"/>
                </a:solidFill>
                <a:latin typeface="Arial"/>
                <a:cs typeface="Arial"/>
              </a:rPr>
              <a:t>s                     </a:t>
            </a:r>
            <a:r>
              <a:rPr sz="700" spc="84" dirty="0" smtClean="0">
                <a:solidFill>
                  <a:srgbClr val="352B41"/>
                </a:solidFill>
                <a:latin typeface="Arial"/>
                <a:cs typeface="Arial"/>
              </a:rPr>
              <a:t> </a:t>
            </a:r>
            <a:r>
              <a:rPr sz="750" spc="0" dirty="0" smtClean="0">
                <a:solidFill>
                  <a:srgbClr val="535066"/>
                </a:solidFill>
                <a:latin typeface="Arial"/>
                <a:cs typeface="Arial"/>
              </a:rPr>
              <a:t>0</a:t>
            </a:r>
            <a:r>
              <a:rPr sz="750" spc="0" dirty="0" smtClean="0">
                <a:solidFill>
                  <a:srgbClr val="3D1828"/>
                </a:solidFill>
                <a:latin typeface="Arial"/>
                <a:cs typeface="Arial"/>
              </a:rPr>
              <a:t>-</a:t>
            </a:r>
            <a:r>
              <a:rPr sz="750" spc="14" dirty="0" smtClean="0">
                <a:solidFill>
                  <a:srgbClr val="3D1828"/>
                </a:solidFill>
                <a:latin typeface="Arial"/>
                <a:cs typeface="Arial"/>
              </a:rPr>
              <a:t> </a:t>
            </a:r>
            <a:r>
              <a:rPr sz="750" spc="0" dirty="0" smtClean="0">
                <a:solidFill>
                  <a:srgbClr val="423B56"/>
                </a:solidFill>
                <a:latin typeface="Arial"/>
                <a:cs typeface="Arial"/>
              </a:rPr>
              <a:t>8</a:t>
            </a:r>
            <a:r>
              <a:rPr sz="750" spc="-30" dirty="0" smtClean="0">
                <a:solidFill>
                  <a:srgbClr val="423B56"/>
                </a:solidFill>
                <a:latin typeface="Arial"/>
                <a:cs typeface="Arial"/>
              </a:rPr>
              <a:t> </a:t>
            </a:r>
            <a:r>
              <a:rPr sz="750" spc="0" dirty="0" smtClean="0">
                <a:solidFill>
                  <a:srgbClr val="2B2163"/>
                </a:solidFill>
                <a:latin typeface="Arial"/>
                <a:cs typeface="Arial"/>
              </a:rPr>
              <a:t>h</a:t>
            </a:r>
            <a:r>
              <a:rPr sz="750" spc="0" dirty="0" smtClean="0">
                <a:solidFill>
                  <a:srgbClr val="423B56"/>
                </a:solidFill>
                <a:latin typeface="Arial"/>
                <a:cs typeface="Arial"/>
              </a:rPr>
              <a:t>o</a:t>
            </a:r>
            <a:r>
              <a:rPr sz="750" spc="0" dirty="0" smtClean="0">
                <a:solidFill>
                  <a:srgbClr val="694450"/>
                </a:solidFill>
                <a:latin typeface="Arial"/>
                <a:cs typeface="Arial"/>
              </a:rPr>
              <a:t>u</a:t>
            </a:r>
            <a:r>
              <a:rPr sz="750" spc="0" dirty="0" smtClean="0">
                <a:solidFill>
                  <a:srgbClr val="423B56"/>
                </a:solidFill>
                <a:latin typeface="Arial"/>
                <a:cs typeface="Arial"/>
              </a:rPr>
              <a:t>rs           </a:t>
            </a:r>
            <a:r>
              <a:rPr sz="750" spc="42" dirty="0" smtClean="0">
                <a:solidFill>
                  <a:srgbClr val="423B56"/>
                </a:solidFill>
                <a:latin typeface="Arial"/>
                <a:cs typeface="Arial"/>
              </a:rPr>
              <a:t> </a:t>
            </a:r>
            <a:r>
              <a:rPr sz="800" spc="0" dirty="0" smtClean="0">
                <a:solidFill>
                  <a:srgbClr val="535066"/>
                </a:solidFill>
                <a:latin typeface="Times New Roman"/>
                <a:cs typeface="Times New Roman"/>
              </a:rPr>
              <a:t>PAYM</a:t>
            </a:r>
            <a:r>
              <a:rPr sz="800" spc="0" dirty="0" smtClean="0">
                <a:solidFill>
                  <a:srgbClr val="3D1828"/>
                </a:solidFill>
                <a:latin typeface="Times New Roman"/>
                <a:cs typeface="Times New Roman"/>
              </a:rPr>
              <a:t>E</a:t>
            </a:r>
            <a:r>
              <a:rPr sz="800" spc="0" dirty="0" smtClean="0">
                <a:solidFill>
                  <a:srgbClr val="535066"/>
                </a:solidFill>
                <a:latin typeface="Times New Roman"/>
                <a:cs typeface="Times New Roman"/>
              </a:rPr>
              <a:t>NT</a:t>
            </a:r>
            <a:r>
              <a:rPr sz="800" spc="-50" dirty="0" smtClean="0">
                <a:solidFill>
                  <a:srgbClr val="535066"/>
                </a:solidFill>
                <a:latin typeface="Times New Roman"/>
                <a:cs typeface="Times New Roman"/>
              </a:rPr>
              <a:t> </a:t>
            </a:r>
            <a:r>
              <a:rPr sz="800" spc="0" dirty="0" smtClean="0">
                <a:solidFill>
                  <a:srgbClr val="535066"/>
                </a:solidFill>
                <a:latin typeface="Times New Roman"/>
                <a:cs typeface="Times New Roman"/>
              </a:rPr>
              <a:t>S</a:t>
            </a:r>
            <a:r>
              <a:rPr sz="800" spc="0" dirty="0" smtClean="0">
                <a:solidFill>
                  <a:srgbClr val="3D1828"/>
                </a:solidFill>
                <a:latin typeface="Times New Roman"/>
                <a:cs typeface="Times New Roman"/>
              </a:rPr>
              <a:t>E</a:t>
            </a:r>
            <a:r>
              <a:rPr sz="800" spc="0" dirty="0" smtClean="0">
                <a:solidFill>
                  <a:srgbClr val="423B56"/>
                </a:solidFill>
                <a:latin typeface="Times New Roman"/>
                <a:cs typeface="Times New Roman"/>
              </a:rPr>
              <a:t>R</a:t>
            </a:r>
            <a:r>
              <a:rPr sz="800" spc="0" dirty="0" smtClean="0">
                <a:solidFill>
                  <a:srgbClr val="695E6C"/>
                </a:solidFill>
                <a:latin typeface="Times New Roman"/>
                <a:cs typeface="Times New Roman"/>
              </a:rPr>
              <a:t>V</a:t>
            </a:r>
            <a:r>
              <a:rPr sz="800" spc="0" dirty="0" smtClean="0">
                <a:solidFill>
                  <a:srgbClr val="4891B8"/>
                </a:solidFill>
                <a:latin typeface="Times New Roman"/>
                <a:cs typeface="Times New Roman"/>
              </a:rPr>
              <a:t>I</a:t>
            </a:r>
            <a:r>
              <a:rPr sz="800" spc="0" dirty="0" smtClean="0">
                <a:solidFill>
                  <a:srgbClr val="423B56"/>
                </a:solidFill>
                <a:latin typeface="Times New Roman"/>
                <a:cs typeface="Times New Roman"/>
              </a:rPr>
              <a:t>C</a:t>
            </a:r>
            <a:r>
              <a:rPr sz="800" spc="0" dirty="0" smtClean="0">
                <a:solidFill>
                  <a:srgbClr val="15124B"/>
                </a:solidFill>
                <a:latin typeface="Times New Roman"/>
                <a:cs typeface="Times New Roman"/>
              </a:rPr>
              <a:t>E</a:t>
            </a:r>
            <a:r>
              <a:rPr sz="800" spc="0" dirty="0" smtClean="0">
                <a:solidFill>
                  <a:srgbClr val="535066"/>
                </a:solidFill>
                <a:latin typeface="Times New Roman"/>
                <a:cs typeface="Times New Roman"/>
              </a:rPr>
              <a:t>S                                   </a:t>
            </a:r>
            <a:r>
              <a:rPr sz="800" spc="-75" dirty="0" smtClean="0">
                <a:solidFill>
                  <a:srgbClr val="535066"/>
                </a:solidFill>
                <a:latin typeface="Times New Roman"/>
                <a:cs typeface="Times New Roman"/>
              </a:rPr>
              <a:t> </a:t>
            </a:r>
            <a:r>
              <a:rPr sz="700" spc="0" dirty="0" smtClean="0">
                <a:solidFill>
                  <a:srgbClr val="535066"/>
                </a:solidFill>
                <a:latin typeface="Arial"/>
                <a:cs typeface="Arial"/>
              </a:rPr>
              <a:t>ACH</a:t>
            </a:r>
            <a:r>
              <a:rPr sz="700" spc="-29" dirty="0" smtClean="0">
                <a:solidFill>
                  <a:srgbClr val="535066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535066"/>
                </a:solidFill>
                <a:latin typeface="Arial"/>
                <a:cs typeface="Arial"/>
              </a:rPr>
              <a:t>RO</a:t>
            </a:r>
            <a:r>
              <a:rPr sz="700" spc="0" dirty="0" smtClean="0">
                <a:solidFill>
                  <a:srgbClr val="3D1828"/>
                </a:solidFill>
                <a:latin typeface="Arial"/>
                <a:cs typeface="Arial"/>
              </a:rPr>
              <a:t>F</a:t>
            </a:r>
            <a:r>
              <a:rPr sz="700" spc="0" dirty="0" smtClean="0">
                <a:solidFill>
                  <a:srgbClr val="AB5E4C"/>
                </a:solidFill>
                <a:latin typeface="Arial"/>
                <a:cs typeface="Arial"/>
              </a:rPr>
              <a:t>I</a:t>
            </a:r>
            <a:r>
              <a:rPr sz="700" spc="74" dirty="0" smtClean="0">
                <a:solidFill>
                  <a:srgbClr val="AB5E4C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423B56"/>
                </a:solidFill>
                <a:latin typeface="Arial"/>
                <a:cs typeface="Arial"/>
              </a:rPr>
              <a:t>-</a:t>
            </a:r>
            <a:r>
              <a:rPr sz="700" spc="-99" dirty="0" smtClean="0">
                <a:solidFill>
                  <a:srgbClr val="423B56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AB5E4C"/>
                </a:solidFill>
                <a:latin typeface="Arial"/>
                <a:cs typeface="Arial"/>
              </a:rPr>
              <a:t>I</a:t>
            </a:r>
            <a:r>
              <a:rPr sz="700" spc="0" dirty="0" smtClean="0">
                <a:solidFill>
                  <a:srgbClr val="2B2163"/>
                </a:solidFill>
                <a:latin typeface="Arial"/>
                <a:cs typeface="Arial"/>
              </a:rPr>
              <a:t>n</a:t>
            </a:r>
            <a:r>
              <a:rPr sz="700" spc="0" dirty="0" smtClean="0">
                <a:solidFill>
                  <a:srgbClr val="352B41"/>
                </a:solidFill>
                <a:latin typeface="Arial"/>
                <a:cs typeface="Arial"/>
              </a:rPr>
              <a:t>c</a:t>
            </a:r>
            <a:r>
              <a:rPr sz="700" spc="0" dirty="0" smtClean="0">
                <a:solidFill>
                  <a:srgbClr val="423B56"/>
                </a:solidFill>
                <a:latin typeface="Arial"/>
                <a:cs typeface="Arial"/>
              </a:rPr>
              <a:t>o</a:t>
            </a:r>
            <a:r>
              <a:rPr sz="700" spc="0" dirty="0" smtClean="0">
                <a:solidFill>
                  <a:srgbClr val="2B2163"/>
                </a:solidFill>
                <a:latin typeface="Arial"/>
                <a:cs typeface="Arial"/>
              </a:rPr>
              <a:t>m</a:t>
            </a:r>
            <a:r>
              <a:rPr sz="700" spc="0" dirty="0" smtClean="0">
                <a:solidFill>
                  <a:srgbClr val="788285"/>
                </a:solidFill>
                <a:latin typeface="Arial"/>
                <a:cs typeface="Arial"/>
              </a:rPr>
              <a:t>i</a:t>
            </a:r>
            <a:r>
              <a:rPr sz="700" spc="0" dirty="0" smtClean="0">
                <a:solidFill>
                  <a:srgbClr val="2B2163"/>
                </a:solidFill>
                <a:latin typeface="Arial"/>
                <a:cs typeface="Arial"/>
              </a:rPr>
              <a:t>n</a:t>
            </a:r>
            <a:r>
              <a:rPr sz="700" spc="0" dirty="0" smtClean="0">
                <a:solidFill>
                  <a:srgbClr val="352B41"/>
                </a:solidFill>
                <a:latin typeface="Arial"/>
                <a:cs typeface="Arial"/>
              </a:rPr>
              <a:t>g</a:t>
            </a:r>
            <a:r>
              <a:rPr sz="700" spc="-44" dirty="0" smtClean="0">
                <a:solidFill>
                  <a:srgbClr val="352B41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3D1828"/>
                </a:solidFill>
                <a:latin typeface="Arial"/>
                <a:cs typeface="Arial"/>
              </a:rPr>
              <a:t>F</a:t>
            </a:r>
            <a:r>
              <a:rPr sz="700" spc="0" dirty="0" smtClean="0">
                <a:solidFill>
                  <a:srgbClr val="831D46"/>
                </a:solidFill>
                <a:latin typeface="Arial"/>
                <a:cs typeface="Arial"/>
              </a:rPr>
              <a:t>i</a:t>
            </a:r>
            <a:r>
              <a:rPr sz="700" spc="0" dirty="0" smtClean="0">
                <a:solidFill>
                  <a:srgbClr val="949B98"/>
                </a:solidFill>
                <a:latin typeface="Arial"/>
                <a:cs typeface="Arial"/>
              </a:rPr>
              <a:t>!</a:t>
            </a:r>
            <a:r>
              <a:rPr sz="700" spc="0" dirty="0" smtClean="0">
                <a:solidFill>
                  <a:srgbClr val="281335"/>
                </a:solidFill>
                <a:latin typeface="Arial"/>
                <a:cs typeface="Arial"/>
              </a:rPr>
              <a:t>e</a:t>
            </a:r>
            <a:r>
              <a:rPr sz="700" spc="-16" dirty="0" smtClean="0">
                <a:solidFill>
                  <a:srgbClr val="28133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423B56"/>
                </a:solidFill>
                <a:latin typeface="Arial"/>
                <a:cs typeface="Arial"/>
              </a:rPr>
              <a:t>and</a:t>
            </a:r>
            <a:r>
              <a:rPr sz="700" spc="61" dirty="0" smtClean="0">
                <a:solidFill>
                  <a:srgbClr val="423B56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15124B"/>
                </a:solidFill>
                <a:latin typeface="Arial"/>
                <a:cs typeface="Arial"/>
              </a:rPr>
              <a:t>E</a:t>
            </a:r>
            <a:r>
              <a:rPr sz="700" spc="0" dirty="0" smtClean="0">
                <a:solidFill>
                  <a:srgbClr val="535066"/>
                </a:solidFill>
                <a:latin typeface="Arial"/>
                <a:cs typeface="Arial"/>
              </a:rPr>
              <a:t>x</a:t>
            </a:r>
            <a:r>
              <a:rPr sz="700" spc="0" dirty="0" smtClean="0">
                <a:solidFill>
                  <a:srgbClr val="423B56"/>
                </a:solidFill>
                <a:latin typeface="Arial"/>
                <a:cs typeface="Arial"/>
              </a:rPr>
              <a:t>c</a:t>
            </a:r>
            <a:r>
              <a:rPr sz="700" spc="0" dirty="0" smtClean="0">
                <a:solidFill>
                  <a:srgbClr val="352B41"/>
                </a:solidFill>
                <a:latin typeface="Arial"/>
                <a:cs typeface="Arial"/>
              </a:rPr>
              <a:t>e</a:t>
            </a:r>
            <a:r>
              <a:rPr sz="700" spc="0" dirty="0" smtClean="0">
                <a:solidFill>
                  <a:srgbClr val="2B2163"/>
                </a:solidFill>
                <a:latin typeface="Arial"/>
                <a:cs typeface="Arial"/>
              </a:rPr>
              <a:t>p</a:t>
            </a:r>
            <a:r>
              <a:rPr sz="700" spc="0" dirty="0" smtClean="0">
                <a:solidFill>
                  <a:srgbClr val="0D2B66"/>
                </a:solidFill>
                <a:latin typeface="Arial"/>
                <a:cs typeface="Arial"/>
              </a:rPr>
              <a:t>t</a:t>
            </a:r>
            <a:r>
              <a:rPr sz="700" spc="0" dirty="0" smtClean="0">
                <a:solidFill>
                  <a:srgbClr val="831D46"/>
                </a:solidFill>
                <a:latin typeface="Arial"/>
                <a:cs typeface="Arial"/>
              </a:rPr>
              <a:t>i</a:t>
            </a:r>
            <a:r>
              <a:rPr sz="700" spc="0" dirty="0" smtClean="0">
                <a:solidFill>
                  <a:srgbClr val="535066"/>
                </a:solidFill>
                <a:latin typeface="Arial"/>
                <a:cs typeface="Arial"/>
              </a:rPr>
              <a:t>on</a:t>
            </a:r>
            <a:r>
              <a:rPr sz="700" spc="0" dirty="0" smtClean="0">
                <a:solidFill>
                  <a:srgbClr val="352B41"/>
                </a:solidFill>
                <a:latin typeface="Arial"/>
                <a:cs typeface="Arial"/>
              </a:rPr>
              <a:t>s</a:t>
            </a:r>
            <a:r>
              <a:rPr sz="700" spc="29" dirty="0" smtClean="0">
                <a:solidFill>
                  <a:srgbClr val="352B41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2B2163"/>
                </a:solidFill>
                <a:latin typeface="Arial"/>
                <a:cs typeface="Arial"/>
              </a:rPr>
              <a:t>P</a:t>
            </a:r>
            <a:r>
              <a:rPr sz="700" spc="0" dirty="0" smtClean="0">
                <a:solidFill>
                  <a:srgbClr val="695E6C"/>
                </a:solidFill>
                <a:latin typeface="Arial"/>
                <a:cs typeface="Arial"/>
              </a:rPr>
              <a:t>r</a:t>
            </a:r>
            <a:r>
              <a:rPr sz="700" spc="0" dirty="0" smtClean="0">
                <a:solidFill>
                  <a:srgbClr val="423B56"/>
                </a:solidFill>
                <a:latin typeface="Arial"/>
                <a:cs typeface="Arial"/>
              </a:rPr>
              <a:t>o</a:t>
            </a:r>
            <a:r>
              <a:rPr sz="700" spc="0" dirty="0" smtClean="0">
                <a:solidFill>
                  <a:srgbClr val="352B41"/>
                </a:solidFill>
                <a:latin typeface="Arial"/>
                <a:cs typeface="Arial"/>
              </a:rPr>
              <a:t>cess</a:t>
            </a:r>
            <a:r>
              <a:rPr sz="700" spc="0" dirty="0" smtClean="0">
                <a:solidFill>
                  <a:srgbClr val="788285"/>
                </a:solidFill>
                <a:latin typeface="Arial"/>
                <a:cs typeface="Arial"/>
              </a:rPr>
              <a:t>i</a:t>
            </a:r>
            <a:r>
              <a:rPr sz="700" spc="0" dirty="0" smtClean="0">
                <a:solidFill>
                  <a:srgbClr val="423B56"/>
                </a:solidFill>
                <a:latin typeface="Arial"/>
                <a:cs typeface="Arial"/>
              </a:rPr>
              <a:t>ng</a:t>
            </a:r>
            <a:endParaRPr sz="700" dirty="0">
              <a:latin typeface="Arial"/>
              <a:cs typeface="Arial"/>
            </a:endParaRPr>
          </a:p>
          <a:p>
            <a:pPr marL="3514725">
              <a:lnSpc>
                <a:spcPct val="96984"/>
              </a:lnSpc>
              <a:spcBef>
                <a:spcPts val="946"/>
              </a:spcBef>
            </a:pPr>
            <a:r>
              <a:rPr sz="800" spc="0" dirty="0" smtClean="0">
                <a:solidFill>
                  <a:srgbClr val="535066"/>
                </a:solidFill>
                <a:latin typeface="Times New Roman"/>
                <a:cs typeface="Times New Roman"/>
              </a:rPr>
              <a:t>C</a:t>
            </a:r>
            <a:r>
              <a:rPr sz="800" spc="0" dirty="0" smtClean="0">
                <a:solidFill>
                  <a:srgbClr val="3D1828"/>
                </a:solidFill>
                <a:latin typeface="Times New Roman"/>
                <a:cs typeface="Times New Roman"/>
              </a:rPr>
              <a:t>E</a:t>
            </a:r>
            <a:r>
              <a:rPr sz="800" spc="0" dirty="0" smtClean="0">
                <a:solidFill>
                  <a:srgbClr val="535066"/>
                </a:solidFill>
                <a:latin typeface="Times New Roman"/>
                <a:cs typeface="Times New Roman"/>
              </a:rPr>
              <a:t>N</a:t>
            </a:r>
            <a:r>
              <a:rPr sz="800" spc="0" dirty="0" smtClean="0">
                <a:solidFill>
                  <a:srgbClr val="15124B"/>
                </a:solidFill>
                <a:latin typeface="Times New Roman"/>
                <a:cs typeface="Times New Roman"/>
              </a:rPr>
              <a:t>T</a:t>
            </a:r>
            <a:r>
              <a:rPr sz="800" spc="0" dirty="0" smtClean="0">
                <a:solidFill>
                  <a:srgbClr val="535066"/>
                </a:solidFill>
                <a:latin typeface="Times New Roman"/>
                <a:cs typeface="Times New Roman"/>
              </a:rPr>
              <a:t>RA</a:t>
            </a:r>
            <a:r>
              <a:rPr sz="800" spc="0" dirty="0" smtClean="0">
                <a:solidFill>
                  <a:srgbClr val="5E1A30"/>
                </a:solidFill>
                <a:latin typeface="Times New Roman"/>
                <a:cs typeface="Times New Roman"/>
              </a:rPr>
              <a:t>L</a:t>
            </a:r>
            <a:r>
              <a:rPr sz="800" spc="25" dirty="0" smtClean="0">
                <a:solidFill>
                  <a:srgbClr val="5E1A30"/>
                </a:solidFill>
                <a:latin typeface="Times New Roman"/>
                <a:cs typeface="Times New Roman"/>
              </a:rPr>
              <a:t> </a:t>
            </a:r>
            <a:r>
              <a:rPr sz="700" spc="0" dirty="0" smtClean="0">
                <a:solidFill>
                  <a:srgbClr val="423B56"/>
                </a:solidFill>
                <a:latin typeface="Arial"/>
                <a:cs typeface="Arial"/>
              </a:rPr>
              <a:t>PR</a:t>
            </a:r>
            <a:r>
              <a:rPr sz="700" spc="0" dirty="0" smtClean="0">
                <a:solidFill>
                  <a:srgbClr val="535066"/>
                </a:solidFill>
                <a:latin typeface="Arial"/>
                <a:cs typeface="Arial"/>
              </a:rPr>
              <a:t>OC6S</a:t>
            </a:r>
            <a:r>
              <a:rPr sz="700" spc="0" dirty="0" smtClean="0">
                <a:solidFill>
                  <a:srgbClr val="5E238A"/>
                </a:solidFill>
                <a:latin typeface="Arial"/>
                <a:cs typeface="Arial"/>
              </a:rPr>
              <a:t>I</a:t>
            </a:r>
            <a:r>
              <a:rPr sz="700" spc="0" dirty="0" smtClean="0">
                <a:solidFill>
                  <a:srgbClr val="535066"/>
                </a:solidFill>
                <a:latin typeface="Arial"/>
                <a:cs typeface="Arial"/>
              </a:rPr>
              <a:t>N</a:t>
            </a:r>
            <a:r>
              <a:rPr sz="700" spc="0" dirty="0" smtClean="0">
                <a:solidFill>
                  <a:srgbClr val="352B41"/>
                </a:solidFill>
                <a:latin typeface="Arial"/>
                <a:cs typeface="Arial"/>
              </a:rPr>
              <a:t>G                                </a:t>
            </a:r>
            <a:r>
              <a:rPr sz="700" spc="-25" dirty="0" smtClean="0">
                <a:solidFill>
                  <a:srgbClr val="352B41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535066"/>
                </a:solidFill>
                <a:latin typeface="Arial"/>
                <a:cs typeface="Arial"/>
              </a:rPr>
              <a:t>F</a:t>
            </a:r>
            <a:r>
              <a:rPr sz="700" spc="0" dirty="0" smtClean="0">
                <a:solidFill>
                  <a:srgbClr val="281335"/>
                </a:solidFill>
                <a:latin typeface="Arial"/>
                <a:cs typeface="Arial"/>
              </a:rPr>
              <a:t>e</a:t>
            </a:r>
            <a:r>
              <a:rPr sz="700" spc="0" dirty="0" smtClean="0">
                <a:solidFill>
                  <a:srgbClr val="2B2163"/>
                </a:solidFill>
                <a:latin typeface="Arial"/>
                <a:cs typeface="Arial"/>
              </a:rPr>
              <a:t>d</a:t>
            </a:r>
            <a:r>
              <a:rPr sz="700" spc="0" dirty="0" smtClean="0">
                <a:solidFill>
                  <a:srgbClr val="949B98"/>
                </a:solidFill>
                <a:latin typeface="Segoe UI"/>
                <a:cs typeface="Segoe UI"/>
              </a:rPr>
              <a:t>�</a:t>
            </a:r>
            <a:r>
              <a:rPr sz="700" spc="0" dirty="0" smtClean="0">
                <a:solidFill>
                  <a:srgbClr val="1D2C8E"/>
                </a:solidFill>
                <a:latin typeface="Arial"/>
                <a:cs typeface="Arial"/>
              </a:rPr>
              <a:t>i</a:t>
            </a:r>
            <a:r>
              <a:rPr sz="700" spc="0" dirty="0" smtClean="0">
                <a:solidFill>
                  <a:srgbClr val="535066"/>
                </a:solidFill>
                <a:latin typeface="Arial"/>
                <a:cs typeface="Arial"/>
              </a:rPr>
              <a:t>n</a:t>
            </a:r>
            <a:r>
              <a:rPr sz="700" spc="0" dirty="0" smtClean="0">
                <a:solidFill>
                  <a:srgbClr val="352B41"/>
                </a:solidFill>
                <a:latin typeface="Arial"/>
                <a:cs typeface="Arial"/>
              </a:rPr>
              <a:t>e</a:t>
            </a:r>
            <a:r>
              <a:rPr sz="700" spc="29" dirty="0" smtClean="0">
                <a:solidFill>
                  <a:srgbClr val="352B41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423B56"/>
                </a:solidFill>
                <a:latin typeface="Arial"/>
                <a:cs typeface="Arial"/>
              </a:rPr>
              <a:t>Cas</a:t>
            </a:r>
            <a:r>
              <a:rPr sz="700" spc="0" dirty="0" smtClean="0">
                <a:solidFill>
                  <a:srgbClr val="535066"/>
                </a:solidFill>
                <a:latin typeface="Arial"/>
                <a:cs typeface="Arial"/>
              </a:rPr>
              <a:t>h</a:t>
            </a:r>
            <a:r>
              <a:rPr sz="700" spc="-22" dirty="0" smtClean="0">
                <a:solidFill>
                  <a:srgbClr val="535066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423B56"/>
                </a:solidFill>
                <a:latin typeface="Arial"/>
                <a:cs typeface="Arial"/>
              </a:rPr>
              <a:t>O</a:t>
            </a:r>
            <a:r>
              <a:rPr sz="700" spc="0" dirty="0" smtClean="0">
                <a:solidFill>
                  <a:srgbClr val="695E6C"/>
                </a:solidFill>
                <a:latin typeface="Arial"/>
                <a:cs typeface="Arial"/>
              </a:rPr>
              <a:t>r</a:t>
            </a:r>
            <a:r>
              <a:rPr sz="700" spc="0" dirty="0" smtClean="0">
                <a:solidFill>
                  <a:srgbClr val="535066"/>
                </a:solidFill>
                <a:latin typeface="Arial"/>
                <a:cs typeface="Arial"/>
              </a:rPr>
              <a:t>d</a:t>
            </a:r>
            <a:r>
              <a:rPr sz="700" spc="0" dirty="0" smtClean="0">
                <a:solidFill>
                  <a:srgbClr val="352B41"/>
                </a:solidFill>
                <a:latin typeface="Arial"/>
                <a:cs typeface="Arial"/>
              </a:rPr>
              <a:t>e</a:t>
            </a:r>
            <a:r>
              <a:rPr sz="700" spc="0" dirty="0" smtClean="0">
                <a:solidFill>
                  <a:srgbClr val="4B1C4C"/>
                </a:solidFill>
                <a:latin typeface="Arial"/>
                <a:cs typeface="Arial"/>
              </a:rPr>
              <a:t>r</a:t>
            </a:r>
            <a:r>
              <a:rPr sz="700" spc="0" dirty="0" smtClean="0">
                <a:solidFill>
                  <a:srgbClr val="1D2C8E"/>
                </a:solidFill>
                <a:latin typeface="Arial"/>
                <a:cs typeface="Arial"/>
              </a:rPr>
              <a:t>i</a:t>
            </a:r>
            <a:r>
              <a:rPr sz="700" spc="0" dirty="0" smtClean="0">
                <a:solidFill>
                  <a:srgbClr val="535066"/>
                </a:solidFill>
                <a:latin typeface="Arial"/>
                <a:cs typeface="Arial"/>
              </a:rPr>
              <a:t>n</a:t>
            </a:r>
            <a:r>
              <a:rPr sz="700" spc="0" dirty="0" smtClean="0">
                <a:solidFill>
                  <a:srgbClr val="352B41"/>
                </a:solidFill>
                <a:latin typeface="Arial"/>
                <a:cs typeface="Arial"/>
              </a:rPr>
              <a:t>g</a:t>
            </a:r>
            <a:endParaRPr sz="7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1606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/>
          <p:nvPr/>
        </p:nvSpPr>
        <p:spPr>
          <a:xfrm>
            <a:off x="381000" y="762000"/>
            <a:ext cx="8382000" cy="5638800"/>
          </a:xfrm>
          <a:custGeom>
            <a:avLst/>
            <a:gdLst/>
            <a:ahLst/>
            <a:cxnLst/>
            <a:rect l="l" t="t" r="r" b="b"/>
            <a:pathLst>
              <a:path w="8382000" h="5638800">
                <a:moveTo>
                  <a:pt x="0" y="5638800"/>
                </a:moveTo>
                <a:lnTo>
                  <a:pt x="8382000" y="5638800"/>
                </a:lnTo>
                <a:lnTo>
                  <a:pt x="8382000" y="0"/>
                </a:lnTo>
                <a:lnTo>
                  <a:pt x="0" y="0"/>
                </a:lnTo>
                <a:lnTo>
                  <a:pt x="0" y="5638800"/>
                </a:lnTo>
                <a:close/>
              </a:path>
            </a:pathLst>
          </a:custGeom>
          <a:ln w="25400">
            <a:solidFill>
              <a:srgbClr val="C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179570" y="145796"/>
            <a:ext cx="4456894" cy="635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990"/>
              </a:lnSpc>
              <a:spcBef>
                <a:spcPts val="249"/>
              </a:spcBef>
            </a:pPr>
            <a:r>
              <a:rPr sz="7200" spc="0" baseline="3413" dirty="0" smtClean="0">
                <a:latin typeface="Calibri"/>
                <a:cs typeface="Calibri"/>
              </a:rPr>
              <a:t>Eleme</a:t>
            </a:r>
            <a:r>
              <a:rPr sz="7200" spc="-44" baseline="3413" dirty="0" smtClean="0">
                <a:latin typeface="Calibri"/>
                <a:cs typeface="Calibri"/>
              </a:rPr>
              <a:t>n</a:t>
            </a:r>
            <a:r>
              <a:rPr sz="7200" spc="0" baseline="3413" dirty="0" smtClean="0">
                <a:latin typeface="Calibri"/>
                <a:cs typeface="Calibri"/>
              </a:rPr>
              <a:t>ts of a BIA</a:t>
            </a:r>
            <a:endParaRPr sz="4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81000" y="762000"/>
            <a:ext cx="8382000" cy="5638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 dirty="0"/>
          </a:p>
          <a:p>
            <a:pPr marL="320040">
              <a:lnSpc>
                <a:spcPct val="101725"/>
              </a:lnSpc>
              <a:spcBef>
                <a:spcPts val="7397"/>
              </a:spcBef>
            </a:pPr>
            <a:r>
              <a:rPr sz="2800" spc="-4" dirty="0" smtClean="0">
                <a:latin typeface="Arial"/>
                <a:cs typeface="Arial"/>
              </a:rPr>
              <a:t>•</a:t>
            </a:r>
            <a:r>
              <a:rPr sz="2800" u="heavy" spc="616" dirty="0" smtClean="0">
                <a:latin typeface="Calibri"/>
                <a:cs typeface="Calibri"/>
              </a:rPr>
              <a:t> </a:t>
            </a:r>
            <a:r>
              <a:rPr sz="2800" u="heavy" spc="0" dirty="0" smtClean="0">
                <a:latin typeface="Calibri"/>
                <a:cs typeface="Calibri"/>
              </a:rPr>
              <a:t>P</a:t>
            </a:r>
            <a:r>
              <a:rPr sz="2800" u="heavy" spc="-44" dirty="0" smtClean="0">
                <a:latin typeface="Calibri"/>
                <a:cs typeface="Calibri"/>
              </a:rPr>
              <a:t>r</a:t>
            </a:r>
            <a:r>
              <a:rPr sz="2800" u="heavy" spc="0" dirty="0" smtClean="0">
                <a:latin typeface="Calibri"/>
                <a:cs typeface="Calibri"/>
              </a:rPr>
              <a:t>ese</a:t>
            </a:r>
            <a:r>
              <a:rPr sz="2800" u="heavy" spc="-29" dirty="0" smtClean="0">
                <a:latin typeface="Calibri"/>
                <a:cs typeface="Calibri"/>
              </a:rPr>
              <a:t>n</a:t>
            </a:r>
            <a:r>
              <a:rPr sz="2800" u="heavy" spc="0" dirty="0" smtClean="0">
                <a:latin typeface="Calibri"/>
                <a:cs typeface="Calibri"/>
              </a:rPr>
              <a:t>ti</a:t>
            </a:r>
            <a:r>
              <a:rPr sz="2800" u="heavy" spc="-9" dirty="0" smtClean="0">
                <a:latin typeface="Calibri"/>
                <a:cs typeface="Calibri"/>
              </a:rPr>
              <a:t>n</a:t>
            </a:r>
            <a:r>
              <a:rPr sz="2800" u="heavy" spc="0" dirty="0" smtClean="0">
                <a:latin typeface="Calibri"/>
                <a:cs typeface="Calibri"/>
              </a:rPr>
              <a:t>g</a:t>
            </a:r>
            <a:r>
              <a:rPr sz="2800" u="heavy" spc="-44" dirty="0" smtClean="0">
                <a:latin typeface="Calibri"/>
                <a:cs typeface="Calibri"/>
              </a:rPr>
              <a:t> </a:t>
            </a:r>
            <a:r>
              <a:rPr sz="2800" u="heavy" spc="0" dirty="0" smtClean="0">
                <a:latin typeface="Calibri"/>
                <a:cs typeface="Calibri"/>
              </a:rPr>
              <a:t>the</a:t>
            </a:r>
            <a:r>
              <a:rPr sz="2800" u="heavy" spc="-44" dirty="0" smtClean="0">
                <a:latin typeface="Calibri"/>
                <a:cs typeface="Calibri"/>
              </a:rPr>
              <a:t> </a:t>
            </a:r>
            <a:r>
              <a:rPr sz="2800" u="heavy" spc="0" dirty="0" smtClean="0">
                <a:latin typeface="Calibri"/>
                <a:cs typeface="Calibri"/>
              </a:rPr>
              <a:t>BIA</a:t>
            </a:r>
            <a:r>
              <a:rPr sz="2800" u="heavy" spc="3" dirty="0" smtClean="0">
                <a:latin typeface="Calibri"/>
                <a:cs typeface="Calibri"/>
              </a:rPr>
              <a:t> </a:t>
            </a:r>
            <a:r>
              <a:rPr sz="2800" u="heavy" spc="-39" dirty="0" smtClean="0">
                <a:latin typeface="Calibri"/>
                <a:cs typeface="Calibri"/>
              </a:rPr>
              <a:t>R</a:t>
            </a:r>
            <a:r>
              <a:rPr sz="2800" u="heavy" spc="0" dirty="0" smtClean="0">
                <a:latin typeface="Calibri"/>
                <a:cs typeface="Calibri"/>
              </a:rPr>
              <a:t>esu</a:t>
            </a:r>
            <a:r>
              <a:rPr sz="2800" u="heavy" spc="-14" dirty="0" smtClean="0">
                <a:latin typeface="Calibri"/>
                <a:cs typeface="Calibri"/>
              </a:rPr>
              <a:t>l</a:t>
            </a:r>
            <a:r>
              <a:rPr sz="2800" u="heavy" spc="0" dirty="0" smtClean="0">
                <a:latin typeface="Calibri"/>
                <a:cs typeface="Calibri"/>
              </a:rPr>
              <a:t>ts</a:t>
            </a:r>
            <a:r>
              <a:rPr sz="2800" u="heavy" spc="-17" dirty="0" smtClean="0">
                <a:latin typeface="Calibri"/>
                <a:cs typeface="Calibri"/>
              </a:rPr>
              <a:t> </a:t>
            </a:r>
            <a:r>
              <a:rPr sz="2800" u="heavy" spc="-25" dirty="0" smtClean="0">
                <a:latin typeface="Calibri"/>
                <a:cs typeface="Calibri"/>
              </a:rPr>
              <a:t>t</a:t>
            </a:r>
            <a:r>
              <a:rPr sz="2800" u="heavy" spc="0" dirty="0" smtClean="0">
                <a:latin typeface="Calibri"/>
                <a:cs typeface="Calibri"/>
              </a:rPr>
              <a:t>o</a:t>
            </a:r>
            <a:r>
              <a:rPr sz="2800" u="heavy" spc="-20" dirty="0" smtClean="0">
                <a:latin typeface="Calibri"/>
                <a:cs typeface="Calibri"/>
              </a:rPr>
              <a:t> </a:t>
            </a:r>
            <a:r>
              <a:rPr sz="2800" u="heavy" spc="0" dirty="0" smtClean="0">
                <a:latin typeface="Calibri"/>
                <a:cs typeface="Calibri"/>
              </a:rPr>
              <a:t>Mana</a:t>
            </a:r>
            <a:r>
              <a:rPr sz="2800" u="heavy" spc="-19" dirty="0" smtClean="0">
                <a:latin typeface="Calibri"/>
                <a:cs typeface="Calibri"/>
              </a:rPr>
              <a:t>g</a:t>
            </a:r>
            <a:r>
              <a:rPr sz="2800" u="heavy" spc="0" dirty="0" smtClean="0">
                <a:latin typeface="Calibri"/>
                <a:cs typeface="Calibri"/>
              </a:rPr>
              <a:t>eme</a:t>
            </a:r>
            <a:r>
              <a:rPr sz="2800" u="heavy" spc="-25" dirty="0" smtClean="0">
                <a:latin typeface="Calibri"/>
                <a:cs typeface="Calibri"/>
              </a:rPr>
              <a:t>n</a:t>
            </a:r>
            <a:r>
              <a:rPr sz="2800" u="heavy" spc="0" dirty="0" smtClean="0">
                <a:latin typeface="Calibri"/>
                <a:cs typeface="Calibri"/>
              </a:rPr>
              <a:t>t</a:t>
            </a:r>
            <a:endParaRPr sz="2800" dirty="0">
              <a:latin typeface="Calibri"/>
              <a:cs typeface="Calibri"/>
            </a:endParaRPr>
          </a:p>
          <a:p>
            <a:pPr marL="777544">
              <a:lnSpc>
                <a:spcPts val="2885"/>
              </a:lnSpc>
              <a:spcBef>
                <a:spcPts val="144"/>
              </a:spcBef>
            </a:pPr>
            <a:r>
              <a:rPr sz="3600" spc="0" baseline="1207" dirty="0" smtClean="0">
                <a:latin typeface="Arial"/>
                <a:cs typeface="Arial"/>
              </a:rPr>
              <a:t>•</a:t>
            </a:r>
            <a:r>
              <a:rPr sz="3600" spc="404" baseline="1207" dirty="0" smtClean="0">
                <a:latin typeface="Arial"/>
                <a:cs typeface="Arial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C</a:t>
            </a:r>
            <a:r>
              <a:rPr sz="3600" spc="-29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-14" baseline="1137" dirty="0" smtClean="0">
                <a:latin typeface="Calibri"/>
                <a:cs typeface="Calibri"/>
              </a:rPr>
              <a:t>a</a:t>
            </a:r>
            <a:r>
              <a:rPr sz="3600" spc="-25" baseline="1137" dirty="0" smtClean="0">
                <a:latin typeface="Calibri"/>
                <a:cs typeface="Calibri"/>
              </a:rPr>
              <a:t>t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-1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high l</a:t>
            </a:r>
            <a:r>
              <a:rPr sz="3600" spc="-9" baseline="1137" dirty="0" smtClean="0">
                <a:latin typeface="Calibri"/>
                <a:cs typeface="Calibri"/>
              </a:rPr>
              <a:t>e</a:t>
            </a:r>
            <a:r>
              <a:rPr sz="3600" spc="-29" baseline="1137" dirty="0" smtClean="0">
                <a:latin typeface="Calibri"/>
                <a:cs typeface="Calibri"/>
              </a:rPr>
              <a:t>v</a:t>
            </a:r>
            <a:r>
              <a:rPr sz="3600" spc="0" baseline="1137" dirty="0" smtClean="0">
                <a:latin typeface="Calibri"/>
                <a:cs typeface="Calibri"/>
              </a:rPr>
              <a:t>el / </a:t>
            </a:r>
            <a:r>
              <a:rPr sz="3600" spc="-94" baseline="1137" dirty="0" smtClean="0">
                <a:latin typeface="Calibri"/>
                <a:cs typeface="Calibri"/>
              </a:rPr>
              <a:t>“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4" baseline="1137" dirty="0" smtClean="0">
                <a:latin typeface="Calibri"/>
                <a:cs typeface="Calibri"/>
              </a:rPr>
              <a:t>a</a:t>
            </a:r>
            <a:r>
              <a:rPr sz="3600" spc="-50" baseline="1137" dirty="0" smtClean="0">
                <a:latin typeface="Calibri"/>
                <a:cs typeface="Calibri"/>
              </a:rPr>
              <a:t>s</a:t>
            </a:r>
            <a:r>
              <a:rPr sz="3600" spc="0" baseline="1137" dirty="0" smtClean="0">
                <a:latin typeface="Calibri"/>
                <a:cs typeface="Calibri"/>
              </a:rPr>
              <a:t>y</a:t>
            </a:r>
            <a:r>
              <a:rPr sz="3600" spc="-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on the </a:t>
            </a:r>
            <a:r>
              <a:rPr sz="3600" spc="-9" baseline="1137" dirty="0" smtClean="0">
                <a:latin typeface="Calibri"/>
                <a:cs typeface="Calibri"/>
              </a:rPr>
              <a:t>e</a:t>
            </a:r>
            <a:r>
              <a:rPr sz="3600" spc="-19" baseline="1137" dirty="0" smtClean="0">
                <a:latin typeface="Calibri"/>
                <a:cs typeface="Calibri"/>
              </a:rPr>
              <a:t>y</a:t>
            </a:r>
            <a:r>
              <a:rPr sz="3600" spc="0" baseline="1137" dirty="0" smtClean="0">
                <a:latin typeface="Calibri"/>
                <a:cs typeface="Calibri"/>
              </a:rPr>
              <a:t>e”</a:t>
            </a:r>
            <a:r>
              <a:rPr sz="3600" spc="-19" baseline="1137" dirty="0" smtClean="0">
                <a:latin typeface="Calibri"/>
                <a:cs typeface="Calibri"/>
              </a:rPr>
              <a:t> </a:t>
            </a:r>
            <a:r>
              <a:rPr sz="3600" spc="-34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eporting</a:t>
            </a:r>
            <a:endParaRPr sz="2400" dirty="0">
              <a:latin typeface="Calibri"/>
              <a:cs typeface="Calibri"/>
            </a:endParaRPr>
          </a:p>
          <a:p>
            <a:pPr marL="320040">
              <a:lnSpc>
                <a:spcPct val="101725"/>
              </a:lnSpc>
              <a:spcBef>
                <a:spcPts val="2677"/>
              </a:spcBef>
            </a:pPr>
            <a:r>
              <a:rPr sz="2800" spc="-4" dirty="0" smtClean="0">
                <a:latin typeface="Arial"/>
                <a:cs typeface="Arial"/>
              </a:rPr>
              <a:t>•</a:t>
            </a:r>
            <a:r>
              <a:rPr sz="2800" u="heavy" spc="-26" dirty="0" smtClean="0">
                <a:latin typeface="Calibri"/>
                <a:cs typeface="Calibri"/>
              </a:rPr>
              <a:t> </a:t>
            </a:r>
            <a:r>
              <a:rPr sz="2800" u="heavy" spc="0" dirty="0" smtClean="0">
                <a:latin typeface="Calibri"/>
                <a:cs typeface="Calibri"/>
              </a:rPr>
              <a:t>E</a:t>
            </a:r>
            <a:r>
              <a:rPr sz="2800" u="heavy" spc="-69" dirty="0" smtClean="0">
                <a:latin typeface="Calibri"/>
                <a:cs typeface="Calibri"/>
              </a:rPr>
              <a:t>x</a:t>
            </a:r>
            <a:r>
              <a:rPr sz="2800" u="heavy" spc="0" dirty="0" smtClean="0">
                <a:latin typeface="Calibri"/>
                <a:cs typeface="Calibri"/>
              </a:rPr>
              <a:t>ecuti</a:t>
            </a:r>
            <a:r>
              <a:rPr sz="2800" u="heavy" spc="-29" dirty="0" smtClean="0">
                <a:latin typeface="Calibri"/>
                <a:cs typeface="Calibri"/>
              </a:rPr>
              <a:t>v</a:t>
            </a:r>
            <a:r>
              <a:rPr sz="2800" u="heavy" spc="0" dirty="0" smtClean="0">
                <a:latin typeface="Calibri"/>
                <a:cs typeface="Calibri"/>
              </a:rPr>
              <a:t>e</a:t>
            </a:r>
            <a:r>
              <a:rPr sz="2800" u="heavy" spc="-45" dirty="0" smtClean="0">
                <a:latin typeface="Calibri"/>
                <a:cs typeface="Calibri"/>
              </a:rPr>
              <a:t> </a:t>
            </a:r>
            <a:r>
              <a:rPr sz="2800" u="heavy" spc="0" dirty="0" smtClean="0">
                <a:latin typeface="Calibri"/>
                <a:cs typeface="Calibri"/>
              </a:rPr>
              <a:t>Summa</a:t>
            </a:r>
            <a:r>
              <a:rPr sz="2800" u="heavy" spc="9" dirty="0" smtClean="0">
                <a:latin typeface="Calibri"/>
                <a:cs typeface="Calibri"/>
              </a:rPr>
              <a:t>r</a:t>
            </a:r>
            <a:r>
              <a:rPr sz="2800" u="heavy" spc="0" dirty="0" smtClean="0">
                <a:latin typeface="Calibri"/>
                <a:cs typeface="Calibri"/>
              </a:rPr>
              <a:t>y</a:t>
            </a:r>
            <a:r>
              <a:rPr sz="2800" u="heavy" spc="-94" dirty="0" smtClean="0">
                <a:latin typeface="Calibri"/>
                <a:cs typeface="Calibri"/>
              </a:rPr>
              <a:t> </a:t>
            </a:r>
            <a:r>
              <a:rPr sz="2800" u="heavy" spc="-39" dirty="0" smtClean="0">
                <a:latin typeface="Calibri"/>
                <a:cs typeface="Calibri"/>
              </a:rPr>
              <a:t>R</a:t>
            </a:r>
            <a:r>
              <a:rPr sz="2800" u="heavy" spc="0" dirty="0" smtClean="0">
                <a:latin typeface="Calibri"/>
                <a:cs typeface="Calibri"/>
              </a:rPr>
              <a:t>eports</a:t>
            </a:r>
            <a:endParaRPr sz="2800" dirty="0">
              <a:latin typeface="Calibri"/>
              <a:cs typeface="Calibri"/>
            </a:endParaRPr>
          </a:p>
          <a:p>
            <a:pPr marL="777544">
              <a:lnSpc>
                <a:spcPts val="2885"/>
              </a:lnSpc>
              <a:spcBef>
                <a:spcPts val="144"/>
              </a:spcBef>
            </a:pPr>
            <a:r>
              <a:rPr sz="3600" spc="0" baseline="1207" dirty="0" smtClean="0">
                <a:latin typeface="Arial"/>
                <a:cs typeface="Arial"/>
              </a:rPr>
              <a:t>•</a:t>
            </a:r>
            <a:r>
              <a:rPr sz="3600" spc="399" baseline="1207" dirty="0" smtClean="0">
                <a:latin typeface="Arial"/>
                <a:cs typeface="Arial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O</a:t>
            </a:r>
            <a:r>
              <a:rPr sz="3600" spc="-9" baseline="1137" dirty="0" smtClean="0">
                <a:latin typeface="Calibri"/>
                <a:cs typeface="Calibri"/>
              </a:rPr>
              <a:t>b</a:t>
            </a:r>
            <a:r>
              <a:rPr sz="3600" spc="0" baseline="1137" dirty="0" smtClean="0">
                <a:latin typeface="Calibri"/>
                <a:cs typeface="Calibri"/>
              </a:rPr>
              <a:t>je</a:t>
            </a:r>
            <a:r>
              <a:rPr sz="3600" spc="9" baseline="1137" dirty="0" smtClean="0">
                <a:latin typeface="Calibri"/>
                <a:cs typeface="Calibri"/>
              </a:rPr>
              <a:t>c</a:t>
            </a:r>
            <a:r>
              <a:rPr sz="3600" spc="0" baseline="1137" dirty="0" smtClean="0">
                <a:latin typeface="Calibri"/>
                <a:cs typeface="Calibri"/>
              </a:rPr>
              <a:t>ti</a:t>
            </a:r>
            <a:r>
              <a:rPr sz="3600" spc="-29" baseline="1137" dirty="0" smtClean="0">
                <a:latin typeface="Calibri"/>
                <a:cs typeface="Calibri"/>
              </a:rPr>
              <a:t>v</a:t>
            </a:r>
            <a:r>
              <a:rPr sz="3600" spc="0" baseline="1137" dirty="0" smtClean="0">
                <a:latin typeface="Calibri"/>
                <a:cs typeface="Calibri"/>
              </a:rPr>
              <a:t>es</a:t>
            </a:r>
            <a:r>
              <a:rPr sz="3600" spc="-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/ </a:t>
            </a:r>
            <a:r>
              <a:rPr sz="3600" spc="-9" baseline="1137" dirty="0" smtClean="0">
                <a:latin typeface="Calibri"/>
                <a:cs typeface="Calibri"/>
              </a:rPr>
              <a:t>G</a:t>
            </a:r>
            <a:r>
              <a:rPr sz="3600" spc="0" baseline="1137" dirty="0" smtClean="0">
                <a:latin typeface="Calibri"/>
                <a:cs typeface="Calibri"/>
              </a:rPr>
              <a:t>oals</a:t>
            </a:r>
            <a:r>
              <a:rPr sz="3600" spc="-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/</a:t>
            </a:r>
            <a:r>
              <a:rPr sz="3600" spc="-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S</a:t>
            </a:r>
            <a:r>
              <a:rPr sz="3600" spc="-19" baseline="1137" dirty="0" smtClean="0">
                <a:latin typeface="Calibri"/>
                <a:cs typeface="Calibri"/>
              </a:rPr>
              <a:t>c</a:t>
            </a:r>
            <a:r>
              <a:rPr sz="3600" spc="0" baseline="1137" dirty="0" smtClean="0">
                <a:latin typeface="Calibri"/>
                <a:cs typeface="Calibri"/>
              </a:rPr>
              <a:t>o</a:t>
            </a:r>
            <a:r>
              <a:rPr sz="3600" spc="-9" baseline="1137" dirty="0" smtClean="0">
                <a:latin typeface="Calibri"/>
                <a:cs typeface="Calibri"/>
              </a:rPr>
              <a:t>p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endParaRPr sz="2400" dirty="0">
              <a:latin typeface="Calibri"/>
              <a:cs typeface="Calibri"/>
            </a:endParaRPr>
          </a:p>
          <a:p>
            <a:pPr marL="777544">
              <a:lnSpc>
                <a:spcPts val="2880"/>
              </a:lnSpc>
            </a:pPr>
            <a:r>
              <a:rPr sz="3600" spc="0" baseline="1207" dirty="0" smtClean="0">
                <a:latin typeface="Arial"/>
                <a:cs typeface="Arial"/>
              </a:rPr>
              <a:t>•</a:t>
            </a:r>
            <a:r>
              <a:rPr sz="3600" spc="404" baseline="1207" dirty="0" smtClean="0">
                <a:latin typeface="Arial"/>
                <a:cs typeface="Arial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Meth</a:t>
            </a:r>
            <a:r>
              <a:rPr sz="3600" spc="-9" baseline="1137" dirty="0" smtClean="0">
                <a:latin typeface="Calibri"/>
                <a:cs typeface="Calibri"/>
              </a:rPr>
              <a:t>o</a:t>
            </a:r>
            <a:r>
              <a:rPr sz="3600" spc="0" baseline="1137" dirty="0" smtClean="0">
                <a:latin typeface="Calibri"/>
                <a:cs typeface="Calibri"/>
              </a:rPr>
              <a:t>dol</a:t>
            </a:r>
            <a:r>
              <a:rPr sz="3600" spc="-9" baseline="1137" dirty="0" smtClean="0">
                <a:latin typeface="Calibri"/>
                <a:cs typeface="Calibri"/>
              </a:rPr>
              <a:t>o</a:t>
            </a:r>
            <a:r>
              <a:rPr sz="3600" spc="0" baseline="1137" dirty="0" smtClean="0">
                <a:latin typeface="Calibri"/>
                <a:cs typeface="Calibri"/>
              </a:rPr>
              <a:t>gy</a:t>
            </a:r>
            <a:endParaRPr sz="2400" dirty="0">
              <a:latin typeface="Calibri"/>
              <a:cs typeface="Calibri"/>
            </a:endParaRPr>
          </a:p>
          <a:p>
            <a:pPr marL="777544">
              <a:lnSpc>
                <a:spcPts val="2880"/>
              </a:lnSpc>
            </a:pPr>
            <a:r>
              <a:rPr sz="3600" spc="0" baseline="1207" dirty="0" smtClean="0">
                <a:latin typeface="Arial"/>
                <a:cs typeface="Arial"/>
              </a:rPr>
              <a:t>•</a:t>
            </a:r>
            <a:r>
              <a:rPr sz="3600" spc="404" baseline="1207" dirty="0" smtClean="0">
                <a:latin typeface="Arial"/>
                <a:cs typeface="Arial"/>
              </a:rPr>
              <a:t> </a:t>
            </a:r>
            <a:r>
              <a:rPr sz="3600" spc="-50" baseline="1137" dirty="0" smtClean="0">
                <a:latin typeface="Calibri"/>
                <a:cs typeface="Calibri"/>
              </a:rPr>
              <a:t>P</a:t>
            </a:r>
            <a:r>
              <a:rPr sz="3600" spc="0" baseline="1137" dirty="0" smtClean="0">
                <a:latin typeface="Calibri"/>
                <a:cs typeface="Calibri"/>
              </a:rPr>
              <a:t>arti</a:t>
            </a:r>
            <a:r>
              <a:rPr sz="3600" spc="9" baseline="1137" dirty="0" smtClean="0">
                <a:latin typeface="Calibri"/>
                <a:cs typeface="Calibri"/>
              </a:rPr>
              <a:t>c</a:t>
            </a:r>
            <a:r>
              <a:rPr sz="3600" spc="0" baseline="1137" dirty="0" smtClean="0">
                <a:latin typeface="Calibri"/>
                <a:cs typeface="Calibri"/>
              </a:rPr>
              <a:t>ipa</a:t>
            </a:r>
            <a:r>
              <a:rPr sz="3600" spc="-19" baseline="1137" dirty="0" smtClean="0">
                <a:latin typeface="Calibri"/>
                <a:cs typeface="Calibri"/>
              </a:rPr>
              <a:t>n</a:t>
            </a:r>
            <a:r>
              <a:rPr sz="3600" spc="0" baseline="1137" dirty="0" smtClean="0">
                <a:latin typeface="Calibri"/>
                <a:cs typeface="Calibri"/>
              </a:rPr>
              <a:t>ts</a:t>
            </a:r>
            <a:endParaRPr sz="2400" dirty="0">
              <a:latin typeface="Calibri"/>
              <a:cs typeface="Calibri"/>
            </a:endParaRPr>
          </a:p>
          <a:p>
            <a:pPr marL="777544">
              <a:lnSpc>
                <a:spcPts val="2880"/>
              </a:lnSpc>
            </a:pPr>
            <a:r>
              <a:rPr sz="3600" spc="0" baseline="1207" dirty="0" smtClean="0">
                <a:latin typeface="Arial"/>
                <a:cs typeface="Arial"/>
              </a:rPr>
              <a:t>•</a:t>
            </a:r>
            <a:r>
              <a:rPr sz="3600" spc="404" baseline="1207" dirty="0" smtClean="0">
                <a:latin typeface="Arial"/>
                <a:cs typeface="Arial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Su</a:t>
            </a:r>
            <a:r>
              <a:rPr sz="3600" spc="4" baseline="1137" dirty="0" smtClean="0">
                <a:latin typeface="Calibri"/>
                <a:cs typeface="Calibri"/>
              </a:rPr>
              <a:t>m</a:t>
            </a:r>
            <a:r>
              <a:rPr sz="3600" spc="0" baseline="1137" dirty="0" smtClean="0">
                <a:latin typeface="Calibri"/>
                <a:cs typeface="Calibri"/>
              </a:rPr>
              <a:t>m</a:t>
            </a:r>
            <a:r>
              <a:rPr sz="3600" spc="4" baseline="1137" dirty="0" smtClean="0">
                <a:latin typeface="Calibri"/>
                <a:cs typeface="Calibri"/>
              </a:rPr>
              <a:t>a</a:t>
            </a:r>
            <a:r>
              <a:rPr sz="3600" spc="14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y</a:t>
            </a:r>
            <a:r>
              <a:rPr sz="3600" spc="-3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of </a:t>
            </a:r>
            <a:r>
              <a:rPr sz="3600" spc="-25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esults</a:t>
            </a:r>
            <a:endParaRPr sz="2400" dirty="0">
              <a:latin typeface="Calibri"/>
              <a:cs typeface="Calibri"/>
            </a:endParaRPr>
          </a:p>
          <a:p>
            <a:pPr marL="1234694">
              <a:lnSpc>
                <a:spcPts val="2880"/>
              </a:lnSpc>
            </a:pPr>
            <a:r>
              <a:rPr sz="3600" spc="0" baseline="1207" dirty="0" smtClean="0">
                <a:latin typeface="Arial"/>
                <a:cs typeface="Arial"/>
              </a:rPr>
              <a:t>•</a:t>
            </a:r>
            <a:r>
              <a:rPr sz="3600" spc="404" baseline="1207" dirty="0" smtClean="0">
                <a:latin typeface="Arial"/>
                <a:cs typeface="Arial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Mo</a:t>
            </a:r>
            <a:r>
              <a:rPr sz="3600" spc="-34" baseline="1137" dirty="0" smtClean="0">
                <a:latin typeface="Calibri"/>
                <a:cs typeface="Calibri"/>
              </a:rPr>
              <a:t>s</a:t>
            </a:r>
            <a:r>
              <a:rPr sz="3600" spc="0" baseline="1137" dirty="0" smtClean="0">
                <a:latin typeface="Calibri"/>
                <a:cs typeface="Calibri"/>
              </a:rPr>
              <a:t>t</a:t>
            </a:r>
            <a:r>
              <a:rPr sz="3600" spc="-1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Criti</a:t>
            </a:r>
            <a:r>
              <a:rPr sz="3600" spc="-14" baseline="1137" dirty="0" smtClean="0">
                <a:latin typeface="Calibri"/>
                <a:cs typeface="Calibri"/>
              </a:rPr>
              <a:t>c</a:t>
            </a:r>
            <a:r>
              <a:rPr sz="3600" spc="0" baseline="1137" dirty="0" smtClean="0">
                <a:latin typeface="Calibri"/>
                <a:cs typeface="Calibri"/>
              </a:rPr>
              <a:t>al</a:t>
            </a:r>
            <a:r>
              <a:rPr sz="3600" spc="-2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I</a:t>
            </a:r>
            <a:r>
              <a:rPr sz="3600" spc="-29" baseline="1137" dirty="0" smtClean="0">
                <a:latin typeface="Calibri"/>
                <a:cs typeface="Calibri"/>
              </a:rPr>
              <a:t>t</a:t>
            </a:r>
            <a:r>
              <a:rPr sz="3600" spc="0" baseline="1137" dirty="0" smtClean="0">
                <a:latin typeface="Calibri"/>
                <a:cs typeface="Calibri"/>
              </a:rPr>
              <a:t>ems</a:t>
            </a:r>
            <a:endParaRPr sz="2400" dirty="0">
              <a:latin typeface="Calibri"/>
              <a:cs typeface="Calibri"/>
            </a:endParaRPr>
          </a:p>
          <a:p>
            <a:pPr marL="1234694">
              <a:lnSpc>
                <a:spcPts val="2880"/>
              </a:lnSpc>
            </a:pPr>
            <a:r>
              <a:rPr sz="3600" spc="0" baseline="1207" dirty="0" smtClean="0">
                <a:latin typeface="Arial"/>
                <a:cs typeface="Arial"/>
              </a:rPr>
              <a:t>•</a:t>
            </a:r>
            <a:r>
              <a:rPr sz="3600" spc="404" baseline="1207" dirty="0" smtClean="0">
                <a:latin typeface="Arial"/>
                <a:cs typeface="Arial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Conc</a:t>
            </a:r>
            <a:r>
              <a:rPr sz="3600" spc="4" baseline="1137" dirty="0" smtClean="0">
                <a:latin typeface="Calibri"/>
                <a:cs typeface="Calibri"/>
              </a:rPr>
              <a:t>e</a:t>
            </a:r>
            <a:r>
              <a:rPr sz="3600" spc="0" baseline="1137" dirty="0" smtClean="0">
                <a:latin typeface="Calibri"/>
                <a:cs typeface="Calibri"/>
              </a:rPr>
              <a:t>rns</a:t>
            </a:r>
            <a:endParaRPr sz="2400" dirty="0">
              <a:latin typeface="Calibri"/>
              <a:cs typeface="Calibri"/>
            </a:endParaRPr>
          </a:p>
          <a:p>
            <a:pPr marL="1234694">
              <a:lnSpc>
                <a:spcPts val="2880"/>
              </a:lnSpc>
            </a:pPr>
            <a:r>
              <a:rPr sz="3600" spc="0" baseline="1207" dirty="0" smtClean="0">
                <a:latin typeface="Arial"/>
                <a:cs typeface="Arial"/>
              </a:rPr>
              <a:t>•</a:t>
            </a:r>
            <a:r>
              <a:rPr sz="3600" spc="404" baseline="1207" dirty="0" smtClean="0">
                <a:latin typeface="Arial"/>
                <a:cs typeface="Arial"/>
              </a:rPr>
              <a:t> </a:t>
            </a:r>
            <a:r>
              <a:rPr sz="3600" spc="-29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-14" baseline="1137" dirty="0" smtClean="0">
                <a:latin typeface="Calibri"/>
                <a:cs typeface="Calibri"/>
              </a:rPr>
              <a:t>c</a:t>
            </a:r>
            <a:r>
              <a:rPr sz="3600" spc="0" baseline="1137" dirty="0" smtClean="0">
                <a:latin typeface="Calibri"/>
                <a:cs typeface="Calibri"/>
              </a:rPr>
              <a:t>omm</a:t>
            </a:r>
            <a:r>
              <a:rPr sz="3600" spc="9" baseline="1137" dirty="0" smtClean="0">
                <a:latin typeface="Calibri"/>
                <a:cs typeface="Calibri"/>
              </a:rPr>
              <a:t>e</a:t>
            </a:r>
            <a:r>
              <a:rPr sz="3600" spc="0" baseline="1137" dirty="0" smtClean="0">
                <a:latin typeface="Calibri"/>
                <a:cs typeface="Calibri"/>
              </a:rPr>
              <a:t>nd</a:t>
            </a:r>
            <a:r>
              <a:rPr sz="3600" spc="-25" baseline="1137" dirty="0" smtClean="0">
                <a:latin typeface="Calibri"/>
                <a:cs typeface="Calibri"/>
              </a:rPr>
              <a:t>a</a:t>
            </a:r>
            <a:r>
              <a:rPr sz="3600" spc="0" baseline="1137" dirty="0" smtClean="0">
                <a:latin typeface="Calibri"/>
                <a:cs typeface="Calibri"/>
              </a:rPr>
              <a:t>tions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24484" y="2027427"/>
            <a:ext cx="16032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2514439" y="2027427"/>
            <a:ext cx="8532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3081950" y="2027427"/>
            <a:ext cx="8028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3650311" y="2027427"/>
            <a:ext cx="8148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4759108" y="2027427"/>
            <a:ext cx="8484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5146964" y="2027427"/>
            <a:ext cx="8012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824484" y="3185922"/>
            <a:ext cx="7924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2269259" y="3185922"/>
            <a:ext cx="8040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3722678" y="3185922"/>
            <a:ext cx="8286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  <p:extLst>
      <p:ext uri="{BB962C8B-B14F-4D97-AF65-F5344CB8AC3E}">
        <p14:creationId xmlns:p14="http://schemas.microsoft.com/office/powerpoint/2010/main" val="40854331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381000" y="762000"/>
            <a:ext cx="8382000" cy="5638800"/>
          </a:xfrm>
          <a:custGeom>
            <a:avLst/>
            <a:gdLst/>
            <a:ahLst/>
            <a:cxnLst/>
            <a:rect l="l" t="t" r="r" b="b"/>
            <a:pathLst>
              <a:path w="8382000" h="5638800">
                <a:moveTo>
                  <a:pt x="0" y="5638800"/>
                </a:moveTo>
                <a:lnTo>
                  <a:pt x="8382000" y="5638800"/>
                </a:lnTo>
                <a:lnTo>
                  <a:pt x="8382000" y="0"/>
                </a:lnTo>
                <a:lnTo>
                  <a:pt x="0" y="0"/>
                </a:lnTo>
                <a:lnTo>
                  <a:pt x="0" y="5638800"/>
                </a:lnTo>
                <a:close/>
              </a:path>
            </a:pathLst>
          </a:custGeom>
          <a:ln w="25400">
            <a:solidFill>
              <a:srgbClr val="C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0136" y="1905000"/>
            <a:ext cx="8332851" cy="27527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560826" y="142367"/>
            <a:ext cx="5540682" cy="6090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780"/>
              </a:lnSpc>
              <a:spcBef>
                <a:spcPts val="239"/>
              </a:spcBef>
            </a:pPr>
            <a:r>
              <a:rPr sz="6900" spc="0" baseline="3561" dirty="0" smtClean="0">
                <a:latin typeface="Calibri"/>
                <a:cs typeface="Calibri"/>
              </a:rPr>
              <a:t>O</a:t>
            </a:r>
            <a:r>
              <a:rPr sz="6900" spc="-44" baseline="3561" dirty="0" smtClean="0">
                <a:latin typeface="Calibri"/>
                <a:cs typeface="Calibri"/>
              </a:rPr>
              <a:t>v</a:t>
            </a:r>
            <a:r>
              <a:rPr sz="6900" spc="0" baseline="3561" dirty="0" smtClean="0">
                <a:latin typeface="Calibri"/>
                <a:cs typeface="Calibri"/>
              </a:rPr>
              <a:t>e</a:t>
            </a:r>
            <a:r>
              <a:rPr sz="6900" spc="-84" baseline="3561" dirty="0" smtClean="0">
                <a:latin typeface="Calibri"/>
                <a:cs typeface="Calibri"/>
              </a:rPr>
              <a:t>r</a:t>
            </a:r>
            <a:r>
              <a:rPr sz="6900" spc="0" baseline="3561" dirty="0" smtClean="0">
                <a:latin typeface="Calibri"/>
                <a:cs typeface="Calibri"/>
              </a:rPr>
              <a:t>all</a:t>
            </a:r>
            <a:r>
              <a:rPr sz="6900" spc="-86" baseline="3561" dirty="0" smtClean="0">
                <a:latin typeface="Calibri"/>
                <a:cs typeface="Calibri"/>
              </a:rPr>
              <a:t> </a:t>
            </a:r>
            <a:r>
              <a:rPr sz="6900" spc="0" baseline="3561" dirty="0" smtClean="0">
                <a:latin typeface="Calibri"/>
                <a:cs typeface="Calibri"/>
              </a:rPr>
              <a:t>Function Cou</a:t>
            </a:r>
            <a:r>
              <a:rPr sz="6900" spc="-50" baseline="3561" dirty="0" smtClean="0">
                <a:latin typeface="Calibri"/>
                <a:cs typeface="Calibri"/>
              </a:rPr>
              <a:t>n</a:t>
            </a:r>
            <a:r>
              <a:rPr sz="6900" spc="0" baseline="3561" dirty="0" smtClean="0">
                <a:latin typeface="Calibri"/>
                <a:cs typeface="Calibri"/>
              </a:rPr>
              <a:t>t</a:t>
            </a:r>
            <a:endParaRPr sz="4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81000" y="762000"/>
            <a:ext cx="8382000" cy="5638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  <p:extLst>
      <p:ext uri="{BB962C8B-B14F-4D97-AF65-F5344CB8AC3E}">
        <p14:creationId xmlns:p14="http://schemas.microsoft.com/office/powerpoint/2010/main" val="10019557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381000" y="762000"/>
            <a:ext cx="8382000" cy="5638800"/>
          </a:xfrm>
          <a:custGeom>
            <a:avLst/>
            <a:gdLst/>
            <a:ahLst/>
            <a:cxnLst/>
            <a:rect l="l" t="t" r="r" b="b"/>
            <a:pathLst>
              <a:path w="8382000" h="5638800">
                <a:moveTo>
                  <a:pt x="0" y="5638800"/>
                </a:moveTo>
                <a:lnTo>
                  <a:pt x="8382000" y="5638800"/>
                </a:lnTo>
                <a:lnTo>
                  <a:pt x="8382000" y="0"/>
                </a:lnTo>
                <a:lnTo>
                  <a:pt x="0" y="0"/>
                </a:lnTo>
                <a:lnTo>
                  <a:pt x="0" y="5638800"/>
                </a:lnTo>
                <a:close/>
              </a:path>
            </a:pathLst>
          </a:custGeom>
          <a:ln w="25400">
            <a:solidFill>
              <a:srgbClr val="C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295400" y="1524000"/>
            <a:ext cx="7086600" cy="4419600"/>
          </a:xfrm>
          <a:custGeom>
            <a:avLst/>
            <a:gdLst/>
            <a:ahLst/>
            <a:cxnLst/>
            <a:rect l="l" t="t" r="r" b="b"/>
            <a:pathLst>
              <a:path w="7086600" h="4419600">
                <a:moveTo>
                  <a:pt x="0" y="4419600"/>
                </a:moveTo>
                <a:lnTo>
                  <a:pt x="7086600" y="4419600"/>
                </a:lnTo>
                <a:lnTo>
                  <a:pt x="7086600" y="0"/>
                </a:lnTo>
                <a:lnTo>
                  <a:pt x="0" y="0"/>
                </a:lnTo>
                <a:lnTo>
                  <a:pt x="0" y="441960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365248" y="2482596"/>
            <a:ext cx="4210811" cy="22814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14956" y="4741418"/>
            <a:ext cx="72389" cy="0"/>
          </a:xfrm>
          <a:custGeom>
            <a:avLst/>
            <a:gdLst/>
            <a:ahLst/>
            <a:cxnLst/>
            <a:rect l="l" t="t" r="r" b="b"/>
            <a:pathLst>
              <a:path w="72389">
                <a:moveTo>
                  <a:pt x="72389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85858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314956" y="4337304"/>
            <a:ext cx="72389" cy="0"/>
          </a:xfrm>
          <a:custGeom>
            <a:avLst/>
            <a:gdLst/>
            <a:ahLst/>
            <a:cxnLst/>
            <a:rect l="l" t="t" r="r" b="b"/>
            <a:pathLst>
              <a:path w="72389">
                <a:moveTo>
                  <a:pt x="72389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85858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314956" y="3931920"/>
            <a:ext cx="72389" cy="0"/>
          </a:xfrm>
          <a:custGeom>
            <a:avLst/>
            <a:gdLst/>
            <a:ahLst/>
            <a:cxnLst/>
            <a:rect l="l" t="t" r="r" b="b"/>
            <a:pathLst>
              <a:path w="72389">
                <a:moveTo>
                  <a:pt x="72389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85858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314956" y="3528060"/>
            <a:ext cx="72389" cy="0"/>
          </a:xfrm>
          <a:custGeom>
            <a:avLst/>
            <a:gdLst/>
            <a:ahLst/>
            <a:cxnLst/>
            <a:rect l="l" t="t" r="r" b="b"/>
            <a:pathLst>
              <a:path w="72389">
                <a:moveTo>
                  <a:pt x="72389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85858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314956" y="3122676"/>
            <a:ext cx="72389" cy="0"/>
          </a:xfrm>
          <a:custGeom>
            <a:avLst/>
            <a:gdLst/>
            <a:ahLst/>
            <a:cxnLst/>
            <a:rect l="l" t="t" r="r" b="b"/>
            <a:pathLst>
              <a:path w="72389">
                <a:moveTo>
                  <a:pt x="72389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85858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314956" y="2718816"/>
            <a:ext cx="72389" cy="0"/>
          </a:xfrm>
          <a:custGeom>
            <a:avLst/>
            <a:gdLst/>
            <a:ahLst/>
            <a:cxnLst/>
            <a:rect l="l" t="t" r="r" b="b"/>
            <a:pathLst>
              <a:path w="72389">
                <a:moveTo>
                  <a:pt x="72389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85858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388108" y="4742688"/>
            <a:ext cx="0" cy="71881"/>
          </a:xfrm>
          <a:custGeom>
            <a:avLst/>
            <a:gdLst/>
            <a:ahLst/>
            <a:cxnLst/>
            <a:rect l="l" t="t" r="r" b="b"/>
            <a:pathLst>
              <a:path h="71882">
                <a:moveTo>
                  <a:pt x="0" y="0"/>
                </a:moveTo>
                <a:lnTo>
                  <a:pt x="0" y="71881"/>
                </a:lnTo>
              </a:path>
            </a:pathLst>
          </a:custGeom>
          <a:ln w="9525">
            <a:solidFill>
              <a:srgbClr val="85858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163824" y="4742688"/>
            <a:ext cx="0" cy="71881"/>
          </a:xfrm>
          <a:custGeom>
            <a:avLst/>
            <a:gdLst/>
            <a:ahLst/>
            <a:cxnLst/>
            <a:rect l="l" t="t" r="r" b="b"/>
            <a:pathLst>
              <a:path h="71882">
                <a:moveTo>
                  <a:pt x="0" y="0"/>
                </a:moveTo>
                <a:lnTo>
                  <a:pt x="0" y="71881"/>
                </a:lnTo>
              </a:path>
            </a:pathLst>
          </a:custGeom>
          <a:ln w="9525">
            <a:solidFill>
              <a:srgbClr val="85858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941064" y="4742688"/>
            <a:ext cx="0" cy="71881"/>
          </a:xfrm>
          <a:custGeom>
            <a:avLst/>
            <a:gdLst/>
            <a:ahLst/>
            <a:cxnLst/>
            <a:rect l="l" t="t" r="r" b="b"/>
            <a:pathLst>
              <a:path h="71882">
                <a:moveTo>
                  <a:pt x="0" y="0"/>
                </a:moveTo>
                <a:lnTo>
                  <a:pt x="0" y="71881"/>
                </a:lnTo>
              </a:path>
            </a:pathLst>
          </a:custGeom>
          <a:ln w="9525">
            <a:solidFill>
              <a:srgbClr val="85858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718304" y="4742688"/>
            <a:ext cx="0" cy="71881"/>
          </a:xfrm>
          <a:custGeom>
            <a:avLst/>
            <a:gdLst/>
            <a:ahLst/>
            <a:cxnLst/>
            <a:rect l="l" t="t" r="r" b="b"/>
            <a:pathLst>
              <a:path h="71882">
                <a:moveTo>
                  <a:pt x="0" y="0"/>
                </a:moveTo>
                <a:lnTo>
                  <a:pt x="0" y="71881"/>
                </a:lnTo>
              </a:path>
            </a:pathLst>
          </a:custGeom>
          <a:ln w="9525">
            <a:solidFill>
              <a:srgbClr val="85858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495544" y="4742688"/>
            <a:ext cx="0" cy="71881"/>
          </a:xfrm>
          <a:custGeom>
            <a:avLst/>
            <a:gdLst/>
            <a:ahLst/>
            <a:cxnLst/>
            <a:rect l="l" t="t" r="r" b="b"/>
            <a:pathLst>
              <a:path h="71882">
                <a:moveTo>
                  <a:pt x="0" y="0"/>
                </a:moveTo>
                <a:lnTo>
                  <a:pt x="0" y="71881"/>
                </a:lnTo>
              </a:path>
            </a:pathLst>
          </a:custGeom>
          <a:ln w="9525">
            <a:solidFill>
              <a:srgbClr val="85858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272022" y="4742688"/>
            <a:ext cx="0" cy="71881"/>
          </a:xfrm>
          <a:custGeom>
            <a:avLst/>
            <a:gdLst/>
            <a:ahLst/>
            <a:cxnLst/>
            <a:rect l="l" t="t" r="r" b="b"/>
            <a:pathLst>
              <a:path h="71882">
                <a:moveTo>
                  <a:pt x="0" y="0"/>
                </a:moveTo>
                <a:lnTo>
                  <a:pt x="0" y="71881"/>
                </a:lnTo>
              </a:path>
            </a:pathLst>
          </a:custGeom>
          <a:ln w="9525">
            <a:solidFill>
              <a:srgbClr val="85858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310257" y="4945380"/>
            <a:ext cx="507365" cy="516508"/>
          </a:xfrm>
          <a:custGeom>
            <a:avLst/>
            <a:gdLst/>
            <a:ahLst/>
            <a:cxnLst/>
            <a:rect l="l" t="t" r="r" b="b"/>
            <a:pathLst>
              <a:path w="507365" h="516508">
                <a:moveTo>
                  <a:pt x="170687" y="446532"/>
                </a:moveTo>
                <a:lnTo>
                  <a:pt x="173736" y="444119"/>
                </a:lnTo>
                <a:lnTo>
                  <a:pt x="177292" y="440436"/>
                </a:lnTo>
                <a:lnTo>
                  <a:pt x="179578" y="437007"/>
                </a:lnTo>
                <a:lnTo>
                  <a:pt x="179069" y="433832"/>
                </a:lnTo>
                <a:lnTo>
                  <a:pt x="132334" y="387096"/>
                </a:lnTo>
                <a:lnTo>
                  <a:pt x="131318" y="382397"/>
                </a:lnTo>
                <a:lnTo>
                  <a:pt x="130556" y="378206"/>
                </a:lnTo>
                <a:lnTo>
                  <a:pt x="130048" y="374650"/>
                </a:lnTo>
                <a:lnTo>
                  <a:pt x="129540" y="371221"/>
                </a:lnTo>
                <a:lnTo>
                  <a:pt x="129412" y="368173"/>
                </a:lnTo>
                <a:lnTo>
                  <a:pt x="129667" y="365506"/>
                </a:lnTo>
                <a:lnTo>
                  <a:pt x="129793" y="362966"/>
                </a:lnTo>
                <a:lnTo>
                  <a:pt x="130301" y="360680"/>
                </a:lnTo>
                <a:lnTo>
                  <a:pt x="131699" y="357124"/>
                </a:lnTo>
                <a:lnTo>
                  <a:pt x="135255" y="353187"/>
                </a:lnTo>
                <a:lnTo>
                  <a:pt x="138684" y="350774"/>
                </a:lnTo>
                <a:lnTo>
                  <a:pt x="141731" y="349123"/>
                </a:lnTo>
                <a:lnTo>
                  <a:pt x="144906" y="347472"/>
                </a:lnTo>
                <a:lnTo>
                  <a:pt x="145923" y="344678"/>
                </a:lnTo>
                <a:lnTo>
                  <a:pt x="144018" y="342011"/>
                </a:lnTo>
                <a:lnTo>
                  <a:pt x="141224" y="338963"/>
                </a:lnTo>
                <a:lnTo>
                  <a:pt x="139065" y="336804"/>
                </a:lnTo>
                <a:lnTo>
                  <a:pt x="136017" y="334391"/>
                </a:lnTo>
                <a:lnTo>
                  <a:pt x="133350" y="334010"/>
                </a:lnTo>
                <a:lnTo>
                  <a:pt x="130556" y="335280"/>
                </a:lnTo>
                <a:lnTo>
                  <a:pt x="127126" y="337312"/>
                </a:lnTo>
                <a:lnTo>
                  <a:pt x="124206" y="339725"/>
                </a:lnTo>
                <a:lnTo>
                  <a:pt x="121157" y="342646"/>
                </a:lnTo>
                <a:lnTo>
                  <a:pt x="118744" y="346202"/>
                </a:lnTo>
                <a:lnTo>
                  <a:pt x="116840" y="350393"/>
                </a:lnTo>
                <a:lnTo>
                  <a:pt x="116331" y="352933"/>
                </a:lnTo>
                <a:lnTo>
                  <a:pt x="115824" y="355473"/>
                </a:lnTo>
                <a:lnTo>
                  <a:pt x="115569" y="358521"/>
                </a:lnTo>
                <a:lnTo>
                  <a:pt x="115697" y="361950"/>
                </a:lnTo>
                <a:lnTo>
                  <a:pt x="115697" y="365506"/>
                </a:lnTo>
                <a:lnTo>
                  <a:pt x="116205" y="369570"/>
                </a:lnTo>
                <a:lnTo>
                  <a:pt x="117093" y="374396"/>
                </a:lnTo>
                <a:lnTo>
                  <a:pt x="106806" y="364109"/>
                </a:lnTo>
                <a:lnTo>
                  <a:pt x="105410" y="363220"/>
                </a:lnTo>
                <a:lnTo>
                  <a:pt x="102362" y="363982"/>
                </a:lnTo>
                <a:lnTo>
                  <a:pt x="99694" y="366268"/>
                </a:lnTo>
                <a:lnTo>
                  <a:pt x="96393" y="369697"/>
                </a:lnTo>
                <a:lnTo>
                  <a:pt x="94361" y="372745"/>
                </a:lnTo>
                <a:lnTo>
                  <a:pt x="94995" y="375793"/>
                </a:lnTo>
                <a:lnTo>
                  <a:pt x="166116" y="446913"/>
                </a:lnTo>
                <a:lnTo>
                  <a:pt x="167894" y="447802"/>
                </a:lnTo>
                <a:lnTo>
                  <a:pt x="170687" y="446532"/>
                </a:lnTo>
                <a:close/>
              </a:path>
              <a:path w="507365" h="516508">
                <a:moveTo>
                  <a:pt x="135636" y="301879"/>
                </a:moveTo>
                <a:lnTo>
                  <a:pt x="138303" y="300355"/>
                </a:lnTo>
                <a:lnTo>
                  <a:pt x="141350" y="297307"/>
                </a:lnTo>
                <a:lnTo>
                  <a:pt x="144399" y="294132"/>
                </a:lnTo>
                <a:lnTo>
                  <a:pt x="146050" y="291465"/>
                </a:lnTo>
                <a:lnTo>
                  <a:pt x="146176" y="287020"/>
                </a:lnTo>
                <a:lnTo>
                  <a:pt x="144653" y="284353"/>
                </a:lnTo>
                <a:lnTo>
                  <a:pt x="141605" y="281305"/>
                </a:lnTo>
                <a:lnTo>
                  <a:pt x="138556" y="278257"/>
                </a:lnTo>
                <a:lnTo>
                  <a:pt x="136017" y="276733"/>
                </a:lnTo>
                <a:lnTo>
                  <a:pt x="131572" y="276860"/>
                </a:lnTo>
                <a:lnTo>
                  <a:pt x="128905" y="278384"/>
                </a:lnTo>
                <a:lnTo>
                  <a:pt x="125856" y="281559"/>
                </a:lnTo>
                <a:lnTo>
                  <a:pt x="122809" y="284607"/>
                </a:lnTo>
                <a:lnTo>
                  <a:pt x="121157" y="287274"/>
                </a:lnTo>
                <a:lnTo>
                  <a:pt x="121031" y="291846"/>
                </a:lnTo>
                <a:lnTo>
                  <a:pt x="122555" y="294513"/>
                </a:lnTo>
                <a:lnTo>
                  <a:pt x="125603" y="297561"/>
                </a:lnTo>
                <a:lnTo>
                  <a:pt x="128650" y="300482"/>
                </a:lnTo>
                <a:lnTo>
                  <a:pt x="131191" y="302006"/>
                </a:lnTo>
                <a:lnTo>
                  <a:pt x="135636" y="301879"/>
                </a:lnTo>
                <a:close/>
              </a:path>
              <a:path w="507365" h="516508">
                <a:moveTo>
                  <a:pt x="271399" y="343281"/>
                </a:moveTo>
                <a:lnTo>
                  <a:pt x="274955" y="341630"/>
                </a:lnTo>
                <a:lnTo>
                  <a:pt x="278511" y="339979"/>
                </a:lnTo>
                <a:lnTo>
                  <a:pt x="282194" y="337312"/>
                </a:lnTo>
                <a:lnTo>
                  <a:pt x="285876" y="333629"/>
                </a:lnTo>
                <a:lnTo>
                  <a:pt x="287147" y="332486"/>
                </a:lnTo>
                <a:lnTo>
                  <a:pt x="289306" y="329819"/>
                </a:lnTo>
                <a:lnTo>
                  <a:pt x="291211" y="327025"/>
                </a:lnTo>
                <a:lnTo>
                  <a:pt x="292988" y="324485"/>
                </a:lnTo>
                <a:lnTo>
                  <a:pt x="294513" y="320802"/>
                </a:lnTo>
                <a:lnTo>
                  <a:pt x="294767" y="318008"/>
                </a:lnTo>
                <a:lnTo>
                  <a:pt x="293116" y="314833"/>
                </a:lnTo>
                <a:lnTo>
                  <a:pt x="290449" y="312039"/>
                </a:lnTo>
                <a:lnTo>
                  <a:pt x="288670" y="310388"/>
                </a:lnTo>
                <a:lnTo>
                  <a:pt x="285623" y="308483"/>
                </a:lnTo>
                <a:lnTo>
                  <a:pt x="282701" y="310769"/>
                </a:lnTo>
                <a:lnTo>
                  <a:pt x="281559" y="313436"/>
                </a:lnTo>
                <a:lnTo>
                  <a:pt x="279781" y="316738"/>
                </a:lnTo>
                <a:lnTo>
                  <a:pt x="276987" y="320294"/>
                </a:lnTo>
                <a:lnTo>
                  <a:pt x="273176" y="324104"/>
                </a:lnTo>
                <a:lnTo>
                  <a:pt x="269367" y="325374"/>
                </a:lnTo>
                <a:lnTo>
                  <a:pt x="265430" y="324358"/>
                </a:lnTo>
                <a:lnTo>
                  <a:pt x="261493" y="323342"/>
                </a:lnTo>
                <a:lnTo>
                  <a:pt x="257048" y="320294"/>
                </a:lnTo>
                <a:lnTo>
                  <a:pt x="252222" y="315468"/>
                </a:lnTo>
                <a:lnTo>
                  <a:pt x="212598" y="275844"/>
                </a:lnTo>
                <a:lnTo>
                  <a:pt x="230759" y="257556"/>
                </a:lnTo>
                <a:lnTo>
                  <a:pt x="231775" y="255778"/>
                </a:lnTo>
                <a:lnTo>
                  <a:pt x="231012" y="253111"/>
                </a:lnTo>
                <a:lnTo>
                  <a:pt x="227965" y="249555"/>
                </a:lnTo>
                <a:lnTo>
                  <a:pt x="225298" y="247269"/>
                </a:lnTo>
                <a:lnTo>
                  <a:pt x="222504" y="245872"/>
                </a:lnTo>
                <a:lnTo>
                  <a:pt x="219963" y="246761"/>
                </a:lnTo>
                <a:lnTo>
                  <a:pt x="201803" y="264922"/>
                </a:lnTo>
                <a:lnTo>
                  <a:pt x="184912" y="248031"/>
                </a:lnTo>
                <a:lnTo>
                  <a:pt x="182372" y="247396"/>
                </a:lnTo>
                <a:lnTo>
                  <a:pt x="179197" y="249047"/>
                </a:lnTo>
                <a:lnTo>
                  <a:pt x="175768" y="252095"/>
                </a:lnTo>
                <a:lnTo>
                  <a:pt x="172719" y="255397"/>
                </a:lnTo>
                <a:lnTo>
                  <a:pt x="171323" y="257937"/>
                </a:lnTo>
                <a:lnTo>
                  <a:pt x="171831" y="261112"/>
                </a:lnTo>
                <a:lnTo>
                  <a:pt x="188722" y="278003"/>
                </a:lnTo>
                <a:lnTo>
                  <a:pt x="178816" y="287909"/>
                </a:lnTo>
                <a:lnTo>
                  <a:pt x="178181" y="288798"/>
                </a:lnTo>
                <a:lnTo>
                  <a:pt x="178307" y="291719"/>
                </a:lnTo>
                <a:lnTo>
                  <a:pt x="180594" y="295021"/>
                </a:lnTo>
                <a:lnTo>
                  <a:pt x="183515" y="297942"/>
                </a:lnTo>
                <a:lnTo>
                  <a:pt x="186436" y="299339"/>
                </a:lnTo>
                <a:lnTo>
                  <a:pt x="189611" y="298704"/>
                </a:lnTo>
                <a:lnTo>
                  <a:pt x="199517" y="288798"/>
                </a:lnTo>
                <a:lnTo>
                  <a:pt x="241045" y="330327"/>
                </a:lnTo>
                <a:lnTo>
                  <a:pt x="245110" y="334391"/>
                </a:lnTo>
                <a:lnTo>
                  <a:pt x="249047" y="337566"/>
                </a:lnTo>
                <a:lnTo>
                  <a:pt x="252856" y="339852"/>
                </a:lnTo>
                <a:lnTo>
                  <a:pt x="256667" y="342138"/>
                </a:lnTo>
                <a:lnTo>
                  <a:pt x="260350" y="343408"/>
                </a:lnTo>
                <a:lnTo>
                  <a:pt x="264032" y="343662"/>
                </a:lnTo>
                <a:lnTo>
                  <a:pt x="267716" y="344043"/>
                </a:lnTo>
                <a:lnTo>
                  <a:pt x="271399" y="343281"/>
                </a:lnTo>
                <a:close/>
              </a:path>
              <a:path w="507365" h="516508">
                <a:moveTo>
                  <a:pt x="226187" y="211328"/>
                </a:moveTo>
                <a:lnTo>
                  <a:pt x="228854" y="209804"/>
                </a:lnTo>
                <a:lnTo>
                  <a:pt x="231901" y="206756"/>
                </a:lnTo>
                <a:lnTo>
                  <a:pt x="234950" y="203708"/>
                </a:lnTo>
                <a:lnTo>
                  <a:pt x="236600" y="200914"/>
                </a:lnTo>
                <a:lnTo>
                  <a:pt x="236600" y="196469"/>
                </a:lnTo>
                <a:lnTo>
                  <a:pt x="235204" y="193802"/>
                </a:lnTo>
                <a:lnTo>
                  <a:pt x="232156" y="190754"/>
                </a:lnTo>
                <a:lnTo>
                  <a:pt x="229107" y="187706"/>
                </a:lnTo>
                <a:lnTo>
                  <a:pt x="226441" y="186309"/>
                </a:lnTo>
                <a:lnTo>
                  <a:pt x="222123" y="186436"/>
                </a:lnTo>
                <a:lnTo>
                  <a:pt x="219456" y="187960"/>
                </a:lnTo>
                <a:lnTo>
                  <a:pt x="216407" y="191008"/>
                </a:lnTo>
                <a:lnTo>
                  <a:pt x="213232" y="194056"/>
                </a:lnTo>
                <a:lnTo>
                  <a:pt x="211709" y="196723"/>
                </a:lnTo>
                <a:lnTo>
                  <a:pt x="211581" y="201295"/>
                </a:lnTo>
                <a:lnTo>
                  <a:pt x="213106" y="203962"/>
                </a:lnTo>
                <a:lnTo>
                  <a:pt x="216154" y="207010"/>
                </a:lnTo>
                <a:lnTo>
                  <a:pt x="219201" y="210058"/>
                </a:lnTo>
                <a:lnTo>
                  <a:pt x="221742" y="211455"/>
                </a:lnTo>
                <a:lnTo>
                  <a:pt x="226187" y="211328"/>
                </a:lnTo>
                <a:close/>
              </a:path>
              <a:path w="507365" h="516508">
                <a:moveTo>
                  <a:pt x="357631" y="253746"/>
                </a:moveTo>
                <a:lnTo>
                  <a:pt x="363347" y="251460"/>
                </a:lnTo>
                <a:lnTo>
                  <a:pt x="368935" y="249174"/>
                </a:lnTo>
                <a:lnTo>
                  <a:pt x="374269" y="245491"/>
                </a:lnTo>
                <a:lnTo>
                  <a:pt x="379349" y="240411"/>
                </a:lnTo>
                <a:lnTo>
                  <a:pt x="381888" y="237998"/>
                </a:lnTo>
                <a:lnTo>
                  <a:pt x="384048" y="235331"/>
                </a:lnTo>
                <a:lnTo>
                  <a:pt x="385825" y="232537"/>
                </a:lnTo>
                <a:lnTo>
                  <a:pt x="387731" y="229743"/>
                </a:lnTo>
                <a:lnTo>
                  <a:pt x="389255" y="226949"/>
                </a:lnTo>
                <a:lnTo>
                  <a:pt x="390398" y="224282"/>
                </a:lnTo>
                <a:lnTo>
                  <a:pt x="391668" y="221488"/>
                </a:lnTo>
                <a:lnTo>
                  <a:pt x="392556" y="218948"/>
                </a:lnTo>
                <a:lnTo>
                  <a:pt x="393192" y="216281"/>
                </a:lnTo>
                <a:lnTo>
                  <a:pt x="393826" y="213741"/>
                </a:lnTo>
                <a:lnTo>
                  <a:pt x="394081" y="210566"/>
                </a:lnTo>
                <a:lnTo>
                  <a:pt x="393826" y="207772"/>
                </a:lnTo>
                <a:lnTo>
                  <a:pt x="392303" y="204851"/>
                </a:lnTo>
                <a:lnTo>
                  <a:pt x="389509" y="201803"/>
                </a:lnTo>
                <a:lnTo>
                  <a:pt x="386715" y="199136"/>
                </a:lnTo>
                <a:lnTo>
                  <a:pt x="383667" y="197358"/>
                </a:lnTo>
                <a:lnTo>
                  <a:pt x="380745" y="198501"/>
                </a:lnTo>
                <a:lnTo>
                  <a:pt x="380111" y="201930"/>
                </a:lnTo>
                <a:lnTo>
                  <a:pt x="379475" y="206375"/>
                </a:lnTo>
                <a:lnTo>
                  <a:pt x="378968" y="209169"/>
                </a:lnTo>
                <a:lnTo>
                  <a:pt x="378460" y="211963"/>
                </a:lnTo>
                <a:lnTo>
                  <a:pt x="377570" y="215011"/>
                </a:lnTo>
                <a:lnTo>
                  <a:pt x="376300" y="218186"/>
                </a:lnTo>
                <a:lnTo>
                  <a:pt x="374904" y="221361"/>
                </a:lnTo>
                <a:lnTo>
                  <a:pt x="372744" y="224536"/>
                </a:lnTo>
                <a:lnTo>
                  <a:pt x="369824" y="227457"/>
                </a:lnTo>
                <a:lnTo>
                  <a:pt x="366649" y="230632"/>
                </a:lnTo>
                <a:lnTo>
                  <a:pt x="363219" y="232918"/>
                </a:lnTo>
                <a:lnTo>
                  <a:pt x="359663" y="234188"/>
                </a:lnTo>
                <a:lnTo>
                  <a:pt x="356107" y="235585"/>
                </a:lnTo>
                <a:lnTo>
                  <a:pt x="352298" y="235839"/>
                </a:lnTo>
                <a:lnTo>
                  <a:pt x="348361" y="235204"/>
                </a:lnTo>
                <a:lnTo>
                  <a:pt x="344297" y="234569"/>
                </a:lnTo>
                <a:lnTo>
                  <a:pt x="340106" y="233045"/>
                </a:lnTo>
                <a:lnTo>
                  <a:pt x="335788" y="230378"/>
                </a:lnTo>
                <a:lnTo>
                  <a:pt x="331469" y="227838"/>
                </a:lnTo>
                <a:lnTo>
                  <a:pt x="327025" y="224282"/>
                </a:lnTo>
                <a:lnTo>
                  <a:pt x="322453" y="219710"/>
                </a:lnTo>
                <a:lnTo>
                  <a:pt x="318190" y="215170"/>
                </a:lnTo>
                <a:lnTo>
                  <a:pt x="310363" y="204196"/>
                </a:lnTo>
                <a:lnTo>
                  <a:pt x="306578" y="193675"/>
                </a:lnTo>
                <a:lnTo>
                  <a:pt x="305054" y="185547"/>
                </a:lnTo>
                <a:lnTo>
                  <a:pt x="307467" y="178308"/>
                </a:lnTo>
                <a:lnTo>
                  <a:pt x="313690" y="172085"/>
                </a:lnTo>
                <a:lnTo>
                  <a:pt x="316738" y="169037"/>
                </a:lnTo>
                <a:lnTo>
                  <a:pt x="319913" y="166878"/>
                </a:lnTo>
                <a:lnTo>
                  <a:pt x="322961" y="165481"/>
                </a:lnTo>
                <a:lnTo>
                  <a:pt x="326009" y="164084"/>
                </a:lnTo>
                <a:lnTo>
                  <a:pt x="328930" y="163195"/>
                </a:lnTo>
                <a:lnTo>
                  <a:pt x="331597" y="162687"/>
                </a:lnTo>
                <a:lnTo>
                  <a:pt x="334263" y="162052"/>
                </a:lnTo>
                <a:lnTo>
                  <a:pt x="338328" y="161544"/>
                </a:lnTo>
                <a:lnTo>
                  <a:pt x="342392" y="160147"/>
                </a:lnTo>
                <a:lnTo>
                  <a:pt x="342900" y="157226"/>
                </a:lnTo>
                <a:lnTo>
                  <a:pt x="341375" y="154305"/>
                </a:lnTo>
                <a:lnTo>
                  <a:pt x="338328" y="151257"/>
                </a:lnTo>
                <a:lnTo>
                  <a:pt x="335534" y="148844"/>
                </a:lnTo>
                <a:lnTo>
                  <a:pt x="332359" y="147701"/>
                </a:lnTo>
                <a:lnTo>
                  <a:pt x="328930" y="147574"/>
                </a:lnTo>
                <a:lnTo>
                  <a:pt x="324866" y="148336"/>
                </a:lnTo>
                <a:lnTo>
                  <a:pt x="320167" y="149733"/>
                </a:lnTo>
                <a:lnTo>
                  <a:pt x="317626" y="150749"/>
                </a:lnTo>
                <a:lnTo>
                  <a:pt x="315213" y="151892"/>
                </a:lnTo>
                <a:lnTo>
                  <a:pt x="310134" y="155067"/>
                </a:lnTo>
                <a:lnTo>
                  <a:pt x="307594" y="156718"/>
                </a:lnTo>
                <a:lnTo>
                  <a:pt x="302894" y="160909"/>
                </a:lnTo>
                <a:lnTo>
                  <a:pt x="298195" y="165608"/>
                </a:lnTo>
                <a:lnTo>
                  <a:pt x="294640" y="170815"/>
                </a:lnTo>
                <a:lnTo>
                  <a:pt x="292226" y="176403"/>
                </a:lnTo>
                <a:lnTo>
                  <a:pt x="289687" y="181991"/>
                </a:lnTo>
                <a:lnTo>
                  <a:pt x="288544" y="187833"/>
                </a:lnTo>
                <a:lnTo>
                  <a:pt x="288798" y="194056"/>
                </a:lnTo>
                <a:lnTo>
                  <a:pt x="289051" y="200152"/>
                </a:lnTo>
                <a:lnTo>
                  <a:pt x="290830" y="206629"/>
                </a:lnTo>
                <a:lnTo>
                  <a:pt x="294131" y="213360"/>
                </a:lnTo>
                <a:lnTo>
                  <a:pt x="300605" y="223693"/>
                </a:lnTo>
                <a:lnTo>
                  <a:pt x="309625" y="233934"/>
                </a:lnTo>
                <a:lnTo>
                  <a:pt x="315722" y="240157"/>
                </a:lnTo>
                <a:lnTo>
                  <a:pt x="321944" y="244856"/>
                </a:lnTo>
                <a:lnTo>
                  <a:pt x="328041" y="248158"/>
                </a:lnTo>
                <a:lnTo>
                  <a:pt x="334137" y="251460"/>
                </a:lnTo>
                <a:lnTo>
                  <a:pt x="340106" y="253492"/>
                </a:lnTo>
                <a:lnTo>
                  <a:pt x="346075" y="254000"/>
                </a:lnTo>
                <a:lnTo>
                  <a:pt x="351917" y="254635"/>
                </a:lnTo>
                <a:lnTo>
                  <a:pt x="357631" y="253746"/>
                </a:lnTo>
                <a:close/>
              </a:path>
              <a:path w="507365" h="516508">
                <a:moveTo>
                  <a:pt x="400431" y="160147"/>
                </a:moveTo>
                <a:lnTo>
                  <a:pt x="400304" y="157353"/>
                </a:lnTo>
                <a:lnTo>
                  <a:pt x="400812" y="154432"/>
                </a:lnTo>
                <a:lnTo>
                  <a:pt x="401447" y="151511"/>
                </a:lnTo>
                <a:lnTo>
                  <a:pt x="402717" y="148463"/>
                </a:lnTo>
                <a:lnTo>
                  <a:pt x="404749" y="145288"/>
                </a:lnTo>
                <a:lnTo>
                  <a:pt x="406781" y="141986"/>
                </a:lnTo>
                <a:lnTo>
                  <a:pt x="409575" y="138557"/>
                </a:lnTo>
                <a:lnTo>
                  <a:pt x="413131" y="135001"/>
                </a:lnTo>
                <a:lnTo>
                  <a:pt x="424306" y="123952"/>
                </a:lnTo>
                <a:lnTo>
                  <a:pt x="439293" y="138938"/>
                </a:lnTo>
                <a:lnTo>
                  <a:pt x="439674" y="145796"/>
                </a:lnTo>
                <a:lnTo>
                  <a:pt x="439293" y="151511"/>
                </a:lnTo>
                <a:lnTo>
                  <a:pt x="438150" y="156210"/>
                </a:lnTo>
                <a:lnTo>
                  <a:pt x="439293" y="180467"/>
                </a:lnTo>
                <a:lnTo>
                  <a:pt x="443611" y="176276"/>
                </a:lnTo>
                <a:lnTo>
                  <a:pt x="446786" y="171323"/>
                </a:lnTo>
                <a:lnTo>
                  <a:pt x="448691" y="165608"/>
                </a:lnTo>
                <a:lnTo>
                  <a:pt x="450723" y="160020"/>
                </a:lnTo>
                <a:lnTo>
                  <a:pt x="451612" y="153924"/>
                </a:lnTo>
                <a:lnTo>
                  <a:pt x="451357" y="147447"/>
                </a:lnTo>
                <a:lnTo>
                  <a:pt x="458469" y="154559"/>
                </a:lnTo>
                <a:lnTo>
                  <a:pt x="459105" y="155194"/>
                </a:lnTo>
                <a:lnTo>
                  <a:pt x="461899" y="155067"/>
                </a:lnTo>
                <a:lnTo>
                  <a:pt x="465074" y="152781"/>
                </a:lnTo>
                <a:lnTo>
                  <a:pt x="468884" y="148844"/>
                </a:lnTo>
                <a:lnTo>
                  <a:pt x="470281" y="146177"/>
                </a:lnTo>
                <a:lnTo>
                  <a:pt x="469645" y="143383"/>
                </a:lnTo>
                <a:lnTo>
                  <a:pt x="421767" y="95504"/>
                </a:lnTo>
                <a:lnTo>
                  <a:pt x="417322" y="91059"/>
                </a:lnTo>
                <a:lnTo>
                  <a:pt x="413004" y="87757"/>
                </a:lnTo>
                <a:lnTo>
                  <a:pt x="408686" y="85344"/>
                </a:lnTo>
                <a:lnTo>
                  <a:pt x="404368" y="83058"/>
                </a:lnTo>
                <a:lnTo>
                  <a:pt x="399923" y="81915"/>
                </a:lnTo>
                <a:lnTo>
                  <a:pt x="391032" y="81915"/>
                </a:lnTo>
                <a:lnTo>
                  <a:pt x="386461" y="83058"/>
                </a:lnTo>
                <a:lnTo>
                  <a:pt x="381762" y="85471"/>
                </a:lnTo>
                <a:lnTo>
                  <a:pt x="376936" y="87884"/>
                </a:lnTo>
                <a:lnTo>
                  <a:pt x="372110" y="91694"/>
                </a:lnTo>
                <a:lnTo>
                  <a:pt x="367030" y="96774"/>
                </a:lnTo>
                <a:lnTo>
                  <a:pt x="364236" y="99441"/>
                </a:lnTo>
                <a:lnTo>
                  <a:pt x="361823" y="102489"/>
                </a:lnTo>
                <a:lnTo>
                  <a:pt x="359537" y="105664"/>
                </a:lnTo>
                <a:lnTo>
                  <a:pt x="357378" y="108839"/>
                </a:lnTo>
                <a:lnTo>
                  <a:pt x="355600" y="111887"/>
                </a:lnTo>
                <a:lnTo>
                  <a:pt x="354075" y="114935"/>
                </a:lnTo>
                <a:lnTo>
                  <a:pt x="352551" y="117983"/>
                </a:lnTo>
                <a:lnTo>
                  <a:pt x="351409" y="120777"/>
                </a:lnTo>
                <a:lnTo>
                  <a:pt x="350647" y="123444"/>
                </a:lnTo>
                <a:lnTo>
                  <a:pt x="349757" y="126111"/>
                </a:lnTo>
                <a:lnTo>
                  <a:pt x="349376" y="129540"/>
                </a:lnTo>
                <a:lnTo>
                  <a:pt x="350138" y="133096"/>
                </a:lnTo>
                <a:lnTo>
                  <a:pt x="353060" y="136398"/>
                </a:lnTo>
                <a:lnTo>
                  <a:pt x="356107" y="139065"/>
                </a:lnTo>
                <a:lnTo>
                  <a:pt x="358648" y="139827"/>
                </a:lnTo>
                <a:lnTo>
                  <a:pt x="361315" y="138303"/>
                </a:lnTo>
                <a:lnTo>
                  <a:pt x="362331" y="134874"/>
                </a:lnTo>
                <a:lnTo>
                  <a:pt x="363728" y="130429"/>
                </a:lnTo>
                <a:lnTo>
                  <a:pt x="364744" y="127508"/>
                </a:lnTo>
                <a:lnTo>
                  <a:pt x="365632" y="124714"/>
                </a:lnTo>
                <a:lnTo>
                  <a:pt x="367030" y="121666"/>
                </a:lnTo>
                <a:lnTo>
                  <a:pt x="368807" y="118364"/>
                </a:lnTo>
                <a:lnTo>
                  <a:pt x="370713" y="114935"/>
                </a:lnTo>
                <a:lnTo>
                  <a:pt x="373125" y="111760"/>
                </a:lnTo>
                <a:lnTo>
                  <a:pt x="376300" y="108458"/>
                </a:lnTo>
                <a:lnTo>
                  <a:pt x="379349" y="105537"/>
                </a:lnTo>
                <a:lnTo>
                  <a:pt x="382269" y="103378"/>
                </a:lnTo>
                <a:lnTo>
                  <a:pt x="385063" y="101981"/>
                </a:lnTo>
                <a:lnTo>
                  <a:pt x="387731" y="100711"/>
                </a:lnTo>
                <a:lnTo>
                  <a:pt x="390525" y="100076"/>
                </a:lnTo>
                <a:lnTo>
                  <a:pt x="395859" y="100203"/>
                </a:lnTo>
                <a:lnTo>
                  <a:pt x="398525" y="101092"/>
                </a:lnTo>
                <a:lnTo>
                  <a:pt x="401193" y="102616"/>
                </a:lnTo>
                <a:lnTo>
                  <a:pt x="403860" y="104140"/>
                </a:lnTo>
                <a:lnTo>
                  <a:pt x="406654" y="106299"/>
                </a:lnTo>
                <a:lnTo>
                  <a:pt x="409320" y="108966"/>
                </a:lnTo>
                <a:lnTo>
                  <a:pt x="414909" y="114554"/>
                </a:lnTo>
                <a:lnTo>
                  <a:pt x="405130" y="124333"/>
                </a:lnTo>
                <a:lnTo>
                  <a:pt x="399542" y="129794"/>
                </a:lnTo>
                <a:lnTo>
                  <a:pt x="395097" y="135255"/>
                </a:lnTo>
                <a:lnTo>
                  <a:pt x="391668" y="140716"/>
                </a:lnTo>
                <a:lnTo>
                  <a:pt x="388238" y="146050"/>
                </a:lnTo>
                <a:lnTo>
                  <a:pt x="385953" y="151257"/>
                </a:lnTo>
                <a:lnTo>
                  <a:pt x="384810" y="156210"/>
                </a:lnTo>
                <a:lnTo>
                  <a:pt x="383667" y="161290"/>
                </a:lnTo>
                <a:lnTo>
                  <a:pt x="383794" y="166116"/>
                </a:lnTo>
                <a:lnTo>
                  <a:pt x="385063" y="170688"/>
                </a:lnTo>
                <a:lnTo>
                  <a:pt x="386461" y="175260"/>
                </a:lnTo>
                <a:lnTo>
                  <a:pt x="389128" y="179451"/>
                </a:lnTo>
                <a:lnTo>
                  <a:pt x="393065" y="183515"/>
                </a:lnTo>
                <a:lnTo>
                  <a:pt x="396494" y="186944"/>
                </a:lnTo>
                <a:lnTo>
                  <a:pt x="400176" y="189357"/>
                </a:lnTo>
                <a:lnTo>
                  <a:pt x="400431" y="160147"/>
                </a:lnTo>
                <a:close/>
              </a:path>
              <a:path w="507365" h="516508">
                <a:moveTo>
                  <a:pt x="415798" y="192659"/>
                </a:moveTo>
                <a:lnTo>
                  <a:pt x="419735" y="192405"/>
                </a:lnTo>
                <a:lnTo>
                  <a:pt x="423799" y="191262"/>
                </a:lnTo>
                <a:lnTo>
                  <a:pt x="427736" y="189230"/>
                </a:lnTo>
                <a:lnTo>
                  <a:pt x="431800" y="187071"/>
                </a:lnTo>
                <a:lnTo>
                  <a:pt x="435610" y="184277"/>
                </a:lnTo>
                <a:lnTo>
                  <a:pt x="439293" y="180467"/>
                </a:lnTo>
                <a:lnTo>
                  <a:pt x="438150" y="156210"/>
                </a:lnTo>
                <a:lnTo>
                  <a:pt x="436880" y="160782"/>
                </a:lnTo>
                <a:lnTo>
                  <a:pt x="434594" y="164846"/>
                </a:lnTo>
                <a:lnTo>
                  <a:pt x="431165" y="168275"/>
                </a:lnTo>
                <a:lnTo>
                  <a:pt x="426974" y="172466"/>
                </a:lnTo>
                <a:lnTo>
                  <a:pt x="422656" y="174625"/>
                </a:lnTo>
                <a:lnTo>
                  <a:pt x="418084" y="174879"/>
                </a:lnTo>
                <a:lnTo>
                  <a:pt x="413638" y="175006"/>
                </a:lnTo>
                <a:lnTo>
                  <a:pt x="409448" y="173228"/>
                </a:lnTo>
                <a:lnTo>
                  <a:pt x="405765" y="169545"/>
                </a:lnTo>
                <a:lnTo>
                  <a:pt x="402209" y="165100"/>
                </a:lnTo>
                <a:lnTo>
                  <a:pt x="401319" y="162560"/>
                </a:lnTo>
                <a:lnTo>
                  <a:pt x="400431" y="160147"/>
                </a:lnTo>
                <a:lnTo>
                  <a:pt x="400176" y="189357"/>
                </a:lnTo>
                <a:lnTo>
                  <a:pt x="403987" y="190881"/>
                </a:lnTo>
                <a:lnTo>
                  <a:pt x="407924" y="192405"/>
                </a:lnTo>
                <a:lnTo>
                  <a:pt x="411861" y="193040"/>
                </a:lnTo>
                <a:lnTo>
                  <a:pt x="415798" y="192659"/>
                </a:lnTo>
                <a:close/>
              </a:path>
              <a:path w="507365" h="516508">
                <a:moveTo>
                  <a:pt x="499237" y="118237"/>
                </a:moveTo>
                <a:lnTo>
                  <a:pt x="502538" y="115189"/>
                </a:lnTo>
                <a:lnTo>
                  <a:pt x="505587" y="111887"/>
                </a:lnTo>
                <a:lnTo>
                  <a:pt x="507365" y="108712"/>
                </a:lnTo>
                <a:lnTo>
                  <a:pt x="506730" y="106172"/>
                </a:lnTo>
                <a:lnTo>
                  <a:pt x="401193" y="762"/>
                </a:lnTo>
                <a:lnTo>
                  <a:pt x="398653" y="0"/>
                </a:lnTo>
                <a:lnTo>
                  <a:pt x="395605" y="1778"/>
                </a:lnTo>
                <a:lnTo>
                  <a:pt x="392175" y="4826"/>
                </a:lnTo>
                <a:lnTo>
                  <a:pt x="389128" y="8128"/>
                </a:lnTo>
                <a:lnTo>
                  <a:pt x="387350" y="11303"/>
                </a:lnTo>
                <a:lnTo>
                  <a:pt x="388238" y="13843"/>
                </a:lnTo>
                <a:lnTo>
                  <a:pt x="493649" y="119253"/>
                </a:lnTo>
                <a:lnTo>
                  <a:pt x="496062" y="120015"/>
                </a:lnTo>
                <a:lnTo>
                  <a:pt x="499237" y="118237"/>
                </a:lnTo>
                <a:close/>
              </a:path>
              <a:path w="507365" h="516508">
                <a:moveTo>
                  <a:pt x="317245" y="299974"/>
                </a:moveTo>
                <a:lnTo>
                  <a:pt x="320294" y="297561"/>
                </a:lnTo>
                <a:lnTo>
                  <a:pt x="323850" y="293878"/>
                </a:lnTo>
                <a:lnTo>
                  <a:pt x="326136" y="290449"/>
                </a:lnTo>
                <a:lnTo>
                  <a:pt x="325628" y="287274"/>
                </a:lnTo>
                <a:lnTo>
                  <a:pt x="254635" y="216281"/>
                </a:lnTo>
                <a:lnTo>
                  <a:pt x="252094" y="215519"/>
                </a:lnTo>
                <a:lnTo>
                  <a:pt x="249047" y="217297"/>
                </a:lnTo>
                <a:lnTo>
                  <a:pt x="245618" y="220345"/>
                </a:lnTo>
                <a:lnTo>
                  <a:pt x="242569" y="223647"/>
                </a:lnTo>
                <a:lnTo>
                  <a:pt x="241045" y="226187"/>
                </a:lnTo>
                <a:lnTo>
                  <a:pt x="241554" y="229235"/>
                </a:lnTo>
                <a:lnTo>
                  <a:pt x="312674" y="300355"/>
                </a:lnTo>
                <a:lnTo>
                  <a:pt x="314451" y="301244"/>
                </a:lnTo>
                <a:lnTo>
                  <a:pt x="317245" y="299974"/>
                </a:lnTo>
                <a:close/>
              </a:path>
              <a:path w="507365" h="516508">
                <a:moveTo>
                  <a:pt x="227711" y="389763"/>
                </a:moveTo>
                <a:lnTo>
                  <a:pt x="231012" y="386842"/>
                </a:lnTo>
                <a:lnTo>
                  <a:pt x="233299" y="384302"/>
                </a:lnTo>
                <a:lnTo>
                  <a:pt x="235585" y="381000"/>
                </a:lnTo>
                <a:lnTo>
                  <a:pt x="235076" y="377825"/>
                </a:lnTo>
                <a:lnTo>
                  <a:pt x="164084" y="306705"/>
                </a:lnTo>
                <a:lnTo>
                  <a:pt x="162179" y="305943"/>
                </a:lnTo>
                <a:lnTo>
                  <a:pt x="159385" y="307086"/>
                </a:lnTo>
                <a:lnTo>
                  <a:pt x="156337" y="309499"/>
                </a:lnTo>
                <a:lnTo>
                  <a:pt x="152781" y="313182"/>
                </a:lnTo>
                <a:lnTo>
                  <a:pt x="150494" y="316611"/>
                </a:lnTo>
                <a:lnTo>
                  <a:pt x="151003" y="319786"/>
                </a:lnTo>
                <a:lnTo>
                  <a:pt x="222123" y="390779"/>
                </a:lnTo>
                <a:lnTo>
                  <a:pt x="222504" y="391287"/>
                </a:lnTo>
                <a:lnTo>
                  <a:pt x="225170" y="391287"/>
                </a:lnTo>
                <a:lnTo>
                  <a:pt x="227711" y="389763"/>
                </a:lnTo>
                <a:close/>
              </a:path>
              <a:path w="507365" h="516508">
                <a:moveTo>
                  <a:pt x="93218" y="515112"/>
                </a:moveTo>
                <a:lnTo>
                  <a:pt x="100711" y="512064"/>
                </a:lnTo>
                <a:lnTo>
                  <a:pt x="111928" y="505881"/>
                </a:lnTo>
                <a:lnTo>
                  <a:pt x="122047" y="497332"/>
                </a:lnTo>
                <a:lnTo>
                  <a:pt x="125856" y="493522"/>
                </a:lnTo>
                <a:lnTo>
                  <a:pt x="129031" y="489712"/>
                </a:lnTo>
                <a:lnTo>
                  <a:pt x="131572" y="485648"/>
                </a:lnTo>
                <a:lnTo>
                  <a:pt x="134112" y="481711"/>
                </a:lnTo>
                <a:lnTo>
                  <a:pt x="136017" y="478028"/>
                </a:lnTo>
                <a:lnTo>
                  <a:pt x="137541" y="474472"/>
                </a:lnTo>
                <a:lnTo>
                  <a:pt x="139065" y="470916"/>
                </a:lnTo>
                <a:lnTo>
                  <a:pt x="140081" y="467868"/>
                </a:lnTo>
                <a:lnTo>
                  <a:pt x="140716" y="465074"/>
                </a:lnTo>
                <a:lnTo>
                  <a:pt x="141224" y="462280"/>
                </a:lnTo>
                <a:lnTo>
                  <a:pt x="141605" y="460375"/>
                </a:lnTo>
                <a:lnTo>
                  <a:pt x="141350" y="456946"/>
                </a:lnTo>
                <a:lnTo>
                  <a:pt x="139826" y="453898"/>
                </a:lnTo>
                <a:lnTo>
                  <a:pt x="137032" y="450850"/>
                </a:lnTo>
                <a:lnTo>
                  <a:pt x="135890" y="449707"/>
                </a:lnTo>
                <a:lnTo>
                  <a:pt x="132334" y="446786"/>
                </a:lnTo>
                <a:lnTo>
                  <a:pt x="129412" y="446532"/>
                </a:lnTo>
                <a:lnTo>
                  <a:pt x="127635" y="449326"/>
                </a:lnTo>
                <a:lnTo>
                  <a:pt x="126873" y="454152"/>
                </a:lnTo>
                <a:lnTo>
                  <a:pt x="126237" y="456946"/>
                </a:lnTo>
                <a:lnTo>
                  <a:pt x="125349" y="460375"/>
                </a:lnTo>
                <a:lnTo>
                  <a:pt x="124460" y="463677"/>
                </a:lnTo>
                <a:lnTo>
                  <a:pt x="122936" y="467487"/>
                </a:lnTo>
                <a:lnTo>
                  <a:pt x="120904" y="471424"/>
                </a:lnTo>
                <a:lnTo>
                  <a:pt x="118872" y="475488"/>
                </a:lnTo>
                <a:lnTo>
                  <a:pt x="115824" y="479552"/>
                </a:lnTo>
                <a:lnTo>
                  <a:pt x="111760" y="483616"/>
                </a:lnTo>
                <a:lnTo>
                  <a:pt x="106934" y="488442"/>
                </a:lnTo>
                <a:lnTo>
                  <a:pt x="101726" y="491871"/>
                </a:lnTo>
                <a:lnTo>
                  <a:pt x="96266" y="494030"/>
                </a:lnTo>
                <a:lnTo>
                  <a:pt x="90678" y="496062"/>
                </a:lnTo>
                <a:lnTo>
                  <a:pt x="84962" y="496824"/>
                </a:lnTo>
                <a:lnTo>
                  <a:pt x="78993" y="496062"/>
                </a:lnTo>
                <a:lnTo>
                  <a:pt x="73025" y="495300"/>
                </a:lnTo>
                <a:lnTo>
                  <a:pt x="66929" y="493268"/>
                </a:lnTo>
                <a:lnTo>
                  <a:pt x="60579" y="489585"/>
                </a:lnTo>
                <a:lnTo>
                  <a:pt x="54101" y="486029"/>
                </a:lnTo>
                <a:lnTo>
                  <a:pt x="47751" y="481076"/>
                </a:lnTo>
                <a:lnTo>
                  <a:pt x="41275" y="474599"/>
                </a:lnTo>
                <a:lnTo>
                  <a:pt x="34670" y="467995"/>
                </a:lnTo>
                <a:lnTo>
                  <a:pt x="29591" y="461518"/>
                </a:lnTo>
                <a:lnTo>
                  <a:pt x="26035" y="455041"/>
                </a:lnTo>
                <a:lnTo>
                  <a:pt x="22351" y="448437"/>
                </a:lnTo>
                <a:lnTo>
                  <a:pt x="20193" y="442087"/>
                </a:lnTo>
                <a:lnTo>
                  <a:pt x="19304" y="435991"/>
                </a:lnTo>
                <a:lnTo>
                  <a:pt x="18415" y="429768"/>
                </a:lnTo>
                <a:lnTo>
                  <a:pt x="18923" y="423926"/>
                </a:lnTo>
                <a:lnTo>
                  <a:pt x="20828" y="418338"/>
                </a:lnTo>
                <a:lnTo>
                  <a:pt x="22732" y="412877"/>
                </a:lnTo>
                <a:lnTo>
                  <a:pt x="25907" y="407797"/>
                </a:lnTo>
                <a:lnTo>
                  <a:pt x="30480" y="403225"/>
                </a:lnTo>
                <a:lnTo>
                  <a:pt x="34670" y="399034"/>
                </a:lnTo>
                <a:lnTo>
                  <a:pt x="38735" y="395986"/>
                </a:lnTo>
                <a:lnTo>
                  <a:pt x="42799" y="393954"/>
                </a:lnTo>
                <a:lnTo>
                  <a:pt x="46862" y="392049"/>
                </a:lnTo>
                <a:lnTo>
                  <a:pt x="50545" y="390652"/>
                </a:lnTo>
                <a:lnTo>
                  <a:pt x="53848" y="389763"/>
                </a:lnTo>
                <a:lnTo>
                  <a:pt x="57150" y="388874"/>
                </a:lnTo>
                <a:lnTo>
                  <a:pt x="59943" y="388366"/>
                </a:lnTo>
                <a:lnTo>
                  <a:pt x="64643" y="387731"/>
                </a:lnTo>
                <a:lnTo>
                  <a:pt x="67691" y="385064"/>
                </a:lnTo>
                <a:lnTo>
                  <a:pt x="67056" y="382524"/>
                </a:lnTo>
                <a:lnTo>
                  <a:pt x="65278" y="379984"/>
                </a:lnTo>
                <a:lnTo>
                  <a:pt x="62484" y="377063"/>
                </a:lnTo>
                <a:lnTo>
                  <a:pt x="59436" y="374650"/>
                </a:lnTo>
                <a:lnTo>
                  <a:pt x="56895" y="373507"/>
                </a:lnTo>
                <a:lnTo>
                  <a:pt x="53975" y="373253"/>
                </a:lnTo>
                <a:lnTo>
                  <a:pt x="50292" y="373634"/>
                </a:lnTo>
                <a:lnTo>
                  <a:pt x="47370" y="374396"/>
                </a:lnTo>
                <a:lnTo>
                  <a:pt x="44450" y="375031"/>
                </a:lnTo>
                <a:lnTo>
                  <a:pt x="41401" y="376174"/>
                </a:lnTo>
                <a:lnTo>
                  <a:pt x="38226" y="377698"/>
                </a:lnTo>
                <a:lnTo>
                  <a:pt x="34925" y="379222"/>
                </a:lnTo>
                <a:lnTo>
                  <a:pt x="31623" y="381127"/>
                </a:lnTo>
                <a:lnTo>
                  <a:pt x="28320" y="383413"/>
                </a:lnTo>
                <a:lnTo>
                  <a:pt x="25018" y="385572"/>
                </a:lnTo>
                <a:lnTo>
                  <a:pt x="18923" y="391160"/>
                </a:lnTo>
                <a:lnTo>
                  <a:pt x="9997" y="402017"/>
                </a:lnTo>
                <a:lnTo>
                  <a:pt x="4318" y="413004"/>
                </a:lnTo>
                <a:lnTo>
                  <a:pt x="1143" y="421005"/>
                </a:lnTo>
                <a:lnTo>
                  <a:pt x="0" y="429260"/>
                </a:lnTo>
                <a:lnTo>
                  <a:pt x="635" y="437769"/>
                </a:lnTo>
                <a:lnTo>
                  <a:pt x="3264" y="451522"/>
                </a:lnTo>
                <a:lnTo>
                  <a:pt x="8255" y="463804"/>
                </a:lnTo>
                <a:lnTo>
                  <a:pt x="11414" y="469456"/>
                </a:lnTo>
                <a:lnTo>
                  <a:pt x="18612" y="479642"/>
                </a:lnTo>
                <a:lnTo>
                  <a:pt x="27686" y="489712"/>
                </a:lnTo>
                <a:lnTo>
                  <a:pt x="32334" y="494157"/>
                </a:lnTo>
                <a:lnTo>
                  <a:pt x="42418" y="502376"/>
                </a:lnTo>
                <a:lnTo>
                  <a:pt x="52578" y="508635"/>
                </a:lnTo>
                <a:lnTo>
                  <a:pt x="65174" y="513722"/>
                </a:lnTo>
                <a:lnTo>
                  <a:pt x="77216" y="515874"/>
                </a:lnTo>
                <a:lnTo>
                  <a:pt x="85343" y="516509"/>
                </a:lnTo>
                <a:lnTo>
                  <a:pt x="93218" y="5151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222244" y="4990846"/>
            <a:ext cx="371982" cy="334518"/>
          </a:xfrm>
          <a:custGeom>
            <a:avLst/>
            <a:gdLst/>
            <a:ahLst/>
            <a:cxnLst/>
            <a:rect l="l" t="t" r="r" b="b"/>
            <a:pathLst>
              <a:path w="371982" h="334518">
                <a:moveTo>
                  <a:pt x="110743" y="146176"/>
                </a:moveTo>
                <a:lnTo>
                  <a:pt x="113410" y="144652"/>
                </a:lnTo>
                <a:lnTo>
                  <a:pt x="116458" y="141604"/>
                </a:lnTo>
                <a:lnTo>
                  <a:pt x="119633" y="138556"/>
                </a:lnTo>
                <a:lnTo>
                  <a:pt x="121157" y="135889"/>
                </a:lnTo>
                <a:lnTo>
                  <a:pt x="121284" y="131317"/>
                </a:lnTo>
                <a:lnTo>
                  <a:pt x="119760" y="128650"/>
                </a:lnTo>
                <a:lnTo>
                  <a:pt x="116713" y="125602"/>
                </a:lnTo>
                <a:lnTo>
                  <a:pt x="113665" y="122554"/>
                </a:lnTo>
                <a:lnTo>
                  <a:pt x="111125" y="121157"/>
                </a:lnTo>
                <a:lnTo>
                  <a:pt x="106680" y="121284"/>
                </a:lnTo>
                <a:lnTo>
                  <a:pt x="104013" y="122808"/>
                </a:lnTo>
                <a:lnTo>
                  <a:pt x="100965" y="125856"/>
                </a:lnTo>
                <a:lnTo>
                  <a:pt x="97917" y="128904"/>
                </a:lnTo>
                <a:lnTo>
                  <a:pt x="96393" y="131571"/>
                </a:lnTo>
                <a:lnTo>
                  <a:pt x="96266" y="136143"/>
                </a:lnTo>
                <a:lnTo>
                  <a:pt x="97663" y="138810"/>
                </a:lnTo>
                <a:lnTo>
                  <a:pt x="100838" y="141858"/>
                </a:lnTo>
                <a:lnTo>
                  <a:pt x="103758" y="144906"/>
                </a:lnTo>
                <a:lnTo>
                  <a:pt x="106426" y="146303"/>
                </a:lnTo>
                <a:lnTo>
                  <a:pt x="110743" y="146176"/>
                </a:lnTo>
                <a:close/>
              </a:path>
              <a:path w="371982" h="334518">
                <a:moveTo>
                  <a:pt x="249173" y="204088"/>
                </a:moveTo>
                <a:lnTo>
                  <a:pt x="247142" y="201802"/>
                </a:lnTo>
                <a:lnTo>
                  <a:pt x="245491" y="199135"/>
                </a:lnTo>
                <a:lnTo>
                  <a:pt x="244347" y="195960"/>
                </a:lnTo>
                <a:lnTo>
                  <a:pt x="243713" y="192277"/>
                </a:lnTo>
                <a:lnTo>
                  <a:pt x="243458" y="187705"/>
                </a:lnTo>
                <a:lnTo>
                  <a:pt x="243585" y="185038"/>
                </a:lnTo>
                <a:lnTo>
                  <a:pt x="243967" y="182117"/>
                </a:lnTo>
                <a:lnTo>
                  <a:pt x="263017" y="164337"/>
                </a:lnTo>
                <a:lnTo>
                  <a:pt x="267334" y="160146"/>
                </a:lnTo>
                <a:lnTo>
                  <a:pt x="271653" y="157733"/>
                </a:lnTo>
                <a:lnTo>
                  <a:pt x="275717" y="156844"/>
                </a:lnTo>
                <a:lnTo>
                  <a:pt x="279907" y="155955"/>
                </a:lnTo>
                <a:lnTo>
                  <a:pt x="283591" y="157098"/>
                </a:lnTo>
                <a:lnTo>
                  <a:pt x="286639" y="160146"/>
                </a:lnTo>
                <a:lnTo>
                  <a:pt x="289686" y="163956"/>
                </a:lnTo>
                <a:lnTo>
                  <a:pt x="291592" y="168655"/>
                </a:lnTo>
                <a:lnTo>
                  <a:pt x="291845" y="171322"/>
                </a:lnTo>
                <a:lnTo>
                  <a:pt x="291465" y="174243"/>
                </a:lnTo>
                <a:lnTo>
                  <a:pt x="291083" y="177164"/>
                </a:lnTo>
                <a:lnTo>
                  <a:pt x="289941" y="180212"/>
                </a:lnTo>
                <a:lnTo>
                  <a:pt x="288035" y="183641"/>
                </a:lnTo>
                <a:lnTo>
                  <a:pt x="286257" y="187070"/>
                </a:lnTo>
                <a:lnTo>
                  <a:pt x="283336" y="190753"/>
                </a:lnTo>
                <a:lnTo>
                  <a:pt x="279272" y="194690"/>
                </a:lnTo>
                <a:lnTo>
                  <a:pt x="273177" y="200913"/>
                </a:lnTo>
                <a:lnTo>
                  <a:pt x="267589" y="221487"/>
                </a:lnTo>
                <a:lnTo>
                  <a:pt x="272542" y="218439"/>
                </a:lnTo>
                <a:lnTo>
                  <a:pt x="277494" y="215391"/>
                </a:lnTo>
                <a:lnTo>
                  <a:pt x="282956" y="211073"/>
                </a:lnTo>
                <a:lnTo>
                  <a:pt x="288670" y="205358"/>
                </a:lnTo>
                <a:lnTo>
                  <a:pt x="294640" y="199389"/>
                </a:lnTo>
                <a:lnTo>
                  <a:pt x="299084" y="193547"/>
                </a:lnTo>
                <a:lnTo>
                  <a:pt x="302132" y="187959"/>
                </a:lnTo>
                <a:lnTo>
                  <a:pt x="305307" y="182244"/>
                </a:lnTo>
                <a:lnTo>
                  <a:pt x="307085" y="176910"/>
                </a:lnTo>
                <a:lnTo>
                  <a:pt x="307720" y="171830"/>
                </a:lnTo>
                <a:lnTo>
                  <a:pt x="308229" y="166750"/>
                </a:lnTo>
                <a:lnTo>
                  <a:pt x="307720" y="162051"/>
                </a:lnTo>
                <a:lnTo>
                  <a:pt x="306196" y="157733"/>
                </a:lnTo>
                <a:lnTo>
                  <a:pt x="304545" y="153415"/>
                </a:lnTo>
                <a:lnTo>
                  <a:pt x="302132" y="149732"/>
                </a:lnTo>
                <a:lnTo>
                  <a:pt x="298957" y="146430"/>
                </a:lnTo>
                <a:lnTo>
                  <a:pt x="295782" y="143382"/>
                </a:lnTo>
                <a:lnTo>
                  <a:pt x="292481" y="141223"/>
                </a:lnTo>
                <a:lnTo>
                  <a:pt x="288925" y="140080"/>
                </a:lnTo>
                <a:lnTo>
                  <a:pt x="285369" y="138937"/>
                </a:lnTo>
                <a:lnTo>
                  <a:pt x="281685" y="138683"/>
                </a:lnTo>
                <a:lnTo>
                  <a:pt x="278003" y="139191"/>
                </a:lnTo>
                <a:lnTo>
                  <a:pt x="274193" y="139699"/>
                </a:lnTo>
                <a:lnTo>
                  <a:pt x="270382" y="141096"/>
                </a:lnTo>
                <a:lnTo>
                  <a:pt x="266572" y="143128"/>
                </a:lnTo>
                <a:lnTo>
                  <a:pt x="262763" y="145287"/>
                </a:lnTo>
                <a:lnTo>
                  <a:pt x="259080" y="147954"/>
                </a:lnTo>
                <a:lnTo>
                  <a:pt x="255396" y="151383"/>
                </a:lnTo>
                <a:lnTo>
                  <a:pt x="236093" y="169163"/>
                </a:lnTo>
                <a:lnTo>
                  <a:pt x="233171" y="171957"/>
                </a:lnTo>
                <a:lnTo>
                  <a:pt x="230251" y="173481"/>
                </a:lnTo>
                <a:lnTo>
                  <a:pt x="227330" y="173989"/>
                </a:lnTo>
                <a:lnTo>
                  <a:pt x="224408" y="174497"/>
                </a:lnTo>
                <a:lnTo>
                  <a:pt x="220091" y="171957"/>
                </a:lnTo>
                <a:lnTo>
                  <a:pt x="217423" y="168782"/>
                </a:lnTo>
                <a:lnTo>
                  <a:pt x="216281" y="165099"/>
                </a:lnTo>
                <a:lnTo>
                  <a:pt x="215900" y="161289"/>
                </a:lnTo>
                <a:lnTo>
                  <a:pt x="219456" y="145795"/>
                </a:lnTo>
                <a:lnTo>
                  <a:pt x="214376" y="148208"/>
                </a:lnTo>
                <a:lnTo>
                  <a:pt x="203707" y="148208"/>
                </a:lnTo>
                <a:lnTo>
                  <a:pt x="198628" y="145795"/>
                </a:lnTo>
                <a:lnTo>
                  <a:pt x="194056" y="141096"/>
                </a:lnTo>
                <a:lnTo>
                  <a:pt x="191896" y="139064"/>
                </a:lnTo>
                <a:lnTo>
                  <a:pt x="188848" y="134238"/>
                </a:lnTo>
                <a:lnTo>
                  <a:pt x="187579" y="131698"/>
                </a:lnTo>
                <a:lnTo>
                  <a:pt x="186817" y="129031"/>
                </a:lnTo>
                <a:lnTo>
                  <a:pt x="186563" y="126364"/>
                </a:lnTo>
                <a:lnTo>
                  <a:pt x="186308" y="123570"/>
                </a:lnTo>
                <a:lnTo>
                  <a:pt x="187579" y="96138"/>
                </a:lnTo>
                <a:lnTo>
                  <a:pt x="183388" y="100202"/>
                </a:lnTo>
                <a:lnTo>
                  <a:pt x="179323" y="104139"/>
                </a:lnTo>
                <a:lnTo>
                  <a:pt x="176276" y="108457"/>
                </a:lnTo>
                <a:lnTo>
                  <a:pt x="173990" y="113029"/>
                </a:lnTo>
                <a:lnTo>
                  <a:pt x="171831" y="117601"/>
                </a:lnTo>
                <a:lnTo>
                  <a:pt x="170560" y="122173"/>
                </a:lnTo>
                <a:lnTo>
                  <a:pt x="170433" y="126872"/>
                </a:lnTo>
                <a:lnTo>
                  <a:pt x="170180" y="131444"/>
                </a:lnTo>
                <a:lnTo>
                  <a:pt x="171069" y="136143"/>
                </a:lnTo>
                <a:lnTo>
                  <a:pt x="172846" y="140715"/>
                </a:lnTo>
                <a:lnTo>
                  <a:pt x="174752" y="145287"/>
                </a:lnTo>
                <a:lnTo>
                  <a:pt x="177672" y="149605"/>
                </a:lnTo>
                <a:lnTo>
                  <a:pt x="181736" y="153669"/>
                </a:lnTo>
                <a:lnTo>
                  <a:pt x="185166" y="157098"/>
                </a:lnTo>
                <a:lnTo>
                  <a:pt x="188594" y="159511"/>
                </a:lnTo>
                <a:lnTo>
                  <a:pt x="192023" y="161035"/>
                </a:lnTo>
                <a:lnTo>
                  <a:pt x="195326" y="162559"/>
                </a:lnTo>
                <a:lnTo>
                  <a:pt x="198881" y="163448"/>
                </a:lnTo>
                <a:lnTo>
                  <a:pt x="202438" y="163829"/>
                </a:lnTo>
                <a:lnTo>
                  <a:pt x="202565" y="167766"/>
                </a:lnTo>
                <a:lnTo>
                  <a:pt x="203200" y="171576"/>
                </a:lnTo>
                <a:lnTo>
                  <a:pt x="204343" y="175513"/>
                </a:lnTo>
                <a:lnTo>
                  <a:pt x="205613" y="179323"/>
                </a:lnTo>
                <a:lnTo>
                  <a:pt x="207771" y="182879"/>
                </a:lnTo>
                <a:lnTo>
                  <a:pt x="210946" y="186054"/>
                </a:lnTo>
                <a:lnTo>
                  <a:pt x="213232" y="188340"/>
                </a:lnTo>
                <a:lnTo>
                  <a:pt x="216027" y="189864"/>
                </a:lnTo>
                <a:lnTo>
                  <a:pt x="219329" y="190626"/>
                </a:lnTo>
                <a:lnTo>
                  <a:pt x="222504" y="191388"/>
                </a:lnTo>
                <a:lnTo>
                  <a:pt x="226059" y="191134"/>
                </a:lnTo>
                <a:lnTo>
                  <a:pt x="229996" y="189864"/>
                </a:lnTo>
                <a:lnTo>
                  <a:pt x="229616" y="192912"/>
                </a:lnTo>
                <a:lnTo>
                  <a:pt x="229616" y="201040"/>
                </a:lnTo>
                <a:lnTo>
                  <a:pt x="230505" y="205866"/>
                </a:lnTo>
                <a:lnTo>
                  <a:pt x="232029" y="210311"/>
                </a:lnTo>
                <a:lnTo>
                  <a:pt x="234442" y="214502"/>
                </a:lnTo>
                <a:lnTo>
                  <a:pt x="237617" y="218058"/>
                </a:lnTo>
                <a:lnTo>
                  <a:pt x="240410" y="220852"/>
                </a:lnTo>
                <a:lnTo>
                  <a:pt x="243458" y="222757"/>
                </a:lnTo>
                <a:lnTo>
                  <a:pt x="247015" y="224027"/>
                </a:lnTo>
                <a:lnTo>
                  <a:pt x="250444" y="225170"/>
                </a:lnTo>
                <a:lnTo>
                  <a:pt x="249173" y="204088"/>
                </a:lnTo>
                <a:close/>
              </a:path>
              <a:path w="371982" h="334518">
                <a:moveTo>
                  <a:pt x="258698" y="224408"/>
                </a:moveTo>
                <a:lnTo>
                  <a:pt x="262890" y="223519"/>
                </a:lnTo>
                <a:lnTo>
                  <a:pt x="267589" y="221487"/>
                </a:lnTo>
                <a:lnTo>
                  <a:pt x="273177" y="200913"/>
                </a:lnTo>
                <a:lnTo>
                  <a:pt x="267334" y="204850"/>
                </a:lnTo>
                <a:lnTo>
                  <a:pt x="262128" y="206628"/>
                </a:lnTo>
                <a:lnTo>
                  <a:pt x="256920" y="208279"/>
                </a:lnTo>
                <a:lnTo>
                  <a:pt x="252603" y="207517"/>
                </a:lnTo>
                <a:lnTo>
                  <a:pt x="249173" y="204088"/>
                </a:lnTo>
                <a:lnTo>
                  <a:pt x="250444" y="225170"/>
                </a:lnTo>
                <a:lnTo>
                  <a:pt x="254381" y="225297"/>
                </a:lnTo>
                <a:lnTo>
                  <a:pt x="258698" y="224408"/>
                </a:lnTo>
                <a:close/>
              </a:path>
              <a:path w="371982" h="334518">
                <a:moveTo>
                  <a:pt x="218567" y="161035"/>
                </a:moveTo>
                <a:lnTo>
                  <a:pt x="221488" y="160019"/>
                </a:lnTo>
                <a:lnTo>
                  <a:pt x="224917" y="158241"/>
                </a:lnTo>
                <a:lnTo>
                  <a:pt x="228219" y="156336"/>
                </a:lnTo>
                <a:lnTo>
                  <a:pt x="231394" y="153923"/>
                </a:lnTo>
                <a:lnTo>
                  <a:pt x="234315" y="151129"/>
                </a:lnTo>
                <a:lnTo>
                  <a:pt x="238379" y="146938"/>
                </a:lnTo>
                <a:lnTo>
                  <a:pt x="241554" y="142620"/>
                </a:lnTo>
                <a:lnTo>
                  <a:pt x="243713" y="138175"/>
                </a:lnTo>
                <a:lnTo>
                  <a:pt x="245998" y="133603"/>
                </a:lnTo>
                <a:lnTo>
                  <a:pt x="247142" y="129031"/>
                </a:lnTo>
                <a:lnTo>
                  <a:pt x="247395" y="124459"/>
                </a:lnTo>
                <a:lnTo>
                  <a:pt x="247650" y="119760"/>
                </a:lnTo>
                <a:lnTo>
                  <a:pt x="246888" y="115188"/>
                </a:lnTo>
                <a:lnTo>
                  <a:pt x="245109" y="110743"/>
                </a:lnTo>
                <a:lnTo>
                  <a:pt x="243205" y="106298"/>
                </a:lnTo>
                <a:lnTo>
                  <a:pt x="240283" y="101980"/>
                </a:lnTo>
                <a:lnTo>
                  <a:pt x="236093" y="97916"/>
                </a:lnTo>
                <a:lnTo>
                  <a:pt x="233680" y="95376"/>
                </a:lnTo>
                <a:lnTo>
                  <a:pt x="230885" y="93344"/>
                </a:lnTo>
                <a:lnTo>
                  <a:pt x="227965" y="91820"/>
                </a:lnTo>
                <a:lnTo>
                  <a:pt x="224917" y="90296"/>
                </a:lnTo>
                <a:lnTo>
                  <a:pt x="221488" y="89534"/>
                </a:lnTo>
                <a:lnTo>
                  <a:pt x="217805" y="89407"/>
                </a:lnTo>
                <a:lnTo>
                  <a:pt x="227965" y="79247"/>
                </a:lnTo>
                <a:lnTo>
                  <a:pt x="228981" y="77469"/>
                </a:lnTo>
                <a:lnTo>
                  <a:pt x="228345" y="74802"/>
                </a:lnTo>
                <a:lnTo>
                  <a:pt x="225425" y="71373"/>
                </a:lnTo>
                <a:lnTo>
                  <a:pt x="223646" y="69595"/>
                </a:lnTo>
                <a:lnTo>
                  <a:pt x="220726" y="68071"/>
                </a:lnTo>
                <a:lnTo>
                  <a:pt x="217423" y="68706"/>
                </a:lnTo>
                <a:lnTo>
                  <a:pt x="195960" y="90169"/>
                </a:lnTo>
                <a:lnTo>
                  <a:pt x="191896" y="92836"/>
                </a:lnTo>
                <a:lnTo>
                  <a:pt x="187579" y="96138"/>
                </a:lnTo>
                <a:lnTo>
                  <a:pt x="186308" y="123570"/>
                </a:lnTo>
                <a:lnTo>
                  <a:pt x="186690" y="120903"/>
                </a:lnTo>
                <a:lnTo>
                  <a:pt x="187706" y="118236"/>
                </a:lnTo>
                <a:lnTo>
                  <a:pt x="188721" y="115442"/>
                </a:lnTo>
                <a:lnTo>
                  <a:pt x="190500" y="112902"/>
                </a:lnTo>
                <a:lnTo>
                  <a:pt x="193040" y="110362"/>
                </a:lnTo>
                <a:lnTo>
                  <a:pt x="197993" y="105409"/>
                </a:lnTo>
                <a:lnTo>
                  <a:pt x="203072" y="102996"/>
                </a:lnTo>
                <a:lnTo>
                  <a:pt x="213868" y="103123"/>
                </a:lnTo>
                <a:lnTo>
                  <a:pt x="218947" y="105536"/>
                </a:lnTo>
                <a:lnTo>
                  <a:pt x="223773" y="110489"/>
                </a:lnTo>
                <a:lnTo>
                  <a:pt x="227456" y="114807"/>
                </a:lnTo>
                <a:lnTo>
                  <a:pt x="230123" y="119760"/>
                </a:lnTo>
                <a:lnTo>
                  <a:pt x="230758" y="122300"/>
                </a:lnTo>
                <a:lnTo>
                  <a:pt x="231013" y="125094"/>
                </a:lnTo>
                <a:lnTo>
                  <a:pt x="231267" y="127761"/>
                </a:lnTo>
                <a:lnTo>
                  <a:pt x="230758" y="130428"/>
                </a:lnTo>
                <a:lnTo>
                  <a:pt x="229743" y="133095"/>
                </a:lnTo>
                <a:lnTo>
                  <a:pt x="228600" y="135889"/>
                </a:lnTo>
                <a:lnTo>
                  <a:pt x="226821" y="138429"/>
                </a:lnTo>
                <a:lnTo>
                  <a:pt x="224281" y="141096"/>
                </a:lnTo>
                <a:lnTo>
                  <a:pt x="219456" y="145795"/>
                </a:lnTo>
                <a:lnTo>
                  <a:pt x="215900" y="161289"/>
                </a:lnTo>
                <a:lnTo>
                  <a:pt x="218567" y="161035"/>
                </a:lnTo>
                <a:close/>
              </a:path>
              <a:path w="371982" h="334518">
                <a:moveTo>
                  <a:pt x="315086" y="121665"/>
                </a:moveTo>
                <a:lnTo>
                  <a:pt x="318007" y="119252"/>
                </a:lnTo>
                <a:lnTo>
                  <a:pt x="321691" y="115569"/>
                </a:lnTo>
                <a:lnTo>
                  <a:pt x="323850" y="112140"/>
                </a:lnTo>
                <a:lnTo>
                  <a:pt x="323342" y="108965"/>
                </a:lnTo>
                <a:lnTo>
                  <a:pt x="273811" y="59308"/>
                </a:lnTo>
                <a:lnTo>
                  <a:pt x="272922" y="51307"/>
                </a:lnTo>
                <a:lnTo>
                  <a:pt x="272922" y="44449"/>
                </a:lnTo>
                <a:lnTo>
                  <a:pt x="273811" y="38861"/>
                </a:lnTo>
                <a:lnTo>
                  <a:pt x="274828" y="33273"/>
                </a:lnTo>
                <a:lnTo>
                  <a:pt x="276859" y="28955"/>
                </a:lnTo>
                <a:lnTo>
                  <a:pt x="280161" y="25653"/>
                </a:lnTo>
                <a:lnTo>
                  <a:pt x="282702" y="23113"/>
                </a:lnTo>
                <a:lnTo>
                  <a:pt x="285369" y="21335"/>
                </a:lnTo>
                <a:lnTo>
                  <a:pt x="288290" y="20446"/>
                </a:lnTo>
                <a:lnTo>
                  <a:pt x="291083" y="19430"/>
                </a:lnTo>
                <a:lnTo>
                  <a:pt x="294005" y="19176"/>
                </a:lnTo>
                <a:lnTo>
                  <a:pt x="297053" y="19811"/>
                </a:lnTo>
                <a:lnTo>
                  <a:pt x="300101" y="20319"/>
                </a:lnTo>
                <a:lnTo>
                  <a:pt x="303148" y="21589"/>
                </a:lnTo>
                <a:lnTo>
                  <a:pt x="306196" y="23367"/>
                </a:lnTo>
                <a:lnTo>
                  <a:pt x="309244" y="25272"/>
                </a:lnTo>
                <a:lnTo>
                  <a:pt x="312928" y="28193"/>
                </a:lnTo>
                <a:lnTo>
                  <a:pt x="316992" y="32257"/>
                </a:lnTo>
                <a:lnTo>
                  <a:pt x="358520" y="73913"/>
                </a:lnTo>
                <a:lnTo>
                  <a:pt x="360426" y="74675"/>
                </a:lnTo>
                <a:lnTo>
                  <a:pt x="363219" y="73532"/>
                </a:lnTo>
                <a:lnTo>
                  <a:pt x="366268" y="71119"/>
                </a:lnTo>
                <a:lnTo>
                  <a:pt x="369823" y="67436"/>
                </a:lnTo>
                <a:lnTo>
                  <a:pt x="371982" y="64007"/>
                </a:lnTo>
                <a:lnTo>
                  <a:pt x="371602" y="60832"/>
                </a:lnTo>
                <a:lnTo>
                  <a:pt x="328294" y="17525"/>
                </a:lnTo>
                <a:lnTo>
                  <a:pt x="323215" y="12445"/>
                </a:lnTo>
                <a:lnTo>
                  <a:pt x="318389" y="8508"/>
                </a:lnTo>
                <a:lnTo>
                  <a:pt x="313944" y="5841"/>
                </a:lnTo>
                <a:lnTo>
                  <a:pt x="309498" y="3047"/>
                </a:lnTo>
                <a:lnTo>
                  <a:pt x="304927" y="1396"/>
                </a:lnTo>
                <a:lnTo>
                  <a:pt x="300228" y="634"/>
                </a:lnTo>
                <a:lnTo>
                  <a:pt x="295529" y="0"/>
                </a:lnTo>
                <a:lnTo>
                  <a:pt x="290703" y="507"/>
                </a:lnTo>
                <a:lnTo>
                  <a:pt x="285877" y="2158"/>
                </a:lnTo>
                <a:lnTo>
                  <a:pt x="281051" y="3809"/>
                </a:lnTo>
                <a:lnTo>
                  <a:pt x="276225" y="6984"/>
                </a:lnTo>
                <a:lnTo>
                  <a:pt x="271526" y="11683"/>
                </a:lnTo>
                <a:lnTo>
                  <a:pt x="267716" y="15493"/>
                </a:lnTo>
                <a:lnTo>
                  <a:pt x="264794" y="20319"/>
                </a:lnTo>
                <a:lnTo>
                  <a:pt x="263017" y="26034"/>
                </a:lnTo>
                <a:lnTo>
                  <a:pt x="261111" y="31749"/>
                </a:lnTo>
                <a:lnTo>
                  <a:pt x="260222" y="38353"/>
                </a:lnTo>
                <a:lnTo>
                  <a:pt x="260477" y="46100"/>
                </a:lnTo>
                <a:lnTo>
                  <a:pt x="217931" y="3555"/>
                </a:lnTo>
                <a:lnTo>
                  <a:pt x="213232" y="3809"/>
                </a:lnTo>
                <a:lnTo>
                  <a:pt x="206629" y="9905"/>
                </a:lnTo>
                <a:lnTo>
                  <a:pt x="204343" y="13334"/>
                </a:lnTo>
                <a:lnTo>
                  <a:pt x="204978" y="16509"/>
                </a:lnTo>
                <a:lnTo>
                  <a:pt x="310388" y="122046"/>
                </a:lnTo>
                <a:lnTo>
                  <a:pt x="312166" y="122935"/>
                </a:lnTo>
                <a:lnTo>
                  <a:pt x="315086" y="121665"/>
                </a:lnTo>
                <a:close/>
              </a:path>
              <a:path w="371982" h="334518">
                <a:moveTo>
                  <a:pt x="201930" y="234822"/>
                </a:moveTo>
                <a:lnTo>
                  <a:pt x="204851" y="232409"/>
                </a:lnTo>
                <a:lnTo>
                  <a:pt x="208533" y="228726"/>
                </a:lnTo>
                <a:lnTo>
                  <a:pt x="210693" y="225297"/>
                </a:lnTo>
                <a:lnTo>
                  <a:pt x="210311" y="222122"/>
                </a:lnTo>
                <a:lnTo>
                  <a:pt x="139192" y="151129"/>
                </a:lnTo>
                <a:lnTo>
                  <a:pt x="137286" y="150240"/>
                </a:lnTo>
                <a:lnTo>
                  <a:pt x="134619" y="151383"/>
                </a:lnTo>
                <a:lnTo>
                  <a:pt x="131571" y="153923"/>
                </a:lnTo>
                <a:lnTo>
                  <a:pt x="128016" y="157606"/>
                </a:lnTo>
                <a:lnTo>
                  <a:pt x="125730" y="161035"/>
                </a:lnTo>
                <a:lnTo>
                  <a:pt x="126238" y="164083"/>
                </a:lnTo>
                <a:lnTo>
                  <a:pt x="197231" y="235203"/>
                </a:lnTo>
                <a:lnTo>
                  <a:pt x="199008" y="236092"/>
                </a:lnTo>
                <a:lnTo>
                  <a:pt x="201930" y="234822"/>
                </a:lnTo>
                <a:close/>
              </a:path>
              <a:path w="371982" h="334518">
                <a:moveTo>
                  <a:pt x="104267" y="332612"/>
                </a:moveTo>
                <a:lnTo>
                  <a:pt x="107695" y="329564"/>
                </a:lnTo>
                <a:lnTo>
                  <a:pt x="110870" y="326008"/>
                </a:lnTo>
                <a:lnTo>
                  <a:pt x="112776" y="322833"/>
                </a:lnTo>
                <a:lnTo>
                  <a:pt x="112014" y="320166"/>
                </a:lnTo>
                <a:lnTo>
                  <a:pt x="66675" y="274954"/>
                </a:lnTo>
                <a:lnTo>
                  <a:pt x="113156" y="228472"/>
                </a:lnTo>
                <a:lnTo>
                  <a:pt x="158495" y="273684"/>
                </a:lnTo>
                <a:lnTo>
                  <a:pt x="158877" y="274192"/>
                </a:lnTo>
                <a:lnTo>
                  <a:pt x="161797" y="274192"/>
                </a:lnTo>
                <a:lnTo>
                  <a:pt x="164338" y="272541"/>
                </a:lnTo>
                <a:lnTo>
                  <a:pt x="167767" y="269493"/>
                </a:lnTo>
                <a:lnTo>
                  <a:pt x="170815" y="266064"/>
                </a:lnTo>
                <a:lnTo>
                  <a:pt x="172719" y="262762"/>
                </a:lnTo>
                <a:lnTo>
                  <a:pt x="171957" y="260222"/>
                </a:lnTo>
                <a:lnTo>
                  <a:pt x="73914" y="162178"/>
                </a:lnTo>
                <a:lnTo>
                  <a:pt x="73532" y="161797"/>
                </a:lnTo>
                <a:lnTo>
                  <a:pt x="70739" y="161797"/>
                </a:lnTo>
                <a:lnTo>
                  <a:pt x="68071" y="163448"/>
                </a:lnTo>
                <a:lnTo>
                  <a:pt x="64769" y="166369"/>
                </a:lnTo>
                <a:lnTo>
                  <a:pt x="61594" y="169925"/>
                </a:lnTo>
                <a:lnTo>
                  <a:pt x="59690" y="173100"/>
                </a:lnTo>
                <a:lnTo>
                  <a:pt x="60452" y="175767"/>
                </a:lnTo>
                <a:lnTo>
                  <a:pt x="101345" y="216534"/>
                </a:lnTo>
                <a:lnTo>
                  <a:pt x="54864" y="263143"/>
                </a:lnTo>
                <a:lnTo>
                  <a:pt x="13969" y="222249"/>
                </a:lnTo>
                <a:lnTo>
                  <a:pt x="11430" y="221360"/>
                </a:lnTo>
                <a:lnTo>
                  <a:pt x="8128" y="223392"/>
                </a:lnTo>
                <a:lnTo>
                  <a:pt x="4699" y="226440"/>
                </a:lnTo>
                <a:lnTo>
                  <a:pt x="1650" y="229869"/>
                </a:lnTo>
                <a:lnTo>
                  <a:pt x="0" y="232536"/>
                </a:lnTo>
                <a:lnTo>
                  <a:pt x="381" y="235711"/>
                </a:lnTo>
                <a:lnTo>
                  <a:pt x="98425" y="333755"/>
                </a:lnTo>
                <a:lnTo>
                  <a:pt x="100965" y="334517"/>
                </a:lnTo>
                <a:lnTo>
                  <a:pt x="104267" y="3326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626612" y="4973320"/>
            <a:ext cx="750442" cy="732370"/>
          </a:xfrm>
          <a:custGeom>
            <a:avLst/>
            <a:gdLst/>
            <a:ahLst/>
            <a:cxnLst/>
            <a:rect l="l" t="t" r="r" b="b"/>
            <a:pathLst>
              <a:path w="750442" h="732370">
                <a:moveTo>
                  <a:pt x="216662" y="626630"/>
                </a:moveTo>
                <a:lnTo>
                  <a:pt x="214629" y="624319"/>
                </a:lnTo>
                <a:lnTo>
                  <a:pt x="212978" y="621741"/>
                </a:lnTo>
                <a:lnTo>
                  <a:pt x="211962" y="618540"/>
                </a:lnTo>
                <a:lnTo>
                  <a:pt x="211200" y="614832"/>
                </a:lnTo>
                <a:lnTo>
                  <a:pt x="210947" y="610361"/>
                </a:lnTo>
                <a:lnTo>
                  <a:pt x="211074" y="607694"/>
                </a:lnTo>
                <a:lnTo>
                  <a:pt x="211454" y="604646"/>
                </a:lnTo>
                <a:lnTo>
                  <a:pt x="230504" y="586866"/>
                </a:lnTo>
                <a:lnTo>
                  <a:pt x="234823" y="582802"/>
                </a:lnTo>
                <a:lnTo>
                  <a:pt x="239140" y="580262"/>
                </a:lnTo>
                <a:lnTo>
                  <a:pt x="243332" y="579373"/>
                </a:lnTo>
                <a:lnTo>
                  <a:pt x="247396" y="578611"/>
                </a:lnTo>
                <a:lnTo>
                  <a:pt x="251078" y="579627"/>
                </a:lnTo>
                <a:lnTo>
                  <a:pt x="254126" y="582802"/>
                </a:lnTo>
                <a:lnTo>
                  <a:pt x="257301" y="586612"/>
                </a:lnTo>
                <a:lnTo>
                  <a:pt x="259079" y="591311"/>
                </a:lnTo>
                <a:lnTo>
                  <a:pt x="259334" y="593851"/>
                </a:lnTo>
                <a:lnTo>
                  <a:pt x="258952" y="596772"/>
                </a:lnTo>
                <a:lnTo>
                  <a:pt x="258572" y="599693"/>
                </a:lnTo>
                <a:lnTo>
                  <a:pt x="257555" y="602868"/>
                </a:lnTo>
                <a:lnTo>
                  <a:pt x="255650" y="606297"/>
                </a:lnTo>
                <a:lnTo>
                  <a:pt x="253746" y="609726"/>
                </a:lnTo>
                <a:lnTo>
                  <a:pt x="250825" y="613409"/>
                </a:lnTo>
                <a:lnTo>
                  <a:pt x="246887" y="617308"/>
                </a:lnTo>
                <a:lnTo>
                  <a:pt x="240664" y="623519"/>
                </a:lnTo>
                <a:lnTo>
                  <a:pt x="235076" y="644118"/>
                </a:lnTo>
                <a:lnTo>
                  <a:pt x="240029" y="641070"/>
                </a:lnTo>
                <a:lnTo>
                  <a:pt x="245110" y="638022"/>
                </a:lnTo>
                <a:lnTo>
                  <a:pt x="250443" y="633628"/>
                </a:lnTo>
                <a:lnTo>
                  <a:pt x="256159" y="627887"/>
                </a:lnTo>
                <a:lnTo>
                  <a:pt x="262127" y="621944"/>
                </a:lnTo>
                <a:lnTo>
                  <a:pt x="266573" y="616140"/>
                </a:lnTo>
                <a:lnTo>
                  <a:pt x="269748" y="610488"/>
                </a:lnTo>
                <a:lnTo>
                  <a:pt x="272796" y="604773"/>
                </a:lnTo>
                <a:lnTo>
                  <a:pt x="274574" y="599439"/>
                </a:lnTo>
                <a:lnTo>
                  <a:pt x="275209" y="594359"/>
                </a:lnTo>
                <a:lnTo>
                  <a:pt x="275716" y="589406"/>
                </a:lnTo>
                <a:lnTo>
                  <a:pt x="275209" y="584707"/>
                </a:lnTo>
                <a:lnTo>
                  <a:pt x="273685" y="580389"/>
                </a:lnTo>
                <a:lnTo>
                  <a:pt x="272034" y="576071"/>
                </a:lnTo>
                <a:lnTo>
                  <a:pt x="269621" y="572261"/>
                </a:lnTo>
                <a:lnTo>
                  <a:pt x="266446" y="568959"/>
                </a:lnTo>
                <a:lnTo>
                  <a:pt x="263271" y="565911"/>
                </a:lnTo>
                <a:lnTo>
                  <a:pt x="259968" y="563752"/>
                </a:lnTo>
                <a:lnTo>
                  <a:pt x="256412" y="562609"/>
                </a:lnTo>
                <a:lnTo>
                  <a:pt x="252857" y="561466"/>
                </a:lnTo>
                <a:lnTo>
                  <a:pt x="249174" y="561212"/>
                </a:lnTo>
                <a:lnTo>
                  <a:pt x="245490" y="561847"/>
                </a:lnTo>
                <a:lnTo>
                  <a:pt x="241680" y="562355"/>
                </a:lnTo>
                <a:lnTo>
                  <a:pt x="237871" y="563625"/>
                </a:lnTo>
                <a:lnTo>
                  <a:pt x="234061" y="565784"/>
                </a:lnTo>
                <a:lnTo>
                  <a:pt x="230250" y="567816"/>
                </a:lnTo>
                <a:lnTo>
                  <a:pt x="226567" y="570610"/>
                </a:lnTo>
                <a:lnTo>
                  <a:pt x="222885" y="574039"/>
                </a:lnTo>
                <a:lnTo>
                  <a:pt x="203580" y="591692"/>
                </a:lnTo>
                <a:lnTo>
                  <a:pt x="200660" y="594486"/>
                </a:lnTo>
                <a:lnTo>
                  <a:pt x="197738" y="596137"/>
                </a:lnTo>
                <a:lnTo>
                  <a:pt x="194817" y="596645"/>
                </a:lnTo>
                <a:lnTo>
                  <a:pt x="191897" y="597153"/>
                </a:lnTo>
                <a:lnTo>
                  <a:pt x="187705" y="594613"/>
                </a:lnTo>
                <a:lnTo>
                  <a:pt x="184912" y="591311"/>
                </a:lnTo>
                <a:lnTo>
                  <a:pt x="183768" y="587628"/>
                </a:lnTo>
                <a:lnTo>
                  <a:pt x="186054" y="583691"/>
                </a:lnTo>
                <a:lnTo>
                  <a:pt x="188975" y="582548"/>
                </a:lnTo>
                <a:lnTo>
                  <a:pt x="192404" y="580770"/>
                </a:lnTo>
                <a:lnTo>
                  <a:pt x="195707" y="578865"/>
                </a:lnTo>
                <a:lnTo>
                  <a:pt x="198882" y="576579"/>
                </a:lnTo>
                <a:lnTo>
                  <a:pt x="201802" y="573658"/>
                </a:lnTo>
                <a:lnTo>
                  <a:pt x="205866" y="569594"/>
                </a:lnTo>
                <a:lnTo>
                  <a:pt x="209041" y="565276"/>
                </a:lnTo>
                <a:lnTo>
                  <a:pt x="211200" y="560704"/>
                </a:lnTo>
                <a:lnTo>
                  <a:pt x="213487" y="556132"/>
                </a:lnTo>
                <a:lnTo>
                  <a:pt x="214629" y="551560"/>
                </a:lnTo>
                <a:lnTo>
                  <a:pt x="215011" y="546988"/>
                </a:lnTo>
                <a:lnTo>
                  <a:pt x="215264" y="542416"/>
                </a:lnTo>
                <a:lnTo>
                  <a:pt x="214375" y="537844"/>
                </a:lnTo>
                <a:lnTo>
                  <a:pt x="212598" y="533272"/>
                </a:lnTo>
                <a:lnTo>
                  <a:pt x="210692" y="528827"/>
                </a:lnTo>
                <a:lnTo>
                  <a:pt x="207772" y="524509"/>
                </a:lnTo>
                <a:lnTo>
                  <a:pt x="203708" y="520445"/>
                </a:lnTo>
                <a:lnTo>
                  <a:pt x="201167" y="518032"/>
                </a:lnTo>
                <a:lnTo>
                  <a:pt x="198500" y="516000"/>
                </a:lnTo>
                <a:lnTo>
                  <a:pt x="195452" y="514476"/>
                </a:lnTo>
                <a:lnTo>
                  <a:pt x="192404" y="512825"/>
                </a:lnTo>
                <a:lnTo>
                  <a:pt x="188975" y="512063"/>
                </a:lnTo>
                <a:lnTo>
                  <a:pt x="185292" y="512063"/>
                </a:lnTo>
                <a:lnTo>
                  <a:pt x="195452" y="501776"/>
                </a:lnTo>
                <a:lnTo>
                  <a:pt x="196468" y="499998"/>
                </a:lnTo>
                <a:lnTo>
                  <a:pt x="195834" y="497331"/>
                </a:lnTo>
                <a:lnTo>
                  <a:pt x="192912" y="493902"/>
                </a:lnTo>
                <a:lnTo>
                  <a:pt x="191135" y="492124"/>
                </a:lnTo>
                <a:lnTo>
                  <a:pt x="188213" y="490600"/>
                </a:lnTo>
                <a:lnTo>
                  <a:pt x="184912" y="491362"/>
                </a:lnTo>
                <a:lnTo>
                  <a:pt x="163449" y="512825"/>
                </a:lnTo>
                <a:lnTo>
                  <a:pt x="159385" y="515492"/>
                </a:lnTo>
                <a:lnTo>
                  <a:pt x="155193" y="518667"/>
                </a:lnTo>
                <a:lnTo>
                  <a:pt x="150875" y="522731"/>
                </a:lnTo>
                <a:lnTo>
                  <a:pt x="146812" y="526795"/>
                </a:lnTo>
                <a:lnTo>
                  <a:pt x="143763" y="530986"/>
                </a:lnTo>
                <a:lnTo>
                  <a:pt x="141604" y="535558"/>
                </a:lnTo>
                <a:lnTo>
                  <a:pt x="139318" y="540257"/>
                </a:lnTo>
                <a:lnTo>
                  <a:pt x="138175" y="544829"/>
                </a:lnTo>
                <a:lnTo>
                  <a:pt x="137922" y="549401"/>
                </a:lnTo>
                <a:lnTo>
                  <a:pt x="137667" y="554100"/>
                </a:lnTo>
                <a:lnTo>
                  <a:pt x="138557" y="558672"/>
                </a:lnTo>
                <a:lnTo>
                  <a:pt x="140335" y="563244"/>
                </a:lnTo>
                <a:lnTo>
                  <a:pt x="142239" y="567816"/>
                </a:lnTo>
                <a:lnTo>
                  <a:pt x="145161" y="572134"/>
                </a:lnTo>
                <a:lnTo>
                  <a:pt x="149225" y="576198"/>
                </a:lnTo>
                <a:lnTo>
                  <a:pt x="152653" y="579627"/>
                </a:lnTo>
                <a:lnTo>
                  <a:pt x="156083" y="582167"/>
                </a:lnTo>
                <a:lnTo>
                  <a:pt x="154304" y="551687"/>
                </a:lnTo>
                <a:lnTo>
                  <a:pt x="154050" y="548893"/>
                </a:lnTo>
                <a:lnTo>
                  <a:pt x="153797" y="546226"/>
                </a:lnTo>
                <a:lnTo>
                  <a:pt x="154177" y="543559"/>
                </a:lnTo>
                <a:lnTo>
                  <a:pt x="155193" y="540765"/>
                </a:lnTo>
                <a:lnTo>
                  <a:pt x="156210" y="538098"/>
                </a:lnTo>
                <a:lnTo>
                  <a:pt x="157987" y="535431"/>
                </a:lnTo>
                <a:lnTo>
                  <a:pt x="160527" y="532891"/>
                </a:lnTo>
                <a:lnTo>
                  <a:pt x="165480" y="528065"/>
                </a:lnTo>
                <a:lnTo>
                  <a:pt x="170561" y="525652"/>
                </a:lnTo>
                <a:lnTo>
                  <a:pt x="176022" y="525652"/>
                </a:lnTo>
                <a:lnTo>
                  <a:pt x="181355" y="525779"/>
                </a:lnTo>
                <a:lnTo>
                  <a:pt x="186436" y="528192"/>
                </a:lnTo>
                <a:lnTo>
                  <a:pt x="191262" y="533018"/>
                </a:lnTo>
                <a:lnTo>
                  <a:pt x="194945" y="537336"/>
                </a:lnTo>
                <a:lnTo>
                  <a:pt x="196341" y="539876"/>
                </a:lnTo>
                <a:lnTo>
                  <a:pt x="197612" y="542289"/>
                </a:lnTo>
                <a:lnTo>
                  <a:pt x="198374" y="544956"/>
                </a:lnTo>
                <a:lnTo>
                  <a:pt x="198500" y="547623"/>
                </a:lnTo>
                <a:lnTo>
                  <a:pt x="198754" y="550290"/>
                </a:lnTo>
                <a:lnTo>
                  <a:pt x="198374" y="552957"/>
                </a:lnTo>
                <a:lnTo>
                  <a:pt x="197230" y="555751"/>
                </a:lnTo>
                <a:lnTo>
                  <a:pt x="196214" y="558418"/>
                </a:lnTo>
                <a:lnTo>
                  <a:pt x="194310" y="561085"/>
                </a:lnTo>
                <a:lnTo>
                  <a:pt x="191770" y="563625"/>
                </a:lnTo>
                <a:lnTo>
                  <a:pt x="186943" y="568451"/>
                </a:lnTo>
                <a:lnTo>
                  <a:pt x="181863" y="570864"/>
                </a:lnTo>
                <a:lnTo>
                  <a:pt x="171196" y="570737"/>
                </a:lnTo>
                <a:lnTo>
                  <a:pt x="166242" y="568451"/>
                </a:lnTo>
                <a:lnTo>
                  <a:pt x="161543" y="563752"/>
                </a:lnTo>
                <a:lnTo>
                  <a:pt x="157734" y="559307"/>
                </a:lnTo>
                <a:lnTo>
                  <a:pt x="156337" y="556767"/>
                </a:lnTo>
                <a:lnTo>
                  <a:pt x="159512" y="583691"/>
                </a:lnTo>
                <a:lnTo>
                  <a:pt x="162940" y="585088"/>
                </a:lnTo>
                <a:lnTo>
                  <a:pt x="166370" y="586104"/>
                </a:lnTo>
                <a:lnTo>
                  <a:pt x="169925" y="586358"/>
                </a:lnTo>
                <a:lnTo>
                  <a:pt x="170052" y="590295"/>
                </a:lnTo>
                <a:lnTo>
                  <a:pt x="170687" y="594232"/>
                </a:lnTo>
                <a:lnTo>
                  <a:pt x="171830" y="598042"/>
                </a:lnTo>
                <a:lnTo>
                  <a:pt x="173100" y="601852"/>
                </a:lnTo>
                <a:lnTo>
                  <a:pt x="175260" y="605408"/>
                </a:lnTo>
                <a:lnTo>
                  <a:pt x="178435" y="608583"/>
                </a:lnTo>
                <a:lnTo>
                  <a:pt x="180848" y="610996"/>
                </a:lnTo>
                <a:lnTo>
                  <a:pt x="183641" y="612520"/>
                </a:lnTo>
                <a:lnTo>
                  <a:pt x="186816" y="613282"/>
                </a:lnTo>
                <a:lnTo>
                  <a:pt x="189991" y="614044"/>
                </a:lnTo>
                <a:lnTo>
                  <a:pt x="193675" y="613790"/>
                </a:lnTo>
                <a:lnTo>
                  <a:pt x="197485" y="612520"/>
                </a:lnTo>
                <a:lnTo>
                  <a:pt x="197103" y="615492"/>
                </a:lnTo>
                <a:lnTo>
                  <a:pt x="197103" y="623569"/>
                </a:lnTo>
                <a:lnTo>
                  <a:pt x="197992" y="628395"/>
                </a:lnTo>
                <a:lnTo>
                  <a:pt x="199516" y="632942"/>
                </a:lnTo>
                <a:lnTo>
                  <a:pt x="201929" y="637044"/>
                </a:lnTo>
                <a:lnTo>
                  <a:pt x="205104" y="640676"/>
                </a:lnTo>
                <a:lnTo>
                  <a:pt x="207899" y="643407"/>
                </a:lnTo>
                <a:lnTo>
                  <a:pt x="211074" y="645375"/>
                </a:lnTo>
                <a:lnTo>
                  <a:pt x="214502" y="646556"/>
                </a:lnTo>
                <a:lnTo>
                  <a:pt x="218059" y="647738"/>
                </a:lnTo>
                <a:lnTo>
                  <a:pt x="216662" y="626630"/>
                </a:lnTo>
                <a:close/>
              </a:path>
              <a:path w="750442" h="732370">
                <a:moveTo>
                  <a:pt x="169417" y="657453"/>
                </a:moveTo>
                <a:lnTo>
                  <a:pt x="172338" y="654977"/>
                </a:lnTo>
                <a:lnTo>
                  <a:pt x="176022" y="651268"/>
                </a:lnTo>
                <a:lnTo>
                  <a:pt x="178180" y="647877"/>
                </a:lnTo>
                <a:lnTo>
                  <a:pt x="177800" y="644715"/>
                </a:lnTo>
                <a:lnTo>
                  <a:pt x="106679" y="573658"/>
                </a:lnTo>
                <a:lnTo>
                  <a:pt x="104901" y="572896"/>
                </a:lnTo>
                <a:lnTo>
                  <a:pt x="102108" y="573912"/>
                </a:lnTo>
                <a:lnTo>
                  <a:pt x="99060" y="576452"/>
                </a:lnTo>
                <a:lnTo>
                  <a:pt x="95503" y="580135"/>
                </a:lnTo>
                <a:lnTo>
                  <a:pt x="93217" y="583564"/>
                </a:lnTo>
                <a:lnTo>
                  <a:pt x="93725" y="586739"/>
                </a:lnTo>
                <a:lnTo>
                  <a:pt x="164718" y="657745"/>
                </a:lnTo>
                <a:lnTo>
                  <a:pt x="166497" y="658634"/>
                </a:lnTo>
                <a:lnTo>
                  <a:pt x="169417" y="657453"/>
                </a:lnTo>
                <a:close/>
              </a:path>
              <a:path w="750442" h="732370">
                <a:moveTo>
                  <a:pt x="84327" y="732078"/>
                </a:moveTo>
                <a:lnTo>
                  <a:pt x="89280" y="730770"/>
                </a:lnTo>
                <a:lnTo>
                  <a:pt x="92075" y="729716"/>
                </a:lnTo>
                <a:lnTo>
                  <a:pt x="95123" y="728268"/>
                </a:lnTo>
                <a:lnTo>
                  <a:pt x="98298" y="726820"/>
                </a:lnTo>
                <a:lnTo>
                  <a:pt x="101600" y="724928"/>
                </a:lnTo>
                <a:lnTo>
                  <a:pt x="105155" y="722579"/>
                </a:lnTo>
                <a:lnTo>
                  <a:pt x="108585" y="720242"/>
                </a:lnTo>
                <a:lnTo>
                  <a:pt x="112013" y="717359"/>
                </a:lnTo>
                <a:lnTo>
                  <a:pt x="115442" y="713943"/>
                </a:lnTo>
                <a:lnTo>
                  <a:pt x="120396" y="709053"/>
                </a:lnTo>
                <a:lnTo>
                  <a:pt x="124333" y="703821"/>
                </a:lnTo>
                <a:lnTo>
                  <a:pt x="127253" y="698271"/>
                </a:lnTo>
                <a:lnTo>
                  <a:pt x="130175" y="692721"/>
                </a:lnTo>
                <a:lnTo>
                  <a:pt x="131825" y="687082"/>
                </a:lnTo>
                <a:lnTo>
                  <a:pt x="132334" y="681342"/>
                </a:lnTo>
                <a:lnTo>
                  <a:pt x="132841" y="675614"/>
                </a:lnTo>
                <a:lnTo>
                  <a:pt x="132207" y="669988"/>
                </a:lnTo>
                <a:lnTo>
                  <a:pt x="130175" y="664489"/>
                </a:lnTo>
                <a:lnTo>
                  <a:pt x="128270" y="658990"/>
                </a:lnTo>
                <a:lnTo>
                  <a:pt x="124840" y="653846"/>
                </a:lnTo>
                <a:lnTo>
                  <a:pt x="120014" y="649058"/>
                </a:lnTo>
                <a:lnTo>
                  <a:pt x="115950" y="645007"/>
                </a:lnTo>
                <a:lnTo>
                  <a:pt x="111887" y="642175"/>
                </a:lnTo>
                <a:lnTo>
                  <a:pt x="107568" y="640537"/>
                </a:lnTo>
                <a:lnTo>
                  <a:pt x="103250" y="638911"/>
                </a:lnTo>
                <a:lnTo>
                  <a:pt x="98805" y="638098"/>
                </a:lnTo>
                <a:lnTo>
                  <a:pt x="90170" y="638098"/>
                </a:lnTo>
                <a:lnTo>
                  <a:pt x="85725" y="638682"/>
                </a:lnTo>
                <a:lnTo>
                  <a:pt x="81407" y="639864"/>
                </a:lnTo>
                <a:lnTo>
                  <a:pt x="76962" y="641057"/>
                </a:lnTo>
                <a:lnTo>
                  <a:pt x="72643" y="642416"/>
                </a:lnTo>
                <a:lnTo>
                  <a:pt x="68452" y="643978"/>
                </a:lnTo>
                <a:lnTo>
                  <a:pt x="64135" y="645528"/>
                </a:lnTo>
                <a:lnTo>
                  <a:pt x="59943" y="647039"/>
                </a:lnTo>
                <a:lnTo>
                  <a:pt x="55879" y="648512"/>
                </a:lnTo>
                <a:lnTo>
                  <a:pt x="51815" y="649985"/>
                </a:lnTo>
                <a:lnTo>
                  <a:pt x="47878" y="651027"/>
                </a:lnTo>
                <a:lnTo>
                  <a:pt x="44068" y="651624"/>
                </a:lnTo>
                <a:lnTo>
                  <a:pt x="40386" y="652233"/>
                </a:lnTo>
                <a:lnTo>
                  <a:pt x="36702" y="652170"/>
                </a:lnTo>
                <a:lnTo>
                  <a:pt x="33400" y="651433"/>
                </a:lnTo>
                <a:lnTo>
                  <a:pt x="29972" y="650697"/>
                </a:lnTo>
                <a:lnTo>
                  <a:pt x="26924" y="648906"/>
                </a:lnTo>
                <a:lnTo>
                  <a:pt x="24129" y="646061"/>
                </a:lnTo>
                <a:lnTo>
                  <a:pt x="22098" y="644118"/>
                </a:lnTo>
                <a:lnTo>
                  <a:pt x="19558" y="639508"/>
                </a:lnTo>
                <a:lnTo>
                  <a:pt x="18034" y="634568"/>
                </a:lnTo>
                <a:lnTo>
                  <a:pt x="18287" y="629310"/>
                </a:lnTo>
                <a:lnTo>
                  <a:pt x="19050" y="626554"/>
                </a:lnTo>
                <a:lnTo>
                  <a:pt x="20320" y="623684"/>
                </a:lnTo>
                <a:lnTo>
                  <a:pt x="21716" y="620826"/>
                </a:lnTo>
                <a:lnTo>
                  <a:pt x="23749" y="617969"/>
                </a:lnTo>
                <a:lnTo>
                  <a:pt x="26670" y="615124"/>
                </a:lnTo>
                <a:lnTo>
                  <a:pt x="29717" y="612012"/>
                </a:lnTo>
                <a:lnTo>
                  <a:pt x="32765" y="609726"/>
                </a:lnTo>
                <a:lnTo>
                  <a:pt x="35940" y="608075"/>
                </a:lnTo>
                <a:lnTo>
                  <a:pt x="39242" y="606297"/>
                </a:lnTo>
                <a:lnTo>
                  <a:pt x="42163" y="605027"/>
                </a:lnTo>
                <a:lnTo>
                  <a:pt x="44830" y="604138"/>
                </a:lnTo>
                <a:lnTo>
                  <a:pt x="47625" y="603376"/>
                </a:lnTo>
                <a:lnTo>
                  <a:pt x="51942" y="602106"/>
                </a:lnTo>
                <a:lnTo>
                  <a:pt x="55752" y="600582"/>
                </a:lnTo>
                <a:lnTo>
                  <a:pt x="56261" y="598042"/>
                </a:lnTo>
                <a:lnTo>
                  <a:pt x="54483" y="595248"/>
                </a:lnTo>
                <a:lnTo>
                  <a:pt x="52070" y="592581"/>
                </a:lnTo>
                <a:lnTo>
                  <a:pt x="48767" y="589660"/>
                </a:lnTo>
                <a:lnTo>
                  <a:pt x="45720" y="588009"/>
                </a:lnTo>
                <a:lnTo>
                  <a:pt x="42925" y="587882"/>
                </a:lnTo>
                <a:lnTo>
                  <a:pt x="38862" y="589025"/>
                </a:lnTo>
                <a:lnTo>
                  <a:pt x="33909" y="590930"/>
                </a:lnTo>
                <a:lnTo>
                  <a:pt x="31241" y="592200"/>
                </a:lnTo>
                <a:lnTo>
                  <a:pt x="28575" y="593597"/>
                </a:lnTo>
                <a:lnTo>
                  <a:pt x="25908" y="595248"/>
                </a:lnTo>
                <a:lnTo>
                  <a:pt x="23240" y="597153"/>
                </a:lnTo>
                <a:lnTo>
                  <a:pt x="20574" y="599058"/>
                </a:lnTo>
                <a:lnTo>
                  <a:pt x="15748" y="603376"/>
                </a:lnTo>
                <a:lnTo>
                  <a:pt x="11429" y="607821"/>
                </a:lnTo>
                <a:lnTo>
                  <a:pt x="7874" y="612520"/>
                </a:lnTo>
                <a:lnTo>
                  <a:pt x="5207" y="617486"/>
                </a:lnTo>
                <a:lnTo>
                  <a:pt x="2539" y="622490"/>
                </a:lnTo>
                <a:lnTo>
                  <a:pt x="1015" y="627506"/>
                </a:lnTo>
                <a:lnTo>
                  <a:pt x="508" y="632523"/>
                </a:lnTo>
                <a:lnTo>
                  <a:pt x="0" y="637552"/>
                </a:lnTo>
                <a:lnTo>
                  <a:pt x="635" y="642518"/>
                </a:lnTo>
                <a:lnTo>
                  <a:pt x="2412" y="647407"/>
                </a:lnTo>
                <a:lnTo>
                  <a:pt x="4190" y="652297"/>
                </a:lnTo>
                <a:lnTo>
                  <a:pt x="7238" y="656882"/>
                </a:lnTo>
                <a:lnTo>
                  <a:pt x="11557" y="661136"/>
                </a:lnTo>
                <a:lnTo>
                  <a:pt x="15748" y="665302"/>
                </a:lnTo>
                <a:lnTo>
                  <a:pt x="19938" y="668185"/>
                </a:lnTo>
                <a:lnTo>
                  <a:pt x="24257" y="669823"/>
                </a:lnTo>
                <a:lnTo>
                  <a:pt x="28575" y="671448"/>
                </a:lnTo>
                <a:lnTo>
                  <a:pt x="32892" y="672299"/>
                </a:lnTo>
                <a:lnTo>
                  <a:pt x="41655" y="672401"/>
                </a:lnTo>
                <a:lnTo>
                  <a:pt x="45974" y="671868"/>
                </a:lnTo>
                <a:lnTo>
                  <a:pt x="50418" y="670763"/>
                </a:lnTo>
                <a:lnTo>
                  <a:pt x="54737" y="669658"/>
                </a:lnTo>
                <a:lnTo>
                  <a:pt x="59054" y="668337"/>
                </a:lnTo>
                <a:lnTo>
                  <a:pt x="63246" y="666788"/>
                </a:lnTo>
                <a:lnTo>
                  <a:pt x="67563" y="665225"/>
                </a:lnTo>
                <a:lnTo>
                  <a:pt x="71627" y="663714"/>
                </a:lnTo>
                <a:lnTo>
                  <a:pt x="75691" y="662241"/>
                </a:lnTo>
                <a:lnTo>
                  <a:pt x="79755" y="660768"/>
                </a:lnTo>
                <a:lnTo>
                  <a:pt x="83692" y="659726"/>
                </a:lnTo>
                <a:lnTo>
                  <a:pt x="87375" y="659129"/>
                </a:lnTo>
                <a:lnTo>
                  <a:pt x="91059" y="658520"/>
                </a:lnTo>
                <a:lnTo>
                  <a:pt x="94614" y="658583"/>
                </a:lnTo>
                <a:lnTo>
                  <a:pt x="97916" y="659320"/>
                </a:lnTo>
                <a:lnTo>
                  <a:pt x="101346" y="660057"/>
                </a:lnTo>
                <a:lnTo>
                  <a:pt x="104393" y="661873"/>
                </a:lnTo>
                <a:lnTo>
                  <a:pt x="107314" y="664768"/>
                </a:lnTo>
                <a:lnTo>
                  <a:pt x="109982" y="667448"/>
                </a:lnTo>
                <a:lnTo>
                  <a:pt x="112013" y="670318"/>
                </a:lnTo>
                <a:lnTo>
                  <a:pt x="113157" y="673379"/>
                </a:lnTo>
                <a:lnTo>
                  <a:pt x="114300" y="676427"/>
                </a:lnTo>
                <a:lnTo>
                  <a:pt x="114680" y="679551"/>
                </a:lnTo>
                <a:lnTo>
                  <a:pt x="114426" y="682764"/>
                </a:lnTo>
                <a:lnTo>
                  <a:pt x="114046" y="685977"/>
                </a:lnTo>
                <a:lnTo>
                  <a:pt x="113029" y="689203"/>
                </a:lnTo>
                <a:lnTo>
                  <a:pt x="111378" y="692429"/>
                </a:lnTo>
                <a:lnTo>
                  <a:pt x="109727" y="695667"/>
                </a:lnTo>
                <a:lnTo>
                  <a:pt x="107441" y="698766"/>
                </a:lnTo>
                <a:lnTo>
                  <a:pt x="104521" y="701713"/>
                </a:lnTo>
                <a:lnTo>
                  <a:pt x="100584" y="705599"/>
                </a:lnTo>
                <a:lnTo>
                  <a:pt x="96774" y="708571"/>
                </a:lnTo>
                <a:lnTo>
                  <a:pt x="92837" y="710628"/>
                </a:lnTo>
                <a:lnTo>
                  <a:pt x="88900" y="712685"/>
                </a:lnTo>
                <a:lnTo>
                  <a:pt x="85471" y="714235"/>
                </a:lnTo>
                <a:lnTo>
                  <a:pt x="82296" y="715289"/>
                </a:lnTo>
                <a:lnTo>
                  <a:pt x="79121" y="716330"/>
                </a:lnTo>
                <a:lnTo>
                  <a:pt x="76453" y="717092"/>
                </a:lnTo>
                <a:lnTo>
                  <a:pt x="74167" y="717537"/>
                </a:lnTo>
                <a:lnTo>
                  <a:pt x="70485" y="718578"/>
                </a:lnTo>
                <a:lnTo>
                  <a:pt x="68707" y="721194"/>
                </a:lnTo>
                <a:lnTo>
                  <a:pt x="69850" y="723925"/>
                </a:lnTo>
                <a:lnTo>
                  <a:pt x="72009" y="726681"/>
                </a:lnTo>
                <a:lnTo>
                  <a:pt x="74802" y="729462"/>
                </a:lnTo>
                <a:lnTo>
                  <a:pt x="77470" y="731304"/>
                </a:lnTo>
                <a:lnTo>
                  <a:pt x="81279" y="732370"/>
                </a:lnTo>
                <a:lnTo>
                  <a:pt x="84327" y="732078"/>
                </a:lnTo>
                <a:close/>
              </a:path>
              <a:path w="750442" h="732370">
                <a:moveTo>
                  <a:pt x="76073" y="568832"/>
                </a:moveTo>
                <a:lnTo>
                  <a:pt x="80899" y="567308"/>
                </a:lnTo>
                <a:lnTo>
                  <a:pt x="83947" y="564260"/>
                </a:lnTo>
                <a:lnTo>
                  <a:pt x="87122" y="561085"/>
                </a:lnTo>
                <a:lnTo>
                  <a:pt x="88646" y="558418"/>
                </a:lnTo>
                <a:lnTo>
                  <a:pt x="88773" y="553846"/>
                </a:lnTo>
                <a:lnTo>
                  <a:pt x="87249" y="551179"/>
                </a:lnTo>
                <a:lnTo>
                  <a:pt x="84200" y="548131"/>
                </a:lnTo>
                <a:lnTo>
                  <a:pt x="81279" y="545210"/>
                </a:lnTo>
                <a:lnTo>
                  <a:pt x="78612" y="543686"/>
                </a:lnTo>
                <a:lnTo>
                  <a:pt x="76453" y="543813"/>
                </a:lnTo>
                <a:lnTo>
                  <a:pt x="71627" y="545337"/>
                </a:lnTo>
                <a:lnTo>
                  <a:pt x="68579" y="548385"/>
                </a:lnTo>
                <a:lnTo>
                  <a:pt x="65404" y="551560"/>
                </a:lnTo>
                <a:lnTo>
                  <a:pt x="63880" y="554227"/>
                </a:lnTo>
                <a:lnTo>
                  <a:pt x="63753" y="558799"/>
                </a:lnTo>
                <a:lnTo>
                  <a:pt x="65277" y="561339"/>
                </a:lnTo>
                <a:lnTo>
                  <a:pt x="68325" y="564387"/>
                </a:lnTo>
                <a:lnTo>
                  <a:pt x="71247" y="567435"/>
                </a:lnTo>
                <a:lnTo>
                  <a:pt x="73913" y="568959"/>
                </a:lnTo>
                <a:lnTo>
                  <a:pt x="76073" y="568832"/>
                </a:lnTo>
                <a:close/>
              </a:path>
              <a:path w="750442" h="732370">
                <a:moveTo>
                  <a:pt x="156337" y="556767"/>
                </a:moveTo>
                <a:lnTo>
                  <a:pt x="155066" y="554227"/>
                </a:lnTo>
                <a:lnTo>
                  <a:pt x="154304" y="551687"/>
                </a:lnTo>
                <a:lnTo>
                  <a:pt x="156083" y="582167"/>
                </a:lnTo>
                <a:lnTo>
                  <a:pt x="159512" y="583691"/>
                </a:lnTo>
                <a:lnTo>
                  <a:pt x="156337" y="556767"/>
                </a:lnTo>
                <a:close/>
              </a:path>
              <a:path w="750442" h="732370">
                <a:moveTo>
                  <a:pt x="226187" y="646988"/>
                </a:moveTo>
                <a:lnTo>
                  <a:pt x="230377" y="646099"/>
                </a:lnTo>
                <a:lnTo>
                  <a:pt x="235076" y="644118"/>
                </a:lnTo>
                <a:lnTo>
                  <a:pt x="240664" y="623519"/>
                </a:lnTo>
                <a:lnTo>
                  <a:pt x="234950" y="627481"/>
                </a:lnTo>
                <a:lnTo>
                  <a:pt x="229615" y="629196"/>
                </a:lnTo>
                <a:lnTo>
                  <a:pt x="224409" y="630897"/>
                </a:lnTo>
                <a:lnTo>
                  <a:pt x="220090" y="630046"/>
                </a:lnTo>
                <a:lnTo>
                  <a:pt x="216662" y="626630"/>
                </a:lnTo>
                <a:lnTo>
                  <a:pt x="218059" y="647738"/>
                </a:lnTo>
                <a:lnTo>
                  <a:pt x="221868" y="647877"/>
                </a:lnTo>
                <a:lnTo>
                  <a:pt x="226187" y="646988"/>
                </a:lnTo>
                <a:close/>
              </a:path>
              <a:path w="750442" h="732370">
                <a:moveTo>
                  <a:pt x="283463" y="543559"/>
                </a:moveTo>
                <a:lnTo>
                  <a:pt x="286765" y="540511"/>
                </a:lnTo>
                <a:lnTo>
                  <a:pt x="289940" y="537209"/>
                </a:lnTo>
                <a:lnTo>
                  <a:pt x="291338" y="534669"/>
                </a:lnTo>
                <a:lnTo>
                  <a:pt x="290957" y="531621"/>
                </a:lnTo>
                <a:lnTo>
                  <a:pt x="241300" y="481964"/>
                </a:lnTo>
                <a:lnTo>
                  <a:pt x="240411" y="473836"/>
                </a:lnTo>
                <a:lnTo>
                  <a:pt x="240411" y="467105"/>
                </a:lnTo>
                <a:lnTo>
                  <a:pt x="241300" y="461517"/>
                </a:lnTo>
                <a:lnTo>
                  <a:pt x="242315" y="455929"/>
                </a:lnTo>
                <a:lnTo>
                  <a:pt x="244348" y="451484"/>
                </a:lnTo>
                <a:lnTo>
                  <a:pt x="247650" y="448182"/>
                </a:lnTo>
                <a:lnTo>
                  <a:pt x="250189" y="445642"/>
                </a:lnTo>
                <a:lnTo>
                  <a:pt x="252857" y="443991"/>
                </a:lnTo>
                <a:lnTo>
                  <a:pt x="255777" y="442975"/>
                </a:lnTo>
                <a:lnTo>
                  <a:pt x="258572" y="441959"/>
                </a:lnTo>
                <a:lnTo>
                  <a:pt x="261492" y="441832"/>
                </a:lnTo>
                <a:lnTo>
                  <a:pt x="264540" y="442340"/>
                </a:lnTo>
                <a:lnTo>
                  <a:pt x="267588" y="442975"/>
                </a:lnTo>
                <a:lnTo>
                  <a:pt x="270637" y="444118"/>
                </a:lnTo>
                <a:lnTo>
                  <a:pt x="273685" y="446023"/>
                </a:lnTo>
                <a:lnTo>
                  <a:pt x="276860" y="447801"/>
                </a:lnTo>
                <a:lnTo>
                  <a:pt x="280415" y="450849"/>
                </a:lnTo>
                <a:lnTo>
                  <a:pt x="284479" y="454786"/>
                </a:lnTo>
                <a:lnTo>
                  <a:pt x="326009" y="496442"/>
                </a:lnTo>
                <a:lnTo>
                  <a:pt x="328549" y="497204"/>
                </a:lnTo>
                <a:lnTo>
                  <a:pt x="331597" y="495426"/>
                </a:lnTo>
                <a:lnTo>
                  <a:pt x="335025" y="492378"/>
                </a:lnTo>
                <a:lnTo>
                  <a:pt x="338074" y="489076"/>
                </a:lnTo>
                <a:lnTo>
                  <a:pt x="339851" y="485901"/>
                </a:lnTo>
                <a:lnTo>
                  <a:pt x="339089" y="483361"/>
                </a:lnTo>
                <a:lnTo>
                  <a:pt x="295783" y="440054"/>
                </a:lnTo>
                <a:lnTo>
                  <a:pt x="290702" y="434974"/>
                </a:lnTo>
                <a:lnTo>
                  <a:pt x="285876" y="431164"/>
                </a:lnTo>
                <a:lnTo>
                  <a:pt x="281432" y="428370"/>
                </a:lnTo>
                <a:lnTo>
                  <a:pt x="276987" y="425703"/>
                </a:lnTo>
                <a:lnTo>
                  <a:pt x="272414" y="423925"/>
                </a:lnTo>
                <a:lnTo>
                  <a:pt x="267715" y="423290"/>
                </a:lnTo>
                <a:lnTo>
                  <a:pt x="263016" y="422528"/>
                </a:lnTo>
                <a:lnTo>
                  <a:pt x="258317" y="423036"/>
                </a:lnTo>
                <a:lnTo>
                  <a:pt x="253364" y="424687"/>
                </a:lnTo>
                <a:lnTo>
                  <a:pt x="248538" y="426338"/>
                </a:lnTo>
                <a:lnTo>
                  <a:pt x="243839" y="429513"/>
                </a:lnTo>
                <a:lnTo>
                  <a:pt x="239013" y="434212"/>
                </a:lnTo>
                <a:lnTo>
                  <a:pt x="234950" y="438276"/>
                </a:lnTo>
                <a:lnTo>
                  <a:pt x="232028" y="443356"/>
                </a:lnTo>
                <a:lnTo>
                  <a:pt x="230124" y="449452"/>
                </a:lnTo>
                <a:lnTo>
                  <a:pt x="228218" y="455421"/>
                </a:lnTo>
                <a:lnTo>
                  <a:pt x="227584" y="462660"/>
                </a:lnTo>
                <a:lnTo>
                  <a:pt x="227964" y="471169"/>
                </a:lnTo>
                <a:lnTo>
                  <a:pt x="218566" y="461771"/>
                </a:lnTo>
                <a:lnTo>
                  <a:pt x="216788" y="460882"/>
                </a:lnTo>
                <a:lnTo>
                  <a:pt x="214122" y="461771"/>
                </a:lnTo>
                <a:lnTo>
                  <a:pt x="211454" y="464057"/>
                </a:lnTo>
                <a:lnTo>
                  <a:pt x="208152" y="467359"/>
                </a:lnTo>
                <a:lnTo>
                  <a:pt x="206121" y="470534"/>
                </a:lnTo>
                <a:lnTo>
                  <a:pt x="206883" y="473582"/>
                </a:lnTo>
                <a:lnTo>
                  <a:pt x="277875" y="544575"/>
                </a:lnTo>
                <a:lnTo>
                  <a:pt x="280288" y="545337"/>
                </a:lnTo>
                <a:lnTo>
                  <a:pt x="283463" y="543559"/>
                </a:lnTo>
                <a:close/>
              </a:path>
              <a:path w="750442" h="732370">
                <a:moveTo>
                  <a:pt x="279273" y="368934"/>
                </a:moveTo>
                <a:lnTo>
                  <a:pt x="282321" y="365886"/>
                </a:lnTo>
                <a:lnTo>
                  <a:pt x="285368" y="362838"/>
                </a:lnTo>
                <a:lnTo>
                  <a:pt x="287020" y="360171"/>
                </a:lnTo>
                <a:lnTo>
                  <a:pt x="287020" y="355599"/>
                </a:lnTo>
                <a:lnTo>
                  <a:pt x="285623" y="352932"/>
                </a:lnTo>
                <a:lnTo>
                  <a:pt x="282575" y="349884"/>
                </a:lnTo>
                <a:lnTo>
                  <a:pt x="279526" y="346963"/>
                </a:lnTo>
                <a:lnTo>
                  <a:pt x="276860" y="345439"/>
                </a:lnTo>
                <a:lnTo>
                  <a:pt x="272541" y="345566"/>
                </a:lnTo>
                <a:lnTo>
                  <a:pt x="269875" y="347090"/>
                </a:lnTo>
                <a:lnTo>
                  <a:pt x="266826" y="350138"/>
                </a:lnTo>
                <a:lnTo>
                  <a:pt x="263651" y="353186"/>
                </a:lnTo>
                <a:lnTo>
                  <a:pt x="262127" y="355980"/>
                </a:lnTo>
                <a:lnTo>
                  <a:pt x="262000" y="360425"/>
                </a:lnTo>
                <a:lnTo>
                  <a:pt x="263525" y="363092"/>
                </a:lnTo>
                <a:lnTo>
                  <a:pt x="266573" y="366140"/>
                </a:lnTo>
                <a:lnTo>
                  <a:pt x="269621" y="369188"/>
                </a:lnTo>
                <a:lnTo>
                  <a:pt x="272161" y="370585"/>
                </a:lnTo>
                <a:lnTo>
                  <a:pt x="276605" y="370585"/>
                </a:lnTo>
                <a:lnTo>
                  <a:pt x="279273" y="368934"/>
                </a:lnTo>
                <a:close/>
              </a:path>
              <a:path w="750442" h="732370">
                <a:moveTo>
                  <a:pt x="408686" y="418337"/>
                </a:moveTo>
                <a:lnTo>
                  <a:pt x="412114" y="415289"/>
                </a:lnTo>
                <a:lnTo>
                  <a:pt x="415036" y="411987"/>
                </a:lnTo>
                <a:lnTo>
                  <a:pt x="416940" y="408812"/>
                </a:lnTo>
                <a:lnTo>
                  <a:pt x="416178" y="406272"/>
                </a:lnTo>
                <a:lnTo>
                  <a:pt x="353822" y="344042"/>
                </a:lnTo>
                <a:lnTo>
                  <a:pt x="369697" y="328167"/>
                </a:lnTo>
                <a:lnTo>
                  <a:pt x="370332" y="324992"/>
                </a:lnTo>
                <a:lnTo>
                  <a:pt x="368935" y="322071"/>
                </a:lnTo>
                <a:lnTo>
                  <a:pt x="365125" y="318388"/>
                </a:lnTo>
                <a:lnTo>
                  <a:pt x="361950" y="316737"/>
                </a:lnTo>
                <a:lnTo>
                  <a:pt x="358901" y="317372"/>
                </a:lnTo>
                <a:lnTo>
                  <a:pt x="343026" y="333247"/>
                </a:lnTo>
                <a:lnTo>
                  <a:pt x="335279" y="325500"/>
                </a:lnTo>
                <a:lnTo>
                  <a:pt x="332232" y="322452"/>
                </a:lnTo>
                <a:lnTo>
                  <a:pt x="329818" y="319658"/>
                </a:lnTo>
                <a:lnTo>
                  <a:pt x="328167" y="317118"/>
                </a:lnTo>
                <a:lnTo>
                  <a:pt x="326389" y="314705"/>
                </a:lnTo>
                <a:lnTo>
                  <a:pt x="324738" y="310133"/>
                </a:lnTo>
                <a:lnTo>
                  <a:pt x="324358" y="305815"/>
                </a:lnTo>
                <a:lnTo>
                  <a:pt x="325754" y="301878"/>
                </a:lnTo>
                <a:lnTo>
                  <a:pt x="329057" y="297941"/>
                </a:lnTo>
                <a:lnTo>
                  <a:pt x="331850" y="295401"/>
                </a:lnTo>
                <a:lnTo>
                  <a:pt x="335661" y="292988"/>
                </a:lnTo>
                <a:lnTo>
                  <a:pt x="338836" y="291591"/>
                </a:lnTo>
                <a:lnTo>
                  <a:pt x="342011" y="288924"/>
                </a:lnTo>
                <a:lnTo>
                  <a:pt x="340613" y="286257"/>
                </a:lnTo>
                <a:lnTo>
                  <a:pt x="338327" y="283717"/>
                </a:lnTo>
                <a:lnTo>
                  <a:pt x="337312" y="282701"/>
                </a:lnTo>
                <a:lnTo>
                  <a:pt x="334137" y="280161"/>
                </a:lnTo>
                <a:lnTo>
                  <a:pt x="331342" y="279399"/>
                </a:lnTo>
                <a:lnTo>
                  <a:pt x="328422" y="280288"/>
                </a:lnTo>
                <a:lnTo>
                  <a:pt x="325374" y="281812"/>
                </a:lnTo>
                <a:lnTo>
                  <a:pt x="321183" y="284606"/>
                </a:lnTo>
                <a:lnTo>
                  <a:pt x="317373" y="288035"/>
                </a:lnTo>
                <a:lnTo>
                  <a:pt x="313563" y="291845"/>
                </a:lnTo>
                <a:lnTo>
                  <a:pt x="310641" y="295782"/>
                </a:lnTo>
                <a:lnTo>
                  <a:pt x="308863" y="299719"/>
                </a:lnTo>
                <a:lnTo>
                  <a:pt x="307086" y="303656"/>
                </a:lnTo>
                <a:lnTo>
                  <a:pt x="306450" y="307720"/>
                </a:lnTo>
                <a:lnTo>
                  <a:pt x="306704" y="311911"/>
                </a:lnTo>
                <a:lnTo>
                  <a:pt x="307086" y="316102"/>
                </a:lnTo>
                <a:lnTo>
                  <a:pt x="308610" y="320420"/>
                </a:lnTo>
                <a:lnTo>
                  <a:pt x="311276" y="324865"/>
                </a:lnTo>
                <a:lnTo>
                  <a:pt x="313943" y="329310"/>
                </a:lnTo>
                <a:lnTo>
                  <a:pt x="317626" y="334009"/>
                </a:lnTo>
                <a:lnTo>
                  <a:pt x="322579" y="338962"/>
                </a:lnTo>
                <a:lnTo>
                  <a:pt x="329946" y="346328"/>
                </a:lnTo>
                <a:lnTo>
                  <a:pt x="319913" y="356361"/>
                </a:lnTo>
                <a:lnTo>
                  <a:pt x="319277" y="357250"/>
                </a:lnTo>
                <a:lnTo>
                  <a:pt x="319532" y="360171"/>
                </a:lnTo>
                <a:lnTo>
                  <a:pt x="321817" y="363346"/>
                </a:lnTo>
                <a:lnTo>
                  <a:pt x="324738" y="366267"/>
                </a:lnTo>
                <a:lnTo>
                  <a:pt x="327660" y="367791"/>
                </a:lnTo>
                <a:lnTo>
                  <a:pt x="330708" y="367156"/>
                </a:lnTo>
                <a:lnTo>
                  <a:pt x="340740" y="357123"/>
                </a:lnTo>
                <a:lnTo>
                  <a:pt x="403098" y="419480"/>
                </a:lnTo>
                <a:lnTo>
                  <a:pt x="405511" y="420115"/>
                </a:lnTo>
                <a:lnTo>
                  <a:pt x="408686" y="418337"/>
                </a:lnTo>
                <a:close/>
              </a:path>
              <a:path w="750442" h="732370">
                <a:moveTo>
                  <a:pt x="360552" y="284352"/>
                </a:moveTo>
                <a:lnTo>
                  <a:pt x="365378" y="282828"/>
                </a:lnTo>
                <a:lnTo>
                  <a:pt x="368426" y="279653"/>
                </a:lnTo>
                <a:lnTo>
                  <a:pt x="371601" y="276605"/>
                </a:lnTo>
                <a:lnTo>
                  <a:pt x="373125" y="273938"/>
                </a:lnTo>
                <a:lnTo>
                  <a:pt x="373252" y="269366"/>
                </a:lnTo>
                <a:lnTo>
                  <a:pt x="371728" y="266699"/>
                </a:lnTo>
                <a:lnTo>
                  <a:pt x="368680" y="263651"/>
                </a:lnTo>
                <a:lnTo>
                  <a:pt x="365760" y="260730"/>
                </a:lnTo>
                <a:lnTo>
                  <a:pt x="363092" y="259206"/>
                </a:lnTo>
                <a:lnTo>
                  <a:pt x="360934" y="259333"/>
                </a:lnTo>
                <a:lnTo>
                  <a:pt x="356108" y="260857"/>
                </a:lnTo>
                <a:lnTo>
                  <a:pt x="353060" y="263905"/>
                </a:lnTo>
                <a:lnTo>
                  <a:pt x="349885" y="267080"/>
                </a:lnTo>
                <a:lnTo>
                  <a:pt x="348361" y="269747"/>
                </a:lnTo>
                <a:lnTo>
                  <a:pt x="348234" y="274192"/>
                </a:lnTo>
                <a:lnTo>
                  <a:pt x="349758" y="276859"/>
                </a:lnTo>
                <a:lnTo>
                  <a:pt x="352805" y="279907"/>
                </a:lnTo>
                <a:lnTo>
                  <a:pt x="355726" y="282955"/>
                </a:lnTo>
                <a:lnTo>
                  <a:pt x="358393" y="284479"/>
                </a:lnTo>
                <a:lnTo>
                  <a:pt x="360552" y="284352"/>
                </a:lnTo>
                <a:close/>
              </a:path>
              <a:path w="750442" h="732370">
                <a:moveTo>
                  <a:pt x="537083" y="233044"/>
                </a:moveTo>
                <a:lnTo>
                  <a:pt x="536955" y="230377"/>
                </a:lnTo>
                <a:lnTo>
                  <a:pt x="537463" y="227456"/>
                </a:lnTo>
                <a:lnTo>
                  <a:pt x="538099" y="224535"/>
                </a:lnTo>
                <a:lnTo>
                  <a:pt x="539368" y="221487"/>
                </a:lnTo>
                <a:lnTo>
                  <a:pt x="541401" y="218185"/>
                </a:lnTo>
                <a:lnTo>
                  <a:pt x="543433" y="215010"/>
                </a:lnTo>
                <a:lnTo>
                  <a:pt x="546226" y="211581"/>
                </a:lnTo>
                <a:lnTo>
                  <a:pt x="549783" y="208025"/>
                </a:lnTo>
                <a:lnTo>
                  <a:pt x="560832" y="196849"/>
                </a:lnTo>
                <a:lnTo>
                  <a:pt x="575945" y="211962"/>
                </a:lnTo>
                <a:lnTo>
                  <a:pt x="576326" y="218693"/>
                </a:lnTo>
                <a:lnTo>
                  <a:pt x="575945" y="224408"/>
                </a:lnTo>
                <a:lnTo>
                  <a:pt x="574801" y="229107"/>
                </a:lnTo>
                <a:lnTo>
                  <a:pt x="575945" y="253491"/>
                </a:lnTo>
                <a:lnTo>
                  <a:pt x="580263" y="249173"/>
                </a:lnTo>
                <a:lnTo>
                  <a:pt x="583311" y="244220"/>
                </a:lnTo>
                <a:lnTo>
                  <a:pt x="585342" y="238632"/>
                </a:lnTo>
                <a:lnTo>
                  <a:pt x="587248" y="232917"/>
                </a:lnTo>
                <a:lnTo>
                  <a:pt x="588137" y="226821"/>
                </a:lnTo>
                <a:lnTo>
                  <a:pt x="588010" y="220471"/>
                </a:lnTo>
                <a:lnTo>
                  <a:pt x="595122" y="227583"/>
                </a:lnTo>
                <a:lnTo>
                  <a:pt x="595757" y="228218"/>
                </a:lnTo>
                <a:lnTo>
                  <a:pt x="598551" y="227964"/>
                </a:lnTo>
                <a:lnTo>
                  <a:pt x="601726" y="225678"/>
                </a:lnTo>
                <a:lnTo>
                  <a:pt x="604520" y="222884"/>
                </a:lnTo>
                <a:lnTo>
                  <a:pt x="606933" y="219201"/>
                </a:lnTo>
                <a:lnTo>
                  <a:pt x="606298" y="216407"/>
                </a:lnTo>
                <a:lnTo>
                  <a:pt x="558418" y="168401"/>
                </a:lnTo>
                <a:lnTo>
                  <a:pt x="553974" y="164083"/>
                </a:lnTo>
                <a:lnTo>
                  <a:pt x="549528" y="160654"/>
                </a:lnTo>
                <a:lnTo>
                  <a:pt x="545211" y="158368"/>
                </a:lnTo>
                <a:lnTo>
                  <a:pt x="540892" y="156082"/>
                </a:lnTo>
                <a:lnTo>
                  <a:pt x="536575" y="154812"/>
                </a:lnTo>
                <a:lnTo>
                  <a:pt x="527685" y="154812"/>
                </a:lnTo>
                <a:lnTo>
                  <a:pt x="523113" y="155955"/>
                </a:lnTo>
                <a:lnTo>
                  <a:pt x="518413" y="158368"/>
                </a:lnTo>
                <a:lnTo>
                  <a:pt x="513588" y="160908"/>
                </a:lnTo>
                <a:lnTo>
                  <a:pt x="508635" y="164591"/>
                </a:lnTo>
                <a:lnTo>
                  <a:pt x="503554" y="169671"/>
                </a:lnTo>
                <a:lnTo>
                  <a:pt x="500888" y="172465"/>
                </a:lnTo>
                <a:lnTo>
                  <a:pt x="498348" y="175386"/>
                </a:lnTo>
                <a:lnTo>
                  <a:pt x="496188" y="178561"/>
                </a:lnTo>
                <a:lnTo>
                  <a:pt x="494029" y="181736"/>
                </a:lnTo>
                <a:lnTo>
                  <a:pt x="492125" y="184911"/>
                </a:lnTo>
                <a:lnTo>
                  <a:pt x="490727" y="187959"/>
                </a:lnTo>
                <a:lnTo>
                  <a:pt x="489203" y="190880"/>
                </a:lnTo>
                <a:lnTo>
                  <a:pt x="488061" y="193801"/>
                </a:lnTo>
                <a:lnTo>
                  <a:pt x="487172" y="196468"/>
                </a:lnTo>
                <a:lnTo>
                  <a:pt x="486410" y="199135"/>
                </a:lnTo>
                <a:lnTo>
                  <a:pt x="486028" y="201167"/>
                </a:lnTo>
                <a:lnTo>
                  <a:pt x="486155" y="205104"/>
                </a:lnTo>
                <a:lnTo>
                  <a:pt x="488314" y="208152"/>
                </a:lnTo>
                <a:lnTo>
                  <a:pt x="491998" y="211454"/>
                </a:lnTo>
                <a:lnTo>
                  <a:pt x="495300" y="212724"/>
                </a:lnTo>
                <a:lnTo>
                  <a:pt x="497966" y="211200"/>
                </a:lnTo>
                <a:lnTo>
                  <a:pt x="498983" y="207771"/>
                </a:lnTo>
                <a:lnTo>
                  <a:pt x="500252" y="203326"/>
                </a:lnTo>
                <a:lnTo>
                  <a:pt x="501268" y="200532"/>
                </a:lnTo>
                <a:lnTo>
                  <a:pt x="502285" y="197611"/>
                </a:lnTo>
                <a:lnTo>
                  <a:pt x="503682" y="194563"/>
                </a:lnTo>
                <a:lnTo>
                  <a:pt x="505460" y="191261"/>
                </a:lnTo>
                <a:lnTo>
                  <a:pt x="507238" y="187959"/>
                </a:lnTo>
                <a:lnTo>
                  <a:pt x="509777" y="184657"/>
                </a:lnTo>
                <a:lnTo>
                  <a:pt x="512952" y="181482"/>
                </a:lnTo>
                <a:lnTo>
                  <a:pt x="516000" y="178434"/>
                </a:lnTo>
                <a:lnTo>
                  <a:pt x="518922" y="176275"/>
                </a:lnTo>
                <a:lnTo>
                  <a:pt x="521588" y="175005"/>
                </a:lnTo>
                <a:lnTo>
                  <a:pt x="524383" y="173608"/>
                </a:lnTo>
                <a:lnTo>
                  <a:pt x="527050" y="172973"/>
                </a:lnTo>
                <a:lnTo>
                  <a:pt x="529843" y="173100"/>
                </a:lnTo>
                <a:lnTo>
                  <a:pt x="532511" y="173227"/>
                </a:lnTo>
                <a:lnTo>
                  <a:pt x="535177" y="173989"/>
                </a:lnTo>
                <a:lnTo>
                  <a:pt x="537845" y="175513"/>
                </a:lnTo>
                <a:lnTo>
                  <a:pt x="540512" y="177037"/>
                </a:lnTo>
                <a:lnTo>
                  <a:pt x="543178" y="179196"/>
                </a:lnTo>
                <a:lnTo>
                  <a:pt x="545973" y="181990"/>
                </a:lnTo>
                <a:lnTo>
                  <a:pt x="551561" y="187451"/>
                </a:lnTo>
                <a:lnTo>
                  <a:pt x="541654" y="197230"/>
                </a:lnTo>
                <a:lnTo>
                  <a:pt x="536193" y="202818"/>
                </a:lnTo>
                <a:lnTo>
                  <a:pt x="531749" y="208279"/>
                </a:lnTo>
                <a:lnTo>
                  <a:pt x="528320" y="213613"/>
                </a:lnTo>
                <a:lnTo>
                  <a:pt x="524763" y="219074"/>
                </a:lnTo>
                <a:lnTo>
                  <a:pt x="522477" y="224281"/>
                </a:lnTo>
                <a:lnTo>
                  <a:pt x="521462" y="229234"/>
                </a:lnTo>
                <a:lnTo>
                  <a:pt x="520318" y="234187"/>
                </a:lnTo>
                <a:lnTo>
                  <a:pt x="520446" y="239013"/>
                </a:lnTo>
                <a:lnTo>
                  <a:pt x="521715" y="243585"/>
                </a:lnTo>
                <a:lnTo>
                  <a:pt x="523113" y="248157"/>
                </a:lnTo>
                <a:lnTo>
                  <a:pt x="525779" y="252475"/>
                </a:lnTo>
                <a:lnTo>
                  <a:pt x="529716" y="256412"/>
                </a:lnTo>
                <a:lnTo>
                  <a:pt x="533146" y="259841"/>
                </a:lnTo>
                <a:lnTo>
                  <a:pt x="536828" y="262381"/>
                </a:lnTo>
                <a:lnTo>
                  <a:pt x="537083" y="233044"/>
                </a:lnTo>
                <a:close/>
              </a:path>
              <a:path w="750442" h="732370">
                <a:moveTo>
                  <a:pt x="552450" y="265683"/>
                </a:moveTo>
                <a:lnTo>
                  <a:pt x="556387" y="265302"/>
                </a:lnTo>
                <a:lnTo>
                  <a:pt x="560324" y="264159"/>
                </a:lnTo>
                <a:lnTo>
                  <a:pt x="564388" y="262127"/>
                </a:lnTo>
                <a:lnTo>
                  <a:pt x="568325" y="260095"/>
                </a:lnTo>
                <a:lnTo>
                  <a:pt x="572262" y="257174"/>
                </a:lnTo>
                <a:lnTo>
                  <a:pt x="575945" y="253491"/>
                </a:lnTo>
                <a:lnTo>
                  <a:pt x="574801" y="229107"/>
                </a:lnTo>
                <a:lnTo>
                  <a:pt x="573532" y="233806"/>
                </a:lnTo>
                <a:lnTo>
                  <a:pt x="571246" y="237743"/>
                </a:lnTo>
                <a:lnTo>
                  <a:pt x="567816" y="241172"/>
                </a:lnTo>
                <a:lnTo>
                  <a:pt x="563626" y="245490"/>
                </a:lnTo>
                <a:lnTo>
                  <a:pt x="559308" y="247649"/>
                </a:lnTo>
                <a:lnTo>
                  <a:pt x="554736" y="247776"/>
                </a:lnTo>
                <a:lnTo>
                  <a:pt x="550163" y="247903"/>
                </a:lnTo>
                <a:lnTo>
                  <a:pt x="546100" y="246125"/>
                </a:lnTo>
                <a:lnTo>
                  <a:pt x="542416" y="242442"/>
                </a:lnTo>
                <a:lnTo>
                  <a:pt x="540258" y="240283"/>
                </a:lnTo>
                <a:lnTo>
                  <a:pt x="537972" y="235584"/>
                </a:lnTo>
                <a:lnTo>
                  <a:pt x="537083" y="233044"/>
                </a:lnTo>
                <a:lnTo>
                  <a:pt x="536828" y="262381"/>
                </a:lnTo>
                <a:lnTo>
                  <a:pt x="540638" y="263778"/>
                </a:lnTo>
                <a:lnTo>
                  <a:pt x="544576" y="265302"/>
                </a:lnTo>
                <a:lnTo>
                  <a:pt x="548386" y="265937"/>
                </a:lnTo>
                <a:lnTo>
                  <a:pt x="552450" y="265683"/>
                </a:lnTo>
                <a:close/>
              </a:path>
              <a:path w="750442" h="732370">
                <a:moveTo>
                  <a:pt x="634873" y="191896"/>
                </a:moveTo>
                <a:lnTo>
                  <a:pt x="637921" y="189483"/>
                </a:lnTo>
                <a:lnTo>
                  <a:pt x="641476" y="185673"/>
                </a:lnTo>
                <a:lnTo>
                  <a:pt x="643763" y="182371"/>
                </a:lnTo>
                <a:lnTo>
                  <a:pt x="643254" y="179196"/>
                </a:lnTo>
                <a:lnTo>
                  <a:pt x="593598" y="129539"/>
                </a:lnTo>
                <a:lnTo>
                  <a:pt x="592709" y="121538"/>
                </a:lnTo>
                <a:lnTo>
                  <a:pt x="592836" y="114680"/>
                </a:lnTo>
                <a:lnTo>
                  <a:pt x="593725" y="109092"/>
                </a:lnTo>
                <a:lnTo>
                  <a:pt x="594740" y="103504"/>
                </a:lnTo>
                <a:lnTo>
                  <a:pt x="596773" y="99059"/>
                </a:lnTo>
                <a:lnTo>
                  <a:pt x="600075" y="95884"/>
                </a:lnTo>
                <a:lnTo>
                  <a:pt x="602614" y="93344"/>
                </a:lnTo>
                <a:lnTo>
                  <a:pt x="605282" y="91566"/>
                </a:lnTo>
                <a:lnTo>
                  <a:pt x="608076" y="90550"/>
                </a:lnTo>
                <a:lnTo>
                  <a:pt x="610997" y="89661"/>
                </a:lnTo>
                <a:lnTo>
                  <a:pt x="613917" y="89407"/>
                </a:lnTo>
                <a:lnTo>
                  <a:pt x="616965" y="90042"/>
                </a:lnTo>
                <a:lnTo>
                  <a:pt x="619887" y="90550"/>
                </a:lnTo>
                <a:lnTo>
                  <a:pt x="622935" y="91820"/>
                </a:lnTo>
                <a:lnTo>
                  <a:pt x="626110" y="93598"/>
                </a:lnTo>
                <a:lnTo>
                  <a:pt x="629158" y="95503"/>
                </a:lnTo>
                <a:lnTo>
                  <a:pt x="632713" y="98424"/>
                </a:lnTo>
                <a:lnTo>
                  <a:pt x="636777" y="102488"/>
                </a:lnTo>
                <a:lnTo>
                  <a:pt x="678434" y="144017"/>
                </a:lnTo>
                <a:lnTo>
                  <a:pt x="680338" y="144906"/>
                </a:lnTo>
                <a:lnTo>
                  <a:pt x="683133" y="143763"/>
                </a:lnTo>
                <a:lnTo>
                  <a:pt x="686053" y="141223"/>
                </a:lnTo>
                <a:lnTo>
                  <a:pt x="689737" y="137540"/>
                </a:lnTo>
                <a:lnTo>
                  <a:pt x="691896" y="134238"/>
                </a:lnTo>
                <a:lnTo>
                  <a:pt x="691388" y="131063"/>
                </a:lnTo>
                <a:lnTo>
                  <a:pt x="648080" y="87756"/>
                </a:lnTo>
                <a:lnTo>
                  <a:pt x="643001" y="82676"/>
                </a:lnTo>
                <a:lnTo>
                  <a:pt x="638301" y="78739"/>
                </a:lnTo>
                <a:lnTo>
                  <a:pt x="633857" y="76072"/>
                </a:lnTo>
                <a:lnTo>
                  <a:pt x="629412" y="73278"/>
                </a:lnTo>
                <a:lnTo>
                  <a:pt x="624713" y="71627"/>
                </a:lnTo>
                <a:lnTo>
                  <a:pt x="620140" y="70865"/>
                </a:lnTo>
                <a:lnTo>
                  <a:pt x="615441" y="70230"/>
                </a:lnTo>
                <a:lnTo>
                  <a:pt x="610615" y="70738"/>
                </a:lnTo>
                <a:lnTo>
                  <a:pt x="605789" y="72262"/>
                </a:lnTo>
                <a:lnTo>
                  <a:pt x="600963" y="73913"/>
                </a:lnTo>
                <a:lnTo>
                  <a:pt x="596138" y="77088"/>
                </a:lnTo>
                <a:lnTo>
                  <a:pt x="591438" y="81914"/>
                </a:lnTo>
                <a:lnTo>
                  <a:pt x="587375" y="85851"/>
                </a:lnTo>
                <a:lnTo>
                  <a:pt x="584453" y="90931"/>
                </a:lnTo>
                <a:lnTo>
                  <a:pt x="582549" y="97027"/>
                </a:lnTo>
                <a:lnTo>
                  <a:pt x="580643" y="103123"/>
                </a:lnTo>
                <a:lnTo>
                  <a:pt x="579882" y="110362"/>
                </a:lnTo>
                <a:lnTo>
                  <a:pt x="580389" y="118744"/>
                </a:lnTo>
                <a:lnTo>
                  <a:pt x="570991" y="109346"/>
                </a:lnTo>
                <a:lnTo>
                  <a:pt x="569213" y="108457"/>
                </a:lnTo>
                <a:lnTo>
                  <a:pt x="566547" y="109346"/>
                </a:lnTo>
                <a:lnTo>
                  <a:pt x="563879" y="111632"/>
                </a:lnTo>
                <a:lnTo>
                  <a:pt x="560577" y="115061"/>
                </a:lnTo>
                <a:lnTo>
                  <a:pt x="558546" y="118109"/>
                </a:lnTo>
                <a:lnTo>
                  <a:pt x="559180" y="121157"/>
                </a:lnTo>
                <a:lnTo>
                  <a:pt x="630301" y="192150"/>
                </a:lnTo>
                <a:lnTo>
                  <a:pt x="632078" y="193039"/>
                </a:lnTo>
                <a:lnTo>
                  <a:pt x="634873" y="191896"/>
                </a:lnTo>
                <a:close/>
              </a:path>
              <a:path w="750442" h="732370">
                <a:moveTo>
                  <a:pt x="726948" y="97281"/>
                </a:moveTo>
                <a:lnTo>
                  <a:pt x="730503" y="95630"/>
                </a:lnTo>
                <a:lnTo>
                  <a:pt x="734187" y="93979"/>
                </a:lnTo>
                <a:lnTo>
                  <a:pt x="737742" y="91312"/>
                </a:lnTo>
                <a:lnTo>
                  <a:pt x="741426" y="87629"/>
                </a:lnTo>
                <a:lnTo>
                  <a:pt x="742696" y="86359"/>
                </a:lnTo>
                <a:lnTo>
                  <a:pt x="744854" y="83819"/>
                </a:lnTo>
                <a:lnTo>
                  <a:pt x="746887" y="81025"/>
                </a:lnTo>
                <a:lnTo>
                  <a:pt x="749173" y="77215"/>
                </a:lnTo>
                <a:lnTo>
                  <a:pt x="750188" y="74675"/>
                </a:lnTo>
                <a:lnTo>
                  <a:pt x="750442" y="72008"/>
                </a:lnTo>
                <a:lnTo>
                  <a:pt x="748664" y="68833"/>
                </a:lnTo>
                <a:lnTo>
                  <a:pt x="745998" y="66039"/>
                </a:lnTo>
                <a:lnTo>
                  <a:pt x="744220" y="64261"/>
                </a:lnTo>
                <a:lnTo>
                  <a:pt x="741172" y="62356"/>
                </a:lnTo>
                <a:lnTo>
                  <a:pt x="738377" y="64769"/>
                </a:lnTo>
                <a:lnTo>
                  <a:pt x="737235" y="67436"/>
                </a:lnTo>
                <a:lnTo>
                  <a:pt x="735457" y="70738"/>
                </a:lnTo>
                <a:lnTo>
                  <a:pt x="732536" y="74294"/>
                </a:lnTo>
                <a:lnTo>
                  <a:pt x="728852" y="77977"/>
                </a:lnTo>
                <a:lnTo>
                  <a:pt x="725042" y="79374"/>
                </a:lnTo>
                <a:lnTo>
                  <a:pt x="720978" y="78358"/>
                </a:lnTo>
                <a:lnTo>
                  <a:pt x="717041" y="77215"/>
                </a:lnTo>
                <a:lnTo>
                  <a:pt x="712724" y="74294"/>
                </a:lnTo>
                <a:lnTo>
                  <a:pt x="707771" y="69341"/>
                </a:lnTo>
                <a:lnTo>
                  <a:pt x="668147" y="29717"/>
                </a:lnTo>
                <a:lnTo>
                  <a:pt x="686435" y="11556"/>
                </a:lnTo>
                <a:lnTo>
                  <a:pt x="687070" y="8381"/>
                </a:lnTo>
                <a:lnTo>
                  <a:pt x="685546" y="5460"/>
                </a:lnTo>
                <a:lnTo>
                  <a:pt x="681736" y="1777"/>
                </a:lnTo>
                <a:lnTo>
                  <a:pt x="678688" y="0"/>
                </a:lnTo>
                <a:lnTo>
                  <a:pt x="675513" y="761"/>
                </a:lnTo>
                <a:lnTo>
                  <a:pt x="657351" y="18922"/>
                </a:lnTo>
                <a:lnTo>
                  <a:pt x="640461" y="2031"/>
                </a:lnTo>
                <a:lnTo>
                  <a:pt x="638555" y="1269"/>
                </a:lnTo>
                <a:lnTo>
                  <a:pt x="635762" y="2285"/>
                </a:lnTo>
                <a:lnTo>
                  <a:pt x="632713" y="4825"/>
                </a:lnTo>
                <a:lnTo>
                  <a:pt x="629158" y="8508"/>
                </a:lnTo>
                <a:lnTo>
                  <a:pt x="626872" y="11937"/>
                </a:lnTo>
                <a:lnTo>
                  <a:pt x="627379" y="15112"/>
                </a:lnTo>
                <a:lnTo>
                  <a:pt x="644271" y="32003"/>
                </a:lnTo>
                <a:lnTo>
                  <a:pt x="634491" y="41909"/>
                </a:lnTo>
                <a:lnTo>
                  <a:pt x="633476" y="43814"/>
                </a:lnTo>
                <a:lnTo>
                  <a:pt x="634364" y="46481"/>
                </a:lnTo>
                <a:lnTo>
                  <a:pt x="636270" y="49021"/>
                </a:lnTo>
                <a:lnTo>
                  <a:pt x="639063" y="51815"/>
                </a:lnTo>
                <a:lnTo>
                  <a:pt x="641985" y="53339"/>
                </a:lnTo>
                <a:lnTo>
                  <a:pt x="645160" y="52704"/>
                </a:lnTo>
                <a:lnTo>
                  <a:pt x="655192" y="42798"/>
                </a:lnTo>
                <a:lnTo>
                  <a:pt x="696595" y="84327"/>
                </a:lnTo>
                <a:lnTo>
                  <a:pt x="700786" y="88391"/>
                </a:lnTo>
                <a:lnTo>
                  <a:pt x="704723" y="91566"/>
                </a:lnTo>
                <a:lnTo>
                  <a:pt x="708533" y="93852"/>
                </a:lnTo>
                <a:lnTo>
                  <a:pt x="712215" y="96138"/>
                </a:lnTo>
                <a:lnTo>
                  <a:pt x="716026" y="97408"/>
                </a:lnTo>
                <a:lnTo>
                  <a:pt x="719709" y="97662"/>
                </a:lnTo>
                <a:lnTo>
                  <a:pt x="723264" y="97916"/>
                </a:lnTo>
                <a:lnTo>
                  <a:pt x="726948" y="97281"/>
                </a:lnTo>
                <a:close/>
              </a:path>
              <a:path w="750442" h="732370">
                <a:moveTo>
                  <a:pt x="494284" y="326770"/>
                </a:moveTo>
                <a:lnTo>
                  <a:pt x="499872" y="324484"/>
                </a:lnTo>
                <a:lnTo>
                  <a:pt x="505587" y="322198"/>
                </a:lnTo>
                <a:lnTo>
                  <a:pt x="510921" y="318515"/>
                </a:lnTo>
                <a:lnTo>
                  <a:pt x="516000" y="313435"/>
                </a:lnTo>
                <a:lnTo>
                  <a:pt x="518540" y="310895"/>
                </a:lnTo>
                <a:lnTo>
                  <a:pt x="520700" y="308355"/>
                </a:lnTo>
                <a:lnTo>
                  <a:pt x="522477" y="305561"/>
                </a:lnTo>
                <a:lnTo>
                  <a:pt x="524383" y="302767"/>
                </a:lnTo>
                <a:lnTo>
                  <a:pt x="525907" y="299973"/>
                </a:lnTo>
                <a:lnTo>
                  <a:pt x="527050" y="297179"/>
                </a:lnTo>
                <a:lnTo>
                  <a:pt x="528320" y="294512"/>
                </a:lnTo>
                <a:lnTo>
                  <a:pt x="529209" y="291845"/>
                </a:lnTo>
                <a:lnTo>
                  <a:pt x="529843" y="289305"/>
                </a:lnTo>
                <a:lnTo>
                  <a:pt x="530351" y="286765"/>
                </a:lnTo>
                <a:lnTo>
                  <a:pt x="530733" y="283463"/>
                </a:lnTo>
                <a:lnTo>
                  <a:pt x="530478" y="280669"/>
                </a:lnTo>
                <a:lnTo>
                  <a:pt x="528954" y="277875"/>
                </a:lnTo>
                <a:lnTo>
                  <a:pt x="526161" y="274700"/>
                </a:lnTo>
                <a:lnTo>
                  <a:pt x="523239" y="272160"/>
                </a:lnTo>
                <a:lnTo>
                  <a:pt x="520318" y="270255"/>
                </a:lnTo>
                <a:lnTo>
                  <a:pt x="517398" y="271525"/>
                </a:lnTo>
                <a:lnTo>
                  <a:pt x="516763" y="274827"/>
                </a:lnTo>
                <a:lnTo>
                  <a:pt x="516127" y="279399"/>
                </a:lnTo>
                <a:lnTo>
                  <a:pt x="515620" y="282193"/>
                </a:lnTo>
                <a:lnTo>
                  <a:pt x="515112" y="284987"/>
                </a:lnTo>
                <a:lnTo>
                  <a:pt x="514223" y="287908"/>
                </a:lnTo>
                <a:lnTo>
                  <a:pt x="512825" y="291083"/>
                </a:lnTo>
                <a:lnTo>
                  <a:pt x="511555" y="294385"/>
                </a:lnTo>
                <a:lnTo>
                  <a:pt x="509397" y="297433"/>
                </a:lnTo>
                <a:lnTo>
                  <a:pt x="506349" y="300481"/>
                </a:lnTo>
                <a:lnTo>
                  <a:pt x="503174" y="303656"/>
                </a:lnTo>
                <a:lnTo>
                  <a:pt x="499872" y="305815"/>
                </a:lnTo>
                <a:lnTo>
                  <a:pt x="496315" y="307212"/>
                </a:lnTo>
                <a:lnTo>
                  <a:pt x="492760" y="308482"/>
                </a:lnTo>
                <a:lnTo>
                  <a:pt x="488950" y="308863"/>
                </a:lnTo>
                <a:lnTo>
                  <a:pt x="484886" y="308228"/>
                </a:lnTo>
                <a:lnTo>
                  <a:pt x="480949" y="307593"/>
                </a:lnTo>
                <a:lnTo>
                  <a:pt x="476758" y="305942"/>
                </a:lnTo>
                <a:lnTo>
                  <a:pt x="472439" y="303402"/>
                </a:lnTo>
                <a:lnTo>
                  <a:pt x="468122" y="300735"/>
                </a:lnTo>
                <a:lnTo>
                  <a:pt x="463676" y="297179"/>
                </a:lnTo>
                <a:lnTo>
                  <a:pt x="459104" y="292607"/>
                </a:lnTo>
                <a:lnTo>
                  <a:pt x="454912" y="288148"/>
                </a:lnTo>
                <a:lnTo>
                  <a:pt x="447035" y="277158"/>
                </a:lnTo>
                <a:lnTo>
                  <a:pt x="443229" y="266699"/>
                </a:lnTo>
                <a:lnTo>
                  <a:pt x="441705" y="258571"/>
                </a:lnTo>
                <a:lnTo>
                  <a:pt x="444118" y="251332"/>
                </a:lnTo>
                <a:lnTo>
                  <a:pt x="450341" y="245109"/>
                </a:lnTo>
                <a:lnTo>
                  <a:pt x="453389" y="241934"/>
                </a:lnTo>
                <a:lnTo>
                  <a:pt x="456438" y="239775"/>
                </a:lnTo>
                <a:lnTo>
                  <a:pt x="459613" y="238378"/>
                </a:lnTo>
                <a:lnTo>
                  <a:pt x="462661" y="237108"/>
                </a:lnTo>
                <a:lnTo>
                  <a:pt x="465582" y="236092"/>
                </a:lnTo>
                <a:lnTo>
                  <a:pt x="468249" y="235584"/>
                </a:lnTo>
                <a:lnTo>
                  <a:pt x="470788" y="235076"/>
                </a:lnTo>
                <a:lnTo>
                  <a:pt x="474979" y="234568"/>
                </a:lnTo>
                <a:lnTo>
                  <a:pt x="479043" y="233171"/>
                </a:lnTo>
                <a:lnTo>
                  <a:pt x="478027" y="227202"/>
                </a:lnTo>
                <a:lnTo>
                  <a:pt x="474979" y="224154"/>
                </a:lnTo>
                <a:lnTo>
                  <a:pt x="472186" y="221868"/>
                </a:lnTo>
                <a:lnTo>
                  <a:pt x="466725" y="220598"/>
                </a:lnTo>
                <a:lnTo>
                  <a:pt x="463676" y="220852"/>
                </a:lnTo>
                <a:lnTo>
                  <a:pt x="459104" y="221868"/>
                </a:lnTo>
                <a:lnTo>
                  <a:pt x="454278" y="223773"/>
                </a:lnTo>
                <a:lnTo>
                  <a:pt x="449325" y="226313"/>
                </a:lnTo>
                <a:lnTo>
                  <a:pt x="444246" y="229615"/>
                </a:lnTo>
                <a:lnTo>
                  <a:pt x="439547" y="233933"/>
                </a:lnTo>
                <a:lnTo>
                  <a:pt x="434848" y="238632"/>
                </a:lnTo>
                <a:lnTo>
                  <a:pt x="431291" y="243712"/>
                </a:lnTo>
                <a:lnTo>
                  <a:pt x="428751" y="249300"/>
                </a:lnTo>
                <a:lnTo>
                  <a:pt x="426338" y="254888"/>
                </a:lnTo>
                <a:lnTo>
                  <a:pt x="425196" y="260730"/>
                </a:lnTo>
                <a:lnTo>
                  <a:pt x="425450" y="266953"/>
                </a:lnTo>
                <a:lnTo>
                  <a:pt x="425703" y="273176"/>
                </a:lnTo>
                <a:lnTo>
                  <a:pt x="427482" y="279653"/>
                </a:lnTo>
                <a:lnTo>
                  <a:pt x="430784" y="286384"/>
                </a:lnTo>
                <a:lnTo>
                  <a:pt x="437257" y="296718"/>
                </a:lnTo>
                <a:lnTo>
                  <a:pt x="446277" y="306958"/>
                </a:lnTo>
                <a:lnTo>
                  <a:pt x="452374" y="313054"/>
                </a:lnTo>
                <a:lnTo>
                  <a:pt x="458597" y="317880"/>
                </a:lnTo>
                <a:lnTo>
                  <a:pt x="464692" y="321182"/>
                </a:lnTo>
                <a:lnTo>
                  <a:pt x="470788" y="324484"/>
                </a:lnTo>
                <a:lnTo>
                  <a:pt x="476758" y="326389"/>
                </a:lnTo>
                <a:lnTo>
                  <a:pt x="482600" y="327024"/>
                </a:lnTo>
                <a:lnTo>
                  <a:pt x="488568" y="327532"/>
                </a:lnTo>
                <a:lnTo>
                  <a:pt x="494284" y="326770"/>
                </a:lnTo>
                <a:close/>
              </a:path>
              <a:path w="750442" h="732370">
                <a:moveTo>
                  <a:pt x="454787" y="372236"/>
                </a:moveTo>
                <a:lnTo>
                  <a:pt x="458088" y="369188"/>
                </a:lnTo>
                <a:lnTo>
                  <a:pt x="461263" y="365886"/>
                </a:lnTo>
                <a:lnTo>
                  <a:pt x="463041" y="362711"/>
                </a:lnTo>
                <a:lnTo>
                  <a:pt x="462279" y="360171"/>
                </a:lnTo>
                <a:lnTo>
                  <a:pt x="391160" y="289178"/>
                </a:lnTo>
                <a:lnTo>
                  <a:pt x="388747" y="288416"/>
                </a:lnTo>
                <a:lnTo>
                  <a:pt x="385572" y="290194"/>
                </a:lnTo>
                <a:lnTo>
                  <a:pt x="382270" y="293242"/>
                </a:lnTo>
                <a:lnTo>
                  <a:pt x="379222" y="296544"/>
                </a:lnTo>
                <a:lnTo>
                  <a:pt x="377698" y="299084"/>
                </a:lnTo>
                <a:lnTo>
                  <a:pt x="378205" y="302259"/>
                </a:lnTo>
                <a:lnTo>
                  <a:pt x="449199" y="373252"/>
                </a:lnTo>
                <a:lnTo>
                  <a:pt x="451612" y="374014"/>
                </a:lnTo>
                <a:lnTo>
                  <a:pt x="454787" y="372236"/>
                </a:lnTo>
                <a:close/>
              </a:path>
              <a:path w="750442" h="732370">
                <a:moveTo>
                  <a:pt x="368680" y="458469"/>
                </a:moveTo>
                <a:lnTo>
                  <a:pt x="371983" y="455421"/>
                </a:lnTo>
                <a:lnTo>
                  <a:pt x="375030" y="451992"/>
                </a:lnTo>
                <a:lnTo>
                  <a:pt x="376809" y="448944"/>
                </a:lnTo>
                <a:lnTo>
                  <a:pt x="376047" y="446404"/>
                </a:lnTo>
                <a:lnTo>
                  <a:pt x="305053" y="375411"/>
                </a:lnTo>
                <a:lnTo>
                  <a:pt x="302513" y="374649"/>
                </a:lnTo>
                <a:lnTo>
                  <a:pt x="299465" y="376427"/>
                </a:lnTo>
                <a:lnTo>
                  <a:pt x="296037" y="379475"/>
                </a:lnTo>
                <a:lnTo>
                  <a:pt x="292988" y="382777"/>
                </a:lnTo>
                <a:lnTo>
                  <a:pt x="291464" y="385317"/>
                </a:lnTo>
                <a:lnTo>
                  <a:pt x="291973" y="388365"/>
                </a:lnTo>
                <a:lnTo>
                  <a:pt x="362965" y="459485"/>
                </a:lnTo>
                <a:lnTo>
                  <a:pt x="365378" y="460247"/>
                </a:lnTo>
                <a:lnTo>
                  <a:pt x="368680" y="4584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521200" y="4990211"/>
            <a:ext cx="627252" cy="591057"/>
          </a:xfrm>
          <a:custGeom>
            <a:avLst/>
            <a:gdLst/>
            <a:ahLst/>
            <a:cxnLst/>
            <a:rect l="l" t="t" r="r" b="b"/>
            <a:pathLst>
              <a:path w="627252" h="591058">
                <a:moveTo>
                  <a:pt x="405257" y="287273"/>
                </a:moveTo>
                <a:lnTo>
                  <a:pt x="408559" y="284225"/>
                </a:lnTo>
                <a:lnTo>
                  <a:pt x="411607" y="280923"/>
                </a:lnTo>
                <a:lnTo>
                  <a:pt x="413385" y="277748"/>
                </a:lnTo>
                <a:lnTo>
                  <a:pt x="412623" y="275208"/>
                </a:lnTo>
                <a:lnTo>
                  <a:pt x="341629" y="204215"/>
                </a:lnTo>
                <a:lnTo>
                  <a:pt x="339725" y="203453"/>
                </a:lnTo>
                <a:lnTo>
                  <a:pt x="336930" y="204469"/>
                </a:lnTo>
                <a:lnTo>
                  <a:pt x="334010" y="207009"/>
                </a:lnTo>
                <a:lnTo>
                  <a:pt x="330326" y="210693"/>
                </a:lnTo>
                <a:lnTo>
                  <a:pt x="328040" y="214121"/>
                </a:lnTo>
                <a:lnTo>
                  <a:pt x="328675" y="217296"/>
                </a:lnTo>
                <a:lnTo>
                  <a:pt x="399669" y="288289"/>
                </a:lnTo>
                <a:lnTo>
                  <a:pt x="400050" y="288670"/>
                </a:lnTo>
                <a:lnTo>
                  <a:pt x="402716" y="288797"/>
                </a:lnTo>
                <a:lnTo>
                  <a:pt x="405257" y="287273"/>
                </a:lnTo>
                <a:close/>
              </a:path>
              <a:path w="627252" h="591058">
                <a:moveTo>
                  <a:pt x="320294" y="364489"/>
                </a:moveTo>
                <a:lnTo>
                  <a:pt x="326009" y="362838"/>
                </a:lnTo>
                <a:lnTo>
                  <a:pt x="331724" y="361188"/>
                </a:lnTo>
                <a:lnTo>
                  <a:pt x="337185" y="357758"/>
                </a:lnTo>
                <a:lnTo>
                  <a:pt x="342391" y="352551"/>
                </a:lnTo>
                <a:lnTo>
                  <a:pt x="347217" y="347725"/>
                </a:lnTo>
                <a:lnTo>
                  <a:pt x="350392" y="342138"/>
                </a:lnTo>
                <a:lnTo>
                  <a:pt x="352171" y="335914"/>
                </a:lnTo>
                <a:lnTo>
                  <a:pt x="353949" y="329564"/>
                </a:lnTo>
                <a:lnTo>
                  <a:pt x="354711" y="322579"/>
                </a:lnTo>
                <a:lnTo>
                  <a:pt x="354329" y="314832"/>
                </a:lnTo>
                <a:lnTo>
                  <a:pt x="363727" y="324103"/>
                </a:lnTo>
                <a:lnTo>
                  <a:pt x="368426" y="323976"/>
                </a:lnTo>
                <a:lnTo>
                  <a:pt x="374014" y="318642"/>
                </a:lnTo>
                <a:lnTo>
                  <a:pt x="376047" y="315594"/>
                </a:lnTo>
                <a:lnTo>
                  <a:pt x="375412" y="312547"/>
                </a:lnTo>
                <a:lnTo>
                  <a:pt x="270255" y="207390"/>
                </a:lnTo>
                <a:lnTo>
                  <a:pt x="268224" y="206628"/>
                </a:lnTo>
                <a:lnTo>
                  <a:pt x="265429" y="207771"/>
                </a:lnTo>
                <a:lnTo>
                  <a:pt x="262382" y="210184"/>
                </a:lnTo>
                <a:lnTo>
                  <a:pt x="258825" y="213868"/>
                </a:lnTo>
                <a:lnTo>
                  <a:pt x="256666" y="217296"/>
                </a:lnTo>
                <a:lnTo>
                  <a:pt x="257175" y="220471"/>
                </a:lnTo>
                <a:lnTo>
                  <a:pt x="298450" y="261873"/>
                </a:lnTo>
                <a:lnTo>
                  <a:pt x="291464" y="261619"/>
                </a:lnTo>
                <a:lnTo>
                  <a:pt x="285496" y="262381"/>
                </a:lnTo>
                <a:lnTo>
                  <a:pt x="280162" y="264032"/>
                </a:lnTo>
                <a:lnTo>
                  <a:pt x="275082" y="286130"/>
                </a:lnTo>
                <a:lnTo>
                  <a:pt x="278384" y="282828"/>
                </a:lnTo>
                <a:lnTo>
                  <a:pt x="281939" y="279272"/>
                </a:lnTo>
                <a:lnTo>
                  <a:pt x="286512" y="276986"/>
                </a:lnTo>
                <a:lnTo>
                  <a:pt x="292100" y="275970"/>
                </a:lnTo>
                <a:lnTo>
                  <a:pt x="297688" y="274954"/>
                </a:lnTo>
                <a:lnTo>
                  <a:pt x="304419" y="274827"/>
                </a:lnTo>
                <a:lnTo>
                  <a:pt x="312292" y="275716"/>
                </a:lnTo>
                <a:lnTo>
                  <a:pt x="340740" y="304164"/>
                </a:lnTo>
                <a:lnTo>
                  <a:pt x="341249" y="308736"/>
                </a:lnTo>
                <a:lnTo>
                  <a:pt x="341502" y="312927"/>
                </a:lnTo>
                <a:lnTo>
                  <a:pt x="341375" y="320039"/>
                </a:lnTo>
                <a:lnTo>
                  <a:pt x="340995" y="323214"/>
                </a:lnTo>
                <a:lnTo>
                  <a:pt x="340360" y="326008"/>
                </a:lnTo>
                <a:lnTo>
                  <a:pt x="339851" y="328802"/>
                </a:lnTo>
                <a:lnTo>
                  <a:pt x="338963" y="331342"/>
                </a:lnTo>
                <a:lnTo>
                  <a:pt x="336676" y="335406"/>
                </a:lnTo>
                <a:lnTo>
                  <a:pt x="333501" y="339089"/>
                </a:lnTo>
                <a:lnTo>
                  <a:pt x="330073" y="342519"/>
                </a:lnTo>
                <a:lnTo>
                  <a:pt x="326516" y="344550"/>
                </a:lnTo>
                <a:lnTo>
                  <a:pt x="322579" y="345185"/>
                </a:lnTo>
                <a:lnTo>
                  <a:pt x="318770" y="345820"/>
                </a:lnTo>
                <a:lnTo>
                  <a:pt x="314833" y="345566"/>
                </a:lnTo>
                <a:lnTo>
                  <a:pt x="310769" y="344297"/>
                </a:lnTo>
                <a:lnTo>
                  <a:pt x="306704" y="343026"/>
                </a:lnTo>
                <a:lnTo>
                  <a:pt x="302767" y="340867"/>
                </a:lnTo>
                <a:lnTo>
                  <a:pt x="298830" y="338073"/>
                </a:lnTo>
                <a:lnTo>
                  <a:pt x="294766" y="335152"/>
                </a:lnTo>
                <a:lnTo>
                  <a:pt x="291084" y="331977"/>
                </a:lnTo>
                <a:lnTo>
                  <a:pt x="287400" y="328294"/>
                </a:lnTo>
                <a:lnTo>
                  <a:pt x="284099" y="324992"/>
                </a:lnTo>
                <a:lnTo>
                  <a:pt x="281050" y="321309"/>
                </a:lnTo>
                <a:lnTo>
                  <a:pt x="278511" y="317372"/>
                </a:lnTo>
                <a:lnTo>
                  <a:pt x="275844" y="313435"/>
                </a:lnTo>
                <a:lnTo>
                  <a:pt x="274065" y="309498"/>
                </a:lnTo>
                <a:lnTo>
                  <a:pt x="272923" y="305561"/>
                </a:lnTo>
                <a:lnTo>
                  <a:pt x="271779" y="301497"/>
                </a:lnTo>
                <a:lnTo>
                  <a:pt x="271525" y="297560"/>
                </a:lnTo>
                <a:lnTo>
                  <a:pt x="274954" y="265683"/>
                </a:lnTo>
                <a:lnTo>
                  <a:pt x="270255" y="268604"/>
                </a:lnTo>
                <a:lnTo>
                  <a:pt x="266064" y="272669"/>
                </a:lnTo>
                <a:lnTo>
                  <a:pt x="261112" y="277748"/>
                </a:lnTo>
                <a:lnTo>
                  <a:pt x="257555" y="283082"/>
                </a:lnTo>
                <a:lnTo>
                  <a:pt x="255650" y="288670"/>
                </a:lnTo>
                <a:lnTo>
                  <a:pt x="253746" y="294385"/>
                </a:lnTo>
                <a:lnTo>
                  <a:pt x="253111" y="300227"/>
                </a:lnTo>
                <a:lnTo>
                  <a:pt x="254000" y="306323"/>
                </a:lnTo>
                <a:lnTo>
                  <a:pt x="255015" y="312419"/>
                </a:lnTo>
                <a:lnTo>
                  <a:pt x="257175" y="318516"/>
                </a:lnTo>
                <a:lnTo>
                  <a:pt x="260858" y="324738"/>
                </a:lnTo>
                <a:lnTo>
                  <a:pt x="264413" y="330961"/>
                </a:lnTo>
                <a:lnTo>
                  <a:pt x="269239" y="337184"/>
                </a:lnTo>
                <a:lnTo>
                  <a:pt x="275336" y="343280"/>
                </a:lnTo>
                <a:lnTo>
                  <a:pt x="280542" y="348360"/>
                </a:lnTo>
                <a:lnTo>
                  <a:pt x="286003" y="352805"/>
                </a:lnTo>
                <a:lnTo>
                  <a:pt x="291719" y="356361"/>
                </a:lnTo>
                <a:lnTo>
                  <a:pt x="297434" y="360044"/>
                </a:lnTo>
                <a:lnTo>
                  <a:pt x="303149" y="362330"/>
                </a:lnTo>
                <a:lnTo>
                  <a:pt x="308863" y="363600"/>
                </a:lnTo>
                <a:lnTo>
                  <a:pt x="314578" y="364744"/>
                </a:lnTo>
                <a:lnTo>
                  <a:pt x="320294" y="364489"/>
                </a:lnTo>
                <a:close/>
              </a:path>
              <a:path w="627252" h="591058">
                <a:moveTo>
                  <a:pt x="102870" y="589533"/>
                </a:moveTo>
                <a:lnTo>
                  <a:pt x="106425" y="586485"/>
                </a:lnTo>
                <a:lnTo>
                  <a:pt x="109474" y="582929"/>
                </a:lnTo>
                <a:lnTo>
                  <a:pt x="111505" y="579627"/>
                </a:lnTo>
                <a:lnTo>
                  <a:pt x="110744" y="576960"/>
                </a:lnTo>
                <a:lnTo>
                  <a:pt x="21844" y="488060"/>
                </a:lnTo>
                <a:lnTo>
                  <a:pt x="21844" y="487933"/>
                </a:lnTo>
                <a:lnTo>
                  <a:pt x="145669" y="542925"/>
                </a:lnTo>
                <a:lnTo>
                  <a:pt x="148336" y="543051"/>
                </a:lnTo>
                <a:lnTo>
                  <a:pt x="151384" y="541147"/>
                </a:lnTo>
                <a:lnTo>
                  <a:pt x="154432" y="538479"/>
                </a:lnTo>
                <a:lnTo>
                  <a:pt x="156972" y="535558"/>
                </a:lnTo>
                <a:lnTo>
                  <a:pt x="159003" y="532510"/>
                </a:lnTo>
                <a:lnTo>
                  <a:pt x="158876" y="529716"/>
                </a:lnTo>
                <a:lnTo>
                  <a:pt x="105537" y="404367"/>
                </a:lnTo>
                <a:lnTo>
                  <a:pt x="105663" y="404113"/>
                </a:lnTo>
                <a:lnTo>
                  <a:pt x="194690" y="493141"/>
                </a:lnTo>
                <a:lnTo>
                  <a:pt x="200533" y="491870"/>
                </a:lnTo>
                <a:lnTo>
                  <a:pt x="203962" y="488950"/>
                </a:lnTo>
                <a:lnTo>
                  <a:pt x="207010" y="485394"/>
                </a:lnTo>
                <a:lnTo>
                  <a:pt x="209041" y="482091"/>
                </a:lnTo>
                <a:lnTo>
                  <a:pt x="208279" y="479551"/>
                </a:lnTo>
                <a:lnTo>
                  <a:pt x="114300" y="385572"/>
                </a:lnTo>
                <a:lnTo>
                  <a:pt x="110998" y="383285"/>
                </a:lnTo>
                <a:lnTo>
                  <a:pt x="107950" y="382650"/>
                </a:lnTo>
                <a:lnTo>
                  <a:pt x="104901" y="383413"/>
                </a:lnTo>
                <a:lnTo>
                  <a:pt x="93599" y="394080"/>
                </a:lnTo>
                <a:lnTo>
                  <a:pt x="89788" y="399288"/>
                </a:lnTo>
                <a:lnTo>
                  <a:pt x="89026" y="405383"/>
                </a:lnTo>
                <a:lnTo>
                  <a:pt x="89915" y="408939"/>
                </a:lnTo>
                <a:lnTo>
                  <a:pt x="91566" y="413130"/>
                </a:lnTo>
                <a:lnTo>
                  <a:pt x="134874" y="517144"/>
                </a:lnTo>
                <a:lnTo>
                  <a:pt x="134492" y="517651"/>
                </a:lnTo>
                <a:lnTo>
                  <a:pt x="31369" y="472820"/>
                </a:lnTo>
                <a:lnTo>
                  <a:pt x="27686" y="471169"/>
                </a:lnTo>
                <a:lnTo>
                  <a:pt x="24257" y="470407"/>
                </a:lnTo>
                <a:lnTo>
                  <a:pt x="17652" y="471550"/>
                </a:lnTo>
                <a:lnTo>
                  <a:pt x="11175" y="476503"/>
                </a:lnTo>
                <a:lnTo>
                  <a:pt x="2794" y="484885"/>
                </a:lnTo>
                <a:lnTo>
                  <a:pt x="0" y="492251"/>
                </a:lnTo>
                <a:lnTo>
                  <a:pt x="3301" y="496697"/>
                </a:lnTo>
                <a:lnTo>
                  <a:pt x="97154" y="590550"/>
                </a:lnTo>
                <a:lnTo>
                  <a:pt x="97662" y="591057"/>
                </a:lnTo>
                <a:lnTo>
                  <a:pt x="100329" y="591057"/>
                </a:lnTo>
                <a:lnTo>
                  <a:pt x="102870" y="589533"/>
                </a:lnTo>
                <a:close/>
              </a:path>
              <a:path w="627252" h="591058">
                <a:moveTo>
                  <a:pt x="244094" y="442594"/>
                </a:moveTo>
                <a:lnTo>
                  <a:pt x="250189" y="439800"/>
                </a:lnTo>
                <a:lnTo>
                  <a:pt x="256159" y="437133"/>
                </a:lnTo>
                <a:lnTo>
                  <a:pt x="262127" y="432816"/>
                </a:lnTo>
                <a:lnTo>
                  <a:pt x="267970" y="426973"/>
                </a:lnTo>
                <a:lnTo>
                  <a:pt x="271272" y="423544"/>
                </a:lnTo>
                <a:lnTo>
                  <a:pt x="274192" y="420116"/>
                </a:lnTo>
                <a:lnTo>
                  <a:pt x="276733" y="416686"/>
                </a:lnTo>
                <a:lnTo>
                  <a:pt x="279146" y="413257"/>
                </a:lnTo>
                <a:lnTo>
                  <a:pt x="281177" y="409955"/>
                </a:lnTo>
                <a:lnTo>
                  <a:pt x="282828" y="407161"/>
                </a:lnTo>
                <a:lnTo>
                  <a:pt x="284479" y="404241"/>
                </a:lnTo>
                <a:lnTo>
                  <a:pt x="285750" y="401700"/>
                </a:lnTo>
                <a:lnTo>
                  <a:pt x="286512" y="399669"/>
                </a:lnTo>
                <a:lnTo>
                  <a:pt x="287654" y="395097"/>
                </a:lnTo>
                <a:lnTo>
                  <a:pt x="286765" y="392556"/>
                </a:lnTo>
                <a:lnTo>
                  <a:pt x="284607" y="389889"/>
                </a:lnTo>
                <a:lnTo>
                  <a:pt x="282066" y="387476"/>
                </a:lnTo>
                <a:lnTo>
                  <a:pt x="278891" y="385572"/>
                </a:lnTo>
                <a:lnTo>
                  <a:pt x="276098" y="386969"/>
                </a:lnTo>
                <a:lnTo>
                  <a:pt x="274700" y="389889"/>
                </a:lnTo>
                <a:lnTo>
                  <a:pt x="273050" y="393953"/>
                </a:lnTo>
                <a:lnTo>
                  <a:pt x="271779" y="396494"/>
                </a:lnTo>
                <a:lnTo>
                  <a:pt x="270510" y="399160"/>
                </a:lnTo>
                <a:lnTo>
                  <a:pt x="268859" y="402081"/>
                </a:lnTo>
                <a:lnTo>
                  <a:pt x="266826" y="405256"/>
                </a:lnTo>
                <a:lnTo>
                  <a:pt x="264667" y="408431"/>
                </a:lnTo>
                <a:lnTo>
                  <a:pt x="262000" y="411733"/>
                </a:lnTo>
                <a:lnTo>
                  <a:pt x="258572" y="415163"/>
                </a:lnTo>
                <a:lnTo>
                  <a:pt x="254253" y="419480"/>
                </a:lnTo>
                <a:lnTo>
                  <a:pt x="250062" y="422401"/>
                </a:lnTo>
                <a:lnTo>
                  <a:pt x="245872" y="424179"/>
                </a:lnTo>
                <a:lnTo>
                  <a:pt x="241680" y="425957"/>
                </a:lnTo>
                <a:lnTo>
                  <a:pt x="237616" y="426592"/>
                </a:lnTo>
                <a:lnTo>
                  <a:pt x="233425" y="426211"/>
                </a:lnTo>
                <a:lnTo>
                  <a:pt x="229362" y="425830"/>
                </a:lnTo>
                <a:lnTo>
                  <a:pt x="225298" y="424433"/>
                </a:lnTo>
                <a:lnTo>
                  <a:pt x="221361" y="422020"/>
                </a:lnTo>
                <a:lnTo>
                  <a:pt x="217424" y="419607"/>
                </a:lnTo>
                <a:lnTo>
                  <a:pt x="213487" y="416559"/>
                </a:lnTo>
                <a:lnTo>
                  <a:pt x="209550" y="412622"/>
                </a:lnTo>
                <a:lnTo>
                  <a:pt x="238760" y="364235"/>
                </a:lnTo>
                <a:lnTo>
                  <a:pt x="200025" y="402970"/>
                </a:lnTo>
                <a:lnTo>
                  <a:pt x="197230" y="400050"/>
                </a:lnTo>
                <a:lnTo>
                  <a:pt x="194945" y="396747"/>
                </a:lnTo>
                <a:lnTo>
                  <a:pt x="193166" y="393191"/>
                </a:lnTo>
                <a:lnTo>
                  <a:pt x="191388" y="389635"/>
                </a:lnTo>
                <a:lnTo>
                  <a:pt x="190373" y="386079"/>
                </a:lnTo>
                <a:lnTo>
                  <a:pt x="189991" y="382397"/>
                </a:lnTo>
                <a:lnTo>
                  <a:pt x="189611" y="378713"/>
                </a:lnTo>
                <a:lnTo>
                  <a:pt x="187705" y="417702"/>
                </a:lnTo>
                <a:lnTo>
                  <a:pt x="193801" y="423798"/>
                </a:lnTo>
                <a:lnTo>
                  <a:pt x="200151" y="430148"/>
                </a:lnTo>
                <a:lnTo>
                  <a:pt x="206628" y="435101"/>
                </a:lnTo>
                <a:lnTo>
                  <a:pt x="212978" y="438403"/>
                </a:lnTo>
                <a:lnTo>
                  <a:pt x="219328" y="441705"/>
                </a:lnTo>
                <a:lnTo>
                  <a:pt x="225551" y="443483"/>
                </a:lnTo>
                <a:lnTo>
                  <a:pt x="231775" y="443610"/>
                </a:lnTo>
                <a:lnTo>
                  <a:pt x="237998" y="443864"/>
                </a:lnTo>
                <a:lnTo>
                  <a:pt x="244094" y="442594"/>
                </a:lnTo>
                <a:close/>
              </a:path>
              <a:path w="627252" h="591058">
                <a:moveTo>
                  <a:pt x="189611" y="378713"/>
                </a:moveTo>
                <a:lnTo>
                  <a:pt x="190119" y="375157"/>
                </a:lnTo>
                <a:lnTo>
                  <a:pt x="191262" y="371475"/>
                </a:lnTo>
                <a:lnTo>
                  <a:pt x="192532" y="367791"/>
                </a:lnTo>
                <a:lnTo>
                  <a:pt x="194817" y="364363"/>
                </a:lnTo>
                <a:lnTo>
                  <a:pt x="197992" y="361188"/>
                </a:lnTo>
                <a:lnTo>
                  <a:pt x="204342" y="354838"/>
                </a:lnTo>
                <a:lnTo>
                  <a:pt x="210947" y="352044"/>
                </a:lnTo>
                <a:lnTo>
                  <a:pt x="218059" y="352678"/>
                </a:lnTo>
                <a:lnTo>
                  <a:pt x="225171" y="353441"/>
                </a:lnTo>
                <a:lnTo>
                  <a:pt x="232028" y="357250"/>
                </a:lnTo>
                <a:lnTo>
                  <a:pt x="238760" y="364235"/>
                </a:lnTo>
                <a:lnTo>
                  <a:pt x="209550" y="412622"/>
                </a:lnTo>
                <a:lnTo>
                  <a:pt x="256286" y="365759"/>
                </a:lnTo>
                <a:lnTo>
                  <a:pt x="258445" y="362838"/>
                </a:lnTo>
                <a:lnTo>
                  <a:pt x="258699" y="359028"/>
                </a:lnTo>
                <a:lnTo>
                  <a:pt x="255777" y="354964"/>
                </a:lnTo>
                <a:lnTo>
                  <a:pt x="253364" y="352678"/>
                </a:lnTo>
                <a:lnTo>
                  <a:pt x="248665" y="347979"/>
                </a:lnTo>
                <a:lnTo>
                  <a:pt x="243712" y="344297"/>
                </a:lnTo>
                <a:lnTo>
                  <a:pt x="238505" y="341375"/>
                </a:lnTo>
                <a:lnTo>
                  <a:pt x="233299" y="338454"/>
                </a:lnTo>
                <a:lnTo>
                  <a:pt x="227837" y="336803"/>
                </a:lnTo>
                <a:lnTo>
                  <a:pt x="222250" y="336295"/>
                </a:lnTo>
                <a:lnTo>
                  <a:pt x="216788" y="335788"/>
                </a:lnTo>
                <a:lnTo>
                  <a:pt x="211074" y="336550"/>
                </a:lnTo>
                <a:lnTo>
                  <a:pt x="205359" y="338708"/>
                </a:lnTo>
                <a:lnTo>
                  <a:pt x="199644" y="340867"/>
                </a:lnTo>
                <a:lnTo>
                  <a:pt x="194055" y="344677"/>
                </a:lnTo>
                <a:lnTo>
                  <a:pt x="188467" y="350266"/>
                </a:lnTo>
                <a:lnTo>
                  <a:pt x="183261" y="355472"/>
                </a:lnTo>
                <a:lnTo>
                  <a:pt x="179450" y="361060"/>
                </a:lnTo>
                <a:lnTo>
                  <a:pt x="177037" y="367156"/>
                </a:lnTo>
                <a:lnTo>
                  <a:pt x="174625" y="373125"/>
                </a:lnTo>
                <a:lnTo>
                  <a:pt x="173736" y="379348"/>
                </a:lnTo>
                <a:lnTo>
                  <a:pt x="174116" y="385698"/>
                </a:lnTo>
                <a:lnTo>
                  <a:pt x="174498" y="392048"/>
                </a:lnTo>
                <a:lnTo>
                  <a:pt x="176402" y="398525"/>
                </a:lnTo>
                <a:lnTo>
                  <a:pt x="179704" y="405002"/>
                </a:lnTo>
                <a:lnTo>
                  <a:pt x="183007" y="411352"/>
                </a:lnTo>
                <a:lnTo>
                  <a:pt x="187705" y="417702"/>
                </a:lnTo>
                <a:lnTo>
                  <a:pt x="189611" y="378713"/>
                </a:lnTo>
                <a:close/>
              </a:path>
              <a:path w="627252" h="591058">
                <a:moveTo>
                  <a:pt x="272288" y="293623"/>
                </a:moveTo>
                <a:lnTo>
                  <a:pt x="273050" y="289686"/>
                </a:lnTo>
                <a:lnTo>
                  <a:pt x="275082" y="286130"/>
                </a:lnTo>
                <a:lnTo>
                  <a:pt x="280162" y="264032"/>
                </a:lnTo>
                <a:lnTo>
                  <a:pt x="274954" y="265683"/>
                </a:lnTo>
                <a:lnTo>
                  <a:pt x="271525" y="297560"/>
                </a:lnTo>
                <a:lnTo>
                  <a:pt x="272288" y="293623"/>
                </a:lnTo>
                <a:close/>
              </a:path>
              <a:path w="627252" h="591058">
                <a:moveTo>
                  <a:pt x="313182" y="199389"/>
                </a:moveTo>
                <a:lnTo>
                  <a:pt x="315849" y="197865"/>
                </a:lnTo>
                <a:lnTo>
                  <a:pt x="318897" y="194818"/>
                </a:lnTo>
                <a:lnTo>
                  <a:pt x="322072" y="191643"/>
                </a:lnTo>
                <a:lnTo>
                  <a:pt x="323596" y="188975"/>
                </a:lnTo>
                <a:lnTo>
                  <a:pt x="323723" y="184403"/>
                </a:lnTo>
                <a:lnTo>
                  <a:pt x="322199" y="181737"/>
                </a:lnTo>
                <a:lnTo>
                  <a:pt x="319150" y="178688"/>
                </a:lnTo>
                <a:lnTo>
                  <a:pt x="316102" y="175768"/>
                </a:lnTo>
                <a:lnTo>
                  <a:pt x="313563" y="174244"/>
                </a:lnTo>
                <a:lnTo>
                  <a:pt x="309117" y="174370"/>
                </a:lnTo>
                <a:lnTo>
                  <a:pt x="306450" y="175894"/>
                </a:lnTo>
                <a:lnTo>
                  <a:pt x="303402" y="178943"/>
                </a:lnTo>
                <a:lnTo>
                  <a:pt x="300354" y="182118"/>
                </a:lnTo>
                <a:lnTo>
                  <a:pt x="298703" y="184784"/>
                </a:lnTo>
                <a:lnTo>
                  <a:pt x="298703" y="189230"/>
                </a:lnTo>
                <a:lnTo>
                  <a:pt x="300100" y="191896"/>
                </a:lnTo>
                <a:lnTo>
                  <a:pt x="303149" y="194944"/>
                </a:lnTo>
                <a:lnTo>
                  <a:pt x="306197" y="197993"/>
                </a:lnTo>
                <a:lnTo>
                  <a:pt x="308863" y="199516"/>
                </a:lnTo>
                <a:lnTo>
                  <a:pt x="313182" y="199389"/>
                </a:lnTo>
                <a:close/>
              </a:path>
              <a:path w="627252" h="591058">
                <a:moveTo>
                  <a:pt x="527050" y="165481"/>
                </a:moveTo>
                <a:lnTo>
                  <a:pt x="530351" y="162432"/>
                </a:lnTo>
                <a:lnTo>
                  <a:pt x="533400" y="159131"/>
                </a:lnTo>
                <a:lnTo>
                  <a:pt x="534924" y="156590"/>
                </a:lnTo>
                <a:lnTo>
                  <a:pt x="534415" y="153543"/>
                </a:lnTo>
                <a:lnTo>
                  <a:pt x="484759" y="103886"/>
                </a:lnTo>
                <a:lnTo>
                  <a:pt x="483870" y="95757"/>
                </a:lnTo>
                <a:lnTo>
                  <a:pt x="483870" y="89026"/>
                </a:lnTo>
                <a:lnTo>
                  <a:pt x="484504" y="83693"/>
                </a:lnTo>
                <a:lnTo>
                  <a:pt x="485266" y="78358"/>
                </a:lnTo>
                <a:lnTo>
                  <a:pt x="487172" y="74168"/>
                </a:lnTo>
                <a:lnTo>
                  <a:pt x="490220" y="71119"/>
                </a:lnTo>
                <a:lnTo>
                  <a:pt x="495173" y="67182"/>
                </a:lnTo>
                <a:lnTo>
                  <a:pt x="497839" y="66293"/>
                </a:lnTo>
                <a:lnTo>
                  <a:pt x="500634" y="65531"/>
                </a:lnTo>
                <a:lnTo>
                  <a:pt x="503427" y="65405"/>
                </a:lnTo>
                <a:lnTo>
                  <a:pt x="506349" y="66039"/>
                </a:lnTo>
                <a:lnTo>
                  <a:pt x="509270" y="66675"/>
                </a:lnTo>
                <a:lnTo>
                  <a:pt x="512317" y="67944"/>
                </a:lnTo>
                <a:lnTo>
                  <a:pt x="515365" y="69850"/>
                </a:lnTo>
                <a:lnTo>
                  <a:pt x="518413" y="71755"/>
                </a:lnTo>
                <a:lnTo>
                  <a:pt x="521462" y="74168"/>
                </a:lnTo>
                <a:lnTo>
                  <a:pt x="524383" y="77215"/>
                </a:lnTo>
                <a:lnTo>
                  <a:pt x="567563" y="120395"/>
                </a:lnTo>
                <a:lnTo>
                  <a:pt x="569976" y="121157"/>
                </a:lnTo>
                <a:lnTo>
                  <a:pt x="573277" y="119252"/>
                </a:lnTo>
                <a:lnTo>
                  <a:pt x="576452" y="116331"/>
                </a:lnTo>
                <a:lnTo>
                  <a:pt x="579501" y="113030"/>
                </a:lnTo>
                <a:lnTo>
                  <a:pt x="581405" y="109855"/>
                </a:lnTo>
                <a:lnTo>
                  <a:pt x="580644" y="107314"/>
                </a:lnTo>
                <a:lnTo>
                  <a:pt x="530987" y="57657"/>
                </a:lnTo>
                <a:lnTo>
                  <a:pt x="530098" y="49530"/>
                </a:lnTo>
                <a:lnTo>
                  <a:pt x="530098" y="42799"/>
                </a:lnTo>
                <a:lnTo>
                  <a:pt x="530733" y="37464"/>
                </a:lnTo>
                <a:lnTo>
                  <a:pt x="531495" y="32131"/>
                </a:lnTo>
                <a:lnTo>
                  <a:pt x="533400" y="27939"/>
                </a:lnTo>
                <a:lnTo>
                  <a:pt x="536321" y="25018"/>
                </a:lnTo>
                <a:lnTo>
                  <a:pt x="538734" y="22606"/>
                </a:lnTo>
                <a:lnTo>
                  <a:pt x="541401" y="20955"/>
                </a:lnTo>
                <a:lnTo>
                  <a:pt x="544067" y="20065"/>
                </a:lnTo>
                <a:lnTo>
                  <a:pt x="546862" y="19303"/>
                </a:lnTo>
                <a:lnTo>
                  <a:pt x="549655" y="19176"/>
                </a:lnTo>
                <a:lnTo>
                  <a:pt x="552576" y="19812"/>
                </a:lnTo>
                <a:lnTo>
                  <a:pt x="555498" y="20446"/>
                </a:lnTo>
                <a:lnTo>
                  <a:pt x="558546" y="21716"/>
                </a:lnTo>
                <a:lnTo>
                  <a:pt x="561466" y="23621"/>
                </a:lnTo>
                <a:lnTo>
                  <a:pt x="564514" y="25653"/>
                </a:lnTo>
                <a:lnTo>
                  <a:pt x="567563" y="28066"/>
                </a:lnTo>
                <a:lnTo>
                  <a:pt x="570484" y="31114"/>
                </a:lnTo>
                <a:lnTo>
                  <a:pt x="613663" y="74294"/>
                </a:lnTo>
                <a:lnTo>
                  <a:pt x="615569" y="75056"/>
                </a:lnTo>
                <a:lnTo>
                  <a:pt x="618363" y="73913"/>
                </a:lnTo>
                <a:lnTo>
                  <a:pt x="621411" y="71374"/>
                </a:lnTo>
                <a:lnTo>
                  <a:pt x="624966" y="67690"/>
                </a:lnTo>
                <a:lnTo>
                  <a:pt x="627252" y="64262"/>
                </a:lnTo>
                <a:lnTo>
                  <a:pt x="626745" y="61087"/>
                </a:lnTo>
                <a:lnTo>
                  <a:pt x="581913" y="16256"/>
                </a:lnTo>
                <a:lnTo>
                  <a:pt x="577850" y="12191"/>
                </a:lnTo>
                <a:lnTo>
                  <a:pt x="573659" y="8889"/>
                </a:lnTo>
                <a:lnTo>
                  <a:pt x="569213" y="6095"/>
                </a:lnTo>
                <a:lnTo>
                  <a:pt x="564896" y="3301"/>
                </a:lnTo>
                <a:lnTo>
                  <a:pt x="560324" y="1524"/>
                </a:lnTo>
                <a:lnTo>
                  <a:pt x="555751" y="762"/>
                </a:lnTo>
                <a:lnTo>
                  <a:pt x="551052" y="0"/>
                </a:lnTo>
                <a:lnTo>
                  <a:pt x="546480" y="381"/>
                </a:lnTo>
                <a:lnTo>
                  <a:pt x="541782" y="1777"/>
                </a:lnTo>
                <a:lnTo>
                  <a:pt x="537083" y="3301"/>
                </a:lnTo>
                <a:lnTo>
                  <a:pt x="532384" y="6350"/>
                </a:lnTo>
                <a:lnTo>
                  <a:pt x="527812" y="10921"/>
                </a:lnTo>
                <a:lnTo>
                  <a:pt x="524255" y="14986"/>
                </a:lnTo>
                <a:lnTo>
                  <a:pt x="521588" y="19684"/>
                </a:lnTo>
                <a:lnTo>
                  <a:pt x="520446" y="22478"/>
                </a:lnTo>
                <a:lnTo>
                  <a:pt x="519557" y="25526"/>
                </a:lnTo>
                <a:lnTo>
                  <a:pt x="518667" y="28575"/>
                </a:lnTo>
                <a:lnTo>
                  <a:pt x="518033" y="32131"/>
                </a:lnTo>
                <a:lnTo>
                  <a:pt x="517778" y="36068"/>
                </a:lnTo>
                <a:lnTo>
                  <a:pt x="517398" y="39877"/>
                </a:lnTo>
                <a:lnTo>
                  <a:pt x="517525" y="49275"/>
                </a:lnTo>
                <a:lnTo>
                  <a:pt x="514603" y="48006"/>
                </a:lnTo>
                <a:lnTo>
                  <a:pt x="511683" y="47243"/>
                </a:lnTo>
                <a:lnTo>
                  <a:pt x="508635" y="46736"/>
                </a:lnTo>
                <a:lnTo>
                  <a:pt x="505713" y="46355"/>
                </a:lnTo>
                <a:lnTo>
                  <a:pt x="502665" y="46355"/>
                </a:lnTo>
                <a:lnTo>
                  <a:pt x="499617" y="46862"/>
                </a:lnTo>
                <a:lnTo>
                  <a:pt x="496697" y="47497"/>
                </a:lnTo>
                <a:lnTo>
                  <a:pt x="493649" y="48513"/>
                </a:lnTo>
                <a:lnTo>
                  <a:pt x="490600" y="50164"/>
                </a:lnTo>
                <a:lnTo>
                  <a:pt x="487552" y="51815"/>
                </a:lnTo>
                <a:lnTo>
                  <a:pt x="484632" y="54228"/>
                </a:lnTo>
                <a:lnTo>
                  <a:pt x="481584" y="57150"/>
                </a:lnTo>
                <a:lnTo>
                  <a:pt x="477774" y="60959"/>
                </a:lnTo>
                <a:lnTo>
                  <a:pt x="474979" y="65786"/>
                </a:lnTo>
                <a:lnTo>
                  <a:pt x="473328" y="71627"/>
                </a:lnTo>
                <a:lnTo>
                  <a:pt x="471677" y="77469"/>
                </a:lnTo>
                <a:lnTo>
                  <a:pt x="471042" y="84581"/>
                </a:lnTo>
                <a:lnTo>
                  <a:pt x="471550" y="93090"/>
                </a:lnTo>
                <a:lnTo>
                  <a:pt x="462152" y="83693"/>
                </a:lnTo>
                <a:lnTo>
                  <a:pt x="460375" y="82803"/>
                </a:lnTo>
                <a:lnTo>
                  <a:pt x="457708" y="83693"/>
                </a:lnTo>
                <a:lnTo>
                  <a:pt x="455040" y="85978"/>
                </a:lnTo>
                <a:lnTo>
                  <a:pt x="451738" y="89281"/>
                </a:lnTo>
                <a:lnTo>
                  <a:pt x="449707" y="92456"/>
                </a:lnTo>
                <a:lnTo>
                  <a:pt x="450341" y="95503"/>
                </a:lnTo>
                <a:lnTo>
                  <a:pt x="521462" y="166496"/>
                </a:lnTo>
                <a:lnTo>
                  <a:pt x="523875" y="167258"/>
                </a:lnTo>
                <a:lnTo>
                  <a:pt x="527050" y="165481"/>
                </a:lnTo>
                <a:close/>
              </a:path>
              <a:path w="627252" h="591058">
                <a:moveTo>
                  <a:pt x="445642" y="241300"/>
                </a:moveTo>
                <a:lnTo>
                  <a:pt x="450469" y="239649"/>
                </a:lnTo>
                <a:lnTo>
                  <a:pt x="455295" y="237997"/>
                </a:lnTo>
                <a:lnTo>
                  <a:pt x="459994" y="234822"/>
                </a:lnTo>
                <a:lnTo>
                  <a:pt x="464820" y="230124"/>
                </a:lnTo>
                <a:lnTo>
                  <a:pt x="468884" y="226059"/>
                </a:lnTo>
                <a:lnTo>
                  <a:pt x="471804" y="220980"/>
                </a:lnTo>
                <a:lnTo>
                  <a:pt x="473710" y="215011"/>
                </a:lnTo>
                <a:lnTo>
                  <a:pt x="475614" y="209041"/>
                </a:lnTo>
                <a:lnTo>
                  <a:pt x="476376" y="201802"/>
                </a:lnTo>
                <a:lnTo>
                  <a:pt x="475869" y="193294"/>
                </a:lnTo>
                <a:lnTo>
                  <a:pt x="485266" y="202691"/>
                </a:lnTo>
                <a:lnTo>
                  <a:pt x="489712" y="202564"/>
                </a:lnTo>
                <a:lnTo>
                  <a:pt x="492505" y="200406"/>
                </a:lnTo>
                <a:lnTo>
                  <a:pt x="495680" y="197103"/>
                </a:lnTo>
                <a:lnTo>
                  <a:pt x="497713" y="193928"/>
                </a:lnTo>
                <a:lnTo>
                  <a:pt x="497204" y="190753"/>
                </a:lnTo>
                <a:lnTo>
                  <a:pt x="426085" y="119761"/>
                </a:lnTo>
                <a:lnTo>
                  <a:pt x="424179" y="118999"/>
                </a:lnTo>
                <a:lnTo>
                  <a:pt x="421259" y="120014"/>
                </a:lnTo>
                <a:lnTo>
                  <a:pt x="418338" y="122555"/>
                </a:lnTo>
                <a:lnTo>
                  <a:pt x="414782" y="126237"/>
                </a:lnTo>
                <a:lnTo>
                  <a:pt x="412496" y="129666"/>
                </a:lnTo>
                <a:lnTo>
                  <a:pt x="413003" y="132841"/>
                </a:lnTo>
                <a:lnTo>
                  <a:pt x="462661" y="182499"/>
                </a:lnTo>
                <a:lnTo>
                  <a:pt x="463550" y="190626"/>
                </a:lnTo>
                <a:lnTo>
                  <a:pt x="463423" y="197484"/>
                </a:lnTo>
                <a:lnTo>
                  <a:pt x="462534" y="202945"/>
                </a:lnTo>
                <a:lnTo>
                  <a:pt x="461645" y="208533"/>
                </a:lnTo>
                <a:lnTo>
                  <a:pt x="459486" y="212978"/>
                </a:lnTo>
                <a:lnTo>
                  <a:pt x="456311" y="216153"/>
                </a:lnTo>
                <a:lnTo>
                  <a:pt x="453771" y="218694"/>
                </a:lnTo>
                <a:lnTo>
                  <a:pt x="450976" y="220471"/>
                </a:lnTo>
                <a:lnTo>
                  <a:pt x="448183" y="221361"/>
                </a:lnTo>
                <a:lnTo>
                  <a:pt x="445262" y="222250"/>
                </a:lnTo>
                <a:lnTo>
                  <a:pt x="442340" y="222503"/>
                </a:lnTo>
                <a:lnTo>
                  <a:pt x="439420" y="221995"/>
                </a:lnTo>
                <a:lnTo>
                  <a:pt x="436372" y="221487"/>
                </a:lnTo>
                <a:lnTo>
                  <a:pt x="433324" y="220218"/>
                </a:lnTo>
                <a:lnTo>
                  <a:pt x="430275" y="218312"/>
                </a:lnTo>
                <a:lnTo>
                  <a:pt x="427100" y="216407"/>
                </a:lnTo>
                <a:lnTo>
                  <a:pt x="423417" y="213359"/>
                </a:lnTo>
                <a:lnTo>
                  <a:pt x="419353" y="209295"/>
                </a:lnTo>
                <a:lnTo>
                  <a:pt x="377951" y="167894"/>
                </a:lnTo>
                <a:lnTo>
                  <a:pt x="375412" y="167131"/>
                </a:lnTo>
                <a:lnTo>
                  <a:pt x="372237" y="168909"/>
                </a:lnTo>
                <a:lnTo>
                  <a:pt x="368935" y="171957"/>
                </a:lnTo>
                <a:lnTo>
                  <a:pt x="365887" y="175259"/>
                </a:lnTo>
                <a:lnTo>
                  <a:pt x="364363" y="177800"/>
                </a:lnTo>
                <a:lnTo>
                  <a:pt x="364871" y="180975"/>
                </a:lnTo>
                <a:lnTo>
                  <a:pt x="407924" y="224155"/>
                </a:lnTo>
                <a:lnTo>
                  <a:pt x="413130" y="229234"/>
                </a:lnTo>
                <a:lnTo>
                  <a:pt x="417957" y="233171"/>
                </a:lnTo>
                <a:lnTo>
                  <a:pt x="422401" y="235965"/>
                </a:lnTo>
                <a:lnTo>
                  <a:pt x="426847" y="238632"/>
                </a:lnTo>
                <a:lnTo>
                  <a:pt x="431419" y="240411"/>
                </a:lnTo>
                <a:lnTo>
                  <a:pt x="436117" y="241045"/>
                </a:lnTo>
                <a:lnTo>
                  <a:pt x="440944" y="241807"/>
                </a:lnTo>
                <a:lnTo>
                  <a:pt x="445642" y="2413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584571" y="4971415"/>
            <a:ext cx="327025" cy="321183"/>
          </a:xfrm>
          <a:custGeom>
            <a:avLst/>
            <a:gdLst/>
            <a:ahLst/>
            <a:cxnLst/>
            <a:rect l="l" t="t" r="r" b="b"/>
            <a:pathLst>
              <a:path w="327025" h="321183">
                <a:moveTo>
                  <a:pt x="102742" y="320675"/>
                </a:moveTo>
                <a:lnTo>
                  <a:pt x="105537" y="318770"/>
                </a:lnTo>
                <a:lnTo>
                  <a:pt x="150621" y="273558"/>
                </a:lnTo>
                <a:lnTo>
                  <a:pt x="151511" y="270764"/>
                </a:lnTo>
                <a:lnTo>
                  <a:pt x="149987" y="267716"/>
                </a:lnTo>
                <a:lnTo>
                  <a:pt x="147574" y="264922"/>
                </a:lnTo>
                <a:lnTo>
                  <a:pt x="144652" y="262382"/>
                </a:lnTo>
                <a:lnTo>
                  <a:pt x="141731" y="260858"/>
                </a:lnTo>
                <a:lnTo>
                  <a:pt x="138937" y="261747"/>
                </a:lnTo>
                <a:lnTo>
                  <a:pt x="102234" y="298450"/>
                </a:lnTo>
                <a:lnTo>
                  <a:pt x="13969" y="210058"/>
                </a:lnTo>
                <a:lnTo>
                  <a:pt x="8127" y="211328"/>
                </a:lnTo>
                <a:lnTo>
                  <a:pt x="4699" y="214376"/>
                </a:lnTo>
                <a:lnTo>
                  <a:pt x="1650" y="217805"/>
                </a:lnTo>
                <a:lnTo>
                  <a:pt x="0" y="220345"/>
                </a:lnTo>
                <a:lnTo>
                  <a:pt x="380" y="223647"/>
                </a:lnTo>
                <a:lnTo>
                  <a:pt x="94995" y="318262"/>
                </a:lnTo>
                <a:lnTo>
                  <a:pt x="98932" y="321183"/>
                </a:lnTo>
                <a:lnTo>
                  <a:pt x="102742" y="320675"/>
                </a:lnTo>
                <a:close/>
              </a:path>
              <a:path w="327025" h="321183">
                <a:moveTo>
                  <a:pt x="127762" y="198628"/>
                </a:moveTo>
                <a:lnTo>
                  <a:pt x="125221" y="194310"/>
                </a:lnTo>
                <a:lnTo>
                  <a:pt x="123570" y="189992"/>
                </a:lnTo>
                <a:lnTo>
                  <a:pt x="122936" y="185674"/>
                </a:lnTo>
                <a:lnTo>
                  <a:pt x="122174" y="181356"/>
                </a:lnTo>
                <a:lnTo>
                  <a:pt x="119252" y="219710"/>
                </a:lnTo>
                <a:lnTo>
                  <a:pt x="125094" y="225425"/>
                </a:lnTo>
                <a:lnTo>
                  <a:pt x="131063" y="231521"/>
                </a:lnTo>
                <a:lnTo>
                  <a:pt x="127762" y="198628"/>
                </a:lnTo>
                <a:close/>
              </a:path>
              <a:path w="327025" h="321183">
                <a:moveTo>
                  <a:pt x="267334" y="156972"/>
                </a:moveTo>
                <a:lnTo>
                  <a:pt x="270637" y="154432"/>
                </a:lnTo>
                <a:lnTo>
                  <a:pt x="273684" y="151511"/>
                </a:lnTo>
                <a:lnTo>
                  <a:pt x="276478" y="148590"/>
                </a:lnTo>
                <a:lnTo>
                  <a:pt x="279273" y="145287"/>
                </a:lnTo>
                <a:lnTo>
                  <a:pt x="280415" y="142621"/>
                </a:lnTo>
                <a:lnTo>
                  <a:pt x="279780" y="139827"/>
                </a:lnTo>
                <a:lnTo>
                  <a:pt x="242062" y="74422"/>
                </a:lnTo>
                <a:lnTo>
                  <a:pt x="242315" y="74041"/>
                </a:lnTo>
                <a:lnTo>
                  <a:pt x="308737" y="110743"/>
                </a:lnTo>
                <a:lnTo>
                  <a:pt x="310133" y="111252"/>
                </a:lnTo>
                <a:lnTo>
                  <a:pt x="313181" y="110743"/>
                </a:lnTo>
                <a:lnTo>
                  <a:pt x="316229" y="108585"/>
                </a:lnTo>
                <a:lnTo>
                  <a:pt x="322071" y="103124"/>
                </a:lnTo>
                <a:lnTo>
                  <a:pt x="325374" y="99441"/>
                </a:lnTo>
                <a:lnTo>
                  <a:pt x="327025" y="96139"/>
                </a:lnTo>
                <a:lnTo>
                  <a:pt x="326263" y="93218"/>
                </a:lnTo>
                <a:lnTo>
                  <a:pt x="279780" y="4826"/>
                </a:lnTo>
                <a:lnTo>
                  <a:pt x="279145" y="3810"/>
                </a:lnTo>
                <a:lnTo>
                  <a:pt x="277113" y="762"/>
                </a:lnTo>
                <a:lnTo>
                  <a:pt x="274700" y="0"/>
                </a:lnTo>
                <a:lnTo>
                  <a:pt x="271906" y="1651"/>
                </a:lnTo>
                <a:lnTo>
                  <a:pt x="268731" y="4572"/>
                </a:lnTo>
                <a:lnTo>
                  <a:pt x="265556" y="8001"/>
                </a:lnTo>
                <a:lnTo>
                  <a:pt x="263525" y="11176"/>
                </a:lnTo>
                <a:lnTo>
                  <a:pt x="305942" y="89535"/>
                </a:lnTo>
                <a:lnTo>
                  <a:pt x="305688" y="89789"/>
                </a:lnTo>
                <a:lnTo>
                  <a:pt x="229996" y="48006"/>
                </a:lnTo>
                <a:lnTo>
                  <a:pt x="227329" y="47371"/>
                </a:lnTo>
                <a:lnTo>
                  <a:pt x="224281" y="49276"/>
                </a:lnTo>
                <a:lnTo>
                  <a:pt x="221106" y="52197"/>
                </a:lnTo>
                <a:lnTo>
                  <a:pt x="218058" y="55499"/>
                </a:lnTo>
                <a:lnTo>
                  <a:pt x="216153" y="58547"/>
                </a:lnTo>
                <a:lnTo>
                  <a:pt x="216915" y="61468"/>
                </a:lnTo>
                <a:lnTo>
                  <a:pt x="259714" y="135762"/>
                </a:lnTo>
                <a:lnTo>
                  <a:pt x="259461" y="136017"/>
                </a:lnTo>
                <a:lnTo>
                  <a:pt x="183768" y="94615"/>
                </a:lnTo>
                <a:lnTo>
                  <a:pt x="181482" y="93853"/>
                </a:lnTo>
                <a:lnTo>
                  <a:pt x="178688" y="94996"/>
                </a:lnTo>
                <a:lnTo>
                  <a:pt x="175513" y="97790"/>
                </a:lnTo>
                <a:lnTo>
                  <a:pt x="172846" y="100457"/>
                </a:lnTo>
                <a:lnTo>
                  <a:pt x="170306" y="103378"/>
                </a:lnTo>
                <a:lnTo>
                  <a:pt x="168909" y="106045"/>
                </a:lnTo>
                <a:lnTo>
                  <a:pt x="170687" y="108839"/>
                </a:lnTo>
                <a:lnTo>
                  <a:pt x="173862" y="110617"/>
                </a:lnTo>
                <a:lnTo>
                  <a:pt x="262127" y="157353"/>
                </a:lnTo>
                <a:lnTo>
                  <a:pt x="264159" y="157987"/>
                </a:lnTo>
                <a:lnTo>
                  <a:pt x="267334" y="156972"/>
                </a:lnTo>
                <a:close/>
              </a:path>
              <a:path w="327025" h="321183">
                <a:moveTo>
                  <a:pt x="174116" y="244348"/>
                </a:moveTo>
                <a:lnTo>
                  <a:pt x="180212" y="241808"/>
                </a:lnTo>
                <a:lnTo>
                  <a:pt x="186308" y="239141"/>
                </a:lnTo>
                <a:lnTo>
                  <a:pt x="192277" y="234950"/>
                </a:lnTo>
                <a:lnTo>
                  <a:pt x="198119" y="229108"/>
                </a:lnTo>
                <a:lnTo>
                  <a:pt x="204088" y="223139"/>
                </a:lnTo>
                <a:lnTo>
                  <a:pt x="208406" y="216916"/>
                </a:lnTo>
                <a:lnTo>
                  <a:pt x="210946" y="210312"/>
                </a:lnTo>
                <a:lnTo>
                  <a:pt x="213613" y="203835"/>
                </a:lnTo>
                <a:lnTo>
                  <a:pt x="214629" y="197231"/>
                </a:lnTo>
                <a:lnTo>
                  <a:pt x="214121" y="190754"/>
                </a:lnTo>
                <a:lnTo>
                  <a:pt x="213613" y="184150"/>
                </a:lnTo>
                <a:lnTo>
                  <a:pt x="211708" y="177673"/>
                </a:lnTo>
                <a:lnTo>
                  <a:pt x="208406" y="171323"/>
                </a:lnTo>
                <a:lnTo>
                  <a:pt x="204977" y="164846"/>
                </a:lnTo>
                <a:lnTo>
                  <a:pt x="200405" y="158877"/>
                </a:lnTo>
                <a:lnTo>
                  <a:pt x="194690" y="153035"/>
                </a:lnTo>
                <a:lnTo>
                  <a:pt x="188721" y="147066"/>
                </a:lnTo>
                <a:lnTo>
                  <a:pt x="182625" y="142494"/>
                </a:lnTo>
                <a:lnTo>
                  <a:pt x="176402" y="139192"/>
                </a:lnTo>
                <a:lnTo>
                  <a:pt x="170306" y="135890"/>
                </a:lnTo>
                <a:lnTo>
                  <a:pt x="164083" y="133985"/>
                </a:lnTo>
                <a:lnTo>
                  <a:pt x="157861" y="133604"/>
                </a:lnTo>
                <a:lnTo>
                  <a:pt x="151637" y="133223"/>
                </a:lnTo>
                <a:lnTo>
                  <a:pt x="145541" y="134239"/>
                </a:lnTo>
                <a:lnTo>
                  <a:pt x="139445" y="136906"/>
                </a:lnTo>
                <a:lnTo>
                  <a:pt x="133350" y="139446"/>
                </a:lnTo>
                <a:lnTo>
                  <a:pt x="127380" y="143764"/>
                </a:lnTo>
                <a:lnTo>
                  <a:pt x="121538" y="149606"/>
                </a:lnTo>
                <a:lnTo>
                  <a:pt x="115569" y="155575"/>
                </a:lnTo>
                <a:lnTo>
                  <a:pt x="111251" y="161925"/>
                </a:lnTo>
                <a:lnTo>
                  <a:pt x="108584" y="168402"/>
                </a:lnTo>
                <a:lnTo>
                  <a:pt x="106044" y="174752"/>
                </a:lnTo>
                <a:lnTo>
                  <a:pt x="105028" y="181356"/>
                </a:lnTo>
                <a:lnTo>
                  <a:pt x="105537" y="187833"/>
                </a:lnTo>
                <a:lnTo>
                  <a:pt x="106044" y="194437"/>
                </a:lnTo>
                <a:lnTo>
                  <a:pt x="107950" y="200914"/>
                </a:lnTo>
                <a:lnTo>
                  <a:pt x="111251" y="207264"/>
                </a:lnTo>
                <a:lnTo>
                  <a:pt x="114680" y="213614"/>
                </a:lnTo>
                <a:lnTo>
                  <a:pt x="119252" y="219710"/>
                </a:lnTo>
                <a:lnTo>
                  <a:pt x="122174" y="181356"/>
                </a:lnTo>
                <a:lnTo>
                  <a:pt x="122554" y="177165"/>
                </a:lnTo>
                <a:lnTo>
                  <a:pt x="123951" y="172974"/>
                </a:lnTo>
                <a:lnTo>
                  <a:pt x="125475" y="168910"/>
                </a:lnTo>
                <a:lnTo>
                  <a:pt x="128015" y="164846"/>
                </a:lnTo>
                <a:lnTo>
                  <a:pt x="131952" y="160909"/>
                </a:lnTo>
                <a:lnTo>
                  <a:pt x="136143" y="156718"/>
                </a:lnTo>
                <a:lnTo>
                  <a:pt x="140334" y="154051"/>
                </a:lnTo>
                <a:lnTo>
                  <a:pt x="144652" y="152654"/>
                </a:lnTo>
                <a:lnTo>
                  <a:pt x="148970" y="151384"/>
                </a:lnTo>
                <a:lnTo>
                  <a:pt x="153288" y="151130"/>
                </a:lnTo>
                <a:lnTo>
                  <a:pt x="157479" y="152146"/>
                </a:lnTo>
                <a:lnTo>
                  <a:pt x="161798" y="153035"/>
                </a:lnTo>
                <a:lnTo>
                  <a:pt x="165862" y="154812"/>
                </a:lnTo>
                <a:lnTo>
                  <a:pt x="170052" y="157607"/>
                </a:lnTo>
                <a:lnTo>
                  <a:pt x="174243" y="160274"/>
                </a:lnTo>
                <a:lnTo>
                  <a:pt x="178180" y="163576"/>
                </a:lnTo>
                <a:lnTo>
                  <a:pt x="181990" y="167386"/>
                </a:lnTo>
                <a:lnTo>
                  <a:pt x="186181" y="171450"/>
                </a:lnTo>
                <a:lnTo>
                  <a:pt x="189483" y="175641"/>
                </a:lnTo>
                <a:lnTo>
                  <a:pt x="192024" y="179959"/>
                </a:lnTo>
                <a:lnTo>
                  <a:pt x="194563" y="184277"/>
                </a:lnTo>
                <a:lnTo>
                  <a:pt x="196214" y="188468"/>
                </a:lnTo>
                <a:lnTo>
                  <a:pt x="196850" y="192786"/>
                </a:lnTo>
                <a:lnTo>
                  <a:pt x="197612" y="197104"/>
                </a:lnTo>
                <a:lnTo>
                  <a:pt x="197230" y="201295"/>
                </a:lnTo>
                <a:lnTo>
                  <a:pt x="195706" y="205486"/>
                </a:lnTo>
                <a:lnTo>
                  <a:pt x="194309" y="209677"/>
                </a:lnTo>
                <a:lnTo>
                  <a:pt x="191642" y="213614"/>
                </a:lnTo>
                <a:lnTo>
                  <a:pt x="187832" y="217424"/>
                </a:lnTo>
                <a:lnTo>
                  <a:pt x="183641" y="221615"/>
                </a:lnTo>
                <a:lnTo>
                  <a:pt x="179324" y="224409"/>
                </a:lnTo>
                <a:lnTo>
                  <a:pt x="175005" y="225679"/>
                </a:lnTo>
                <a:lnTo>
                  <a:pt x="170687" y="227076"/>
                </a:lnTo>
                <a:lnTo>
                  <a:pt x="166496" y="227330"/>
                </a:lnTo>
                <a:lnTo>
                  <a:pt x="162305" y="226441"/>
                </a:lnTo>
                <a:lnTo>
                  <a:pt x="157987" y="225552"/>
                </a:lnTo>
                <a:lnTo>
                  <a:pt x="153796" y="223774"/>
                </a:lnTo>
                <a:lnTo>
                  <a:pt x="149732" y="220980"/>
                </a:lnTo>
                <a:lnTo>
                  <a:pt x="145541" y="218312"/>
                </a:lnTo>
                <a:lnTo>
                  <a:pt x="141604" y="215011"/>
                </a:lnTo>
                <a:lnTo>
                  <a:pt x="137667" y="211074"/>
                </a:lnTo>
                <a:lnTo>
                  <a:pt x="133603" y="207010"/>
                </a:lnTo>
                <a:lnTo>
                  <a:pt x="130301" y="202946"/>
                </a:lnTo>
                <a:lnTo>
                  <a:pt x="127762" y="198628"/>
                </a:lnTo>
                <a:lnTo>
                  <a:pt x="131063" y="231521"/>
                </a:lnTo>
                <a:lnTo>
                  <a:pt x="137159" y="236093"/>
                </a:lnTo>
                <a:lnTo>
                  <a:pt x="143255" y="239395"/>
                </a:lnTo>
                <a:lnTo>
                  <a:pt x="149478" y="242824"/>
                </a:lnTo>
                <a:lnTo>
                  <a:pt x="155575" y="244602"/>
                </a:lnTo>
                <a:lnTo>
                  <a:pt x="161798" y="245110"/>
                </a:lnTo>
                <a:lnTo>
                  <a:pt x="168020" y="245491"/>
                </a:lnTo>
                <a:lnTo>
                  <a:pt x="174116" y="2443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894830" y="3871738"/>
            <a:ext cx="125586" cy="125586"/>
          </a:xfrm>
          <a:custGeom>
            <a:avLst/>
            <a:gdLst/>
            <a:ahLst/>
            <a:cxnLst/>
            <a:rect l="l" t="t" r="r" b="b"/>
            <a:pathLst>
              <a:path w="125586" h="125586">
                <a:moveTo>
                  <a:pt x="0" y="125586"/>
                </a:moveTo>
                <a:lnTo>
                  <a:pt x="125586" y="125586"/>
                </a:lnTo>
                <a:lnTo>
                  <a:pt x="125586" y="0"/>
                </a:lnTo>
                <a:lnTo>
                  <a:pt x="0" y="0"/>
                </a:lnTo>
                <a:lnTo>
                  <a:pt x="0" y="125586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595878" y="142367"/>
            <a:ext cx="5471004" cy="6090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780"/>
              </a:lnSpc>
              <a:spcBef>
                <a:spcPts val="239"/>
              </a:spcBef>
            </a:pPr>
            <a:r>
              <a:rPr sz="6900" spc="0" baseline="3561" dirty="0" smtClean="0">
                <a:latin typeface="Calibri"/>
                <a:cs typeface="Calibri"/>
              </a:rPr>
              <a:t>Functions </a:t>
            </a:r>
            <a:r>
              <a:rPr sz="6900" spc="-34" baseline="3561" dirty="0" smtClean="0">
                <a:latin typeface="Calibri"/>
                <a:cs typeface="Calibri"/>
              </a:rPr>
              <a:t>b</a:t>
            </a:r>
            <a:r>
              <a:rPr sz="6900" spc="0" baseline="3561" dirty="0" smtClean="0">
                <a:latin typeface="Calibri"/>
                <a:cs typeface="Calibri"/>
              </a:rPr>
              <a:t>y</a:t>
            </a:r>
            <a:r>
              <a:rPr sz="6900" spc="-24" baseline="3561" dirty="0" smtClean="0">
                <a:latin typeface="Calibri"/>
                <a:cs typeface="Calibri"/>
              </a:rPr>
              <a:t> </a:t>
            </a:r>
            <a:r>
              <a:rPr sz="6900" spc="0" baseline="3561" dirty="0" smtClean="0">
                <a:latin typeface="Calibri"/>
                <a:cs typeface="Calibri"/>
              </a:rPr>
              <a:t>Criti</a:t>
            </a:r>
            <a:r>
              <a:rPr sz="6900" spc="-34" baseline="3561" dirty="0" smtClean="0">
                <a:latin typeface="Calibri"/>
                <a:cs typeface="Calibri"/>
              </a:rPr>
              <a:t>c</a:t>
            </a:r>
            <a:r>
              <a:rPr sz="6900" spc="0" baseline="3561" dirty="0" smtClean="0">
                <a:latin typeface="Calibri"/>
                <a:cs typeface="Calibri"/>
              </a:rPr>
              <a:t>ality</a:t>
            </a:r>
            <a:endParaRPr sz="4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94830" y="3871738"/>
            <a:ext cx="125586" cy="1255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950"/>
              </a:lnSpc>
              <a:spcBef>
                <a:spcPts val="38"/>
              </a:spcBef>
            </a:pPr>
            <a:endParaRPr sz="950"/>
          </a:p>
        </p:txBody>
      </p:sp>
      <p:sp>
        <p:nvSpPr>
          <p:cNvPr id="3" name="object 3"/>
          <p:cNvSpPr txBox="1"/>
          <p:nvPr/>
        </p:nvSpPr>
        <p:spPr>
          <a:xfrm>
            <a:off x="1295400" y="1524000"/>
            <a:ext cx="7086600" cy="4419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22"/>
              </a:spcBef>
            </a:pPr>
            <a:endParaRPr sz="800"/>
          </a:p>
          <a:p>
            <a:pPr marL="647954">
              <a:lnSpc>
                <a:spcPts val="3247"/>
              </a:lnSpc>
              <a:spcBef>
                <a:spcPts val="16000"/>
              </a:spcBef>
            </a:pPr>
            <a:r>
              <a:rPr sz="1800" spc="0" dirty="0" smtClean="0">
                <a:latin typeface="Calibri"/>
                <a:cs typeface="Calibri"/>
              </a:rPr>
              <a:t>20                        </a:t>
            </a:r>
            <a:r>
              <a:rPr sz="1800" spc="401" dirty="0" smtClean="0">
                <a:latin typeface="Calibri"/>
                <a:cs typeface="Calibri"/>
              </a:rPr>
              <a:t> </a:t>
            </a:r>
            <a:r>
              <a:rPr sz="2700" spc="0" baseline="31857" dirty="0" smtClean="0">
                <a:latin typeface="Calibri"/>
                <a:cs typeface="Calibri"/>
              </a:rPr>
              <a:t>17                        </a:t>
            </a:r>
            <a:r>
              <a:rPr sz="2700" spc="241" baseline="31857" dirty="0" smtClean="0">
                <a:latin typeface="Calibri"/>
                <a:cs typeface="Calibri"/>
              </a:rPr>
              <a:t> </a:t>
            </a:r>
            <a:r>
              <a:rPr sz="2700" spc="0" baseline="13653" dirty="0" smtClean="0">
                <a:latin typeface="Calibri"/>
                <a:cs typeface="Calibri"/>
              </a:rPr>
              <a:t>15                                 </a:t>
            </a:r>
            <a:r>
              <a:rPr sz="2700" spc="154" baseline="13653" dirty="0" smtClean="0">
                <a:latin typeface="Calibri"/>
                <a:cs typeface="Calibri"/>
              </a:rPr>
              <a:t> </a:t>
            </a:r>
            <a:r>
              <a:rPr sz="2700" spc="0" baseline="3034" dirty="0" smtClean="0">
                <a:latin typeface="Calibri"/>
                <a:cs typeface="Calibri"/>
              </a:rPr>
              <a:t>Fu</a:t>
            </a:r>
            <a:r>
              <a:rPr sz="2700" spc="4" baseline="3034" dirty="0" smtClean="0">
                <a:latin typeface="Calibri"/>
                <a:cs typeface="Calibri"/>
              </a:rPr>
              <a:t>n</a:t>
            </a:r>
            <a:r>
              <a:rPr sz="2700" spc="-4" baseline="3034" dirty="0" smtClean="0">
                <a:latin typeface="Calibri"/>
                <a:cs typeface="Calibri"/>
              </a:rPr>
              <a:t>c</a:t>
            </a:r>
            <a:r>
              <a:rPr sz="2700" spc="0" baseline="3034" dirty="0" smtClean="0">
                <a:latin typeface="Calibri"/>
                <a:cs typeface="Calibri"/>
              </a:rPr>
              <a:t>t</a:t>
            </a:r>
            <a:r>
              <a:rPr sz="2700" spc="-9" baseline="3034" dirty="0" smtClean="0">
                <a:latin typeface="Calibri"/>
                <a:cs typeface="Calibri"/>
              </a:rPr>
              <a:t>i</a:t>
            </a:r>
            <a:r>
              <a:rPr sz="2700" spc="0" baseline="3034" dirty="0" smtClean="0">
                <a:latin typeface="Calibri"/>
                <a:cs typeface="Calibri"/>
              </a:rPr>
              <a:t>ons</a:t>
            </a:r>
            <a:r>
              <a:rPr sz="2700" spc="-4" baseline="3034" dirty="0" smtClean="0">
                <a:latin typeface="Calibri"/>
                <a:cs typeface="Calibri"/>
              </a:rPr>
              <a:t> </a:t>
            </a:r>
            <a:r>
              <a:rPr sz="2700" spc="-9" baseline="3034" dirty="0" smtClean="0">
                <a:latin typeface="Calibri"/>
                <a:cs typeface="Calibri"/>
              </a:rPr>
              <a:t>b</a:t>
            </a:r>
            <a:r>
              <a:rPr sz="2700" spc="0" baseline="3034" dirty="0" smtClean="0">
                <a:latin typeface="Calibri"/>
                <a:cs typeface="Calibri"/>
              </a:rPr>
              <a:t>y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81000" y="762000"/>
            <a:ext cx="8382000" cy="5638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 dirty="0"/>
          </a:p>
          <a:p>
            <a:pPr marL="3397885">
              <a:lnSpc>
                <a:spcPct val="101725"/>
              </a:lnSpc>
              <a:spcBef>
                <a:spcPts val="8158"/>
              </a:spcBef>
            </a:pPr>
            <a:r>
              <a:rPr sz="2150" b="1" spc="4" dirty="0" smtClean="0">
                <a:latin typeface="Calibri"/>
                <a:cs typeface="Calibri"/>
              </a:rPr>
              <a:t>F</a:t>
            </a:r>
            <a:r>
              <a:rPr sz="2150" b="1" spc="0" dirty="0" smtClean="0">
                <a:latin typeface="Calibri"/>
                <a:cs typeface="Calibri"/>
              </a:rPr>
              <a:t>u</a:t>
            </a:r>
            <a:r>
              <a:rPr sz="2150" b="1" spc="9" dirty="0" smtClean="0">
                <a:latin typeface="Calibri"/>
                <a:cs typeface="Calibri"/>
              </a:rPr>
              <a:t>n</a:t>
            </a:r>
            <a:r>
              <a:rPr sz="2150" b="1" spc="0" dirty="0" smtClean="0">
                <a:latin typeface="Calibri"/>
                <a:cs typeface="Calibri"/>
              </a:rPr>
              <a:t>c</a:t>
            </a:r>
            <a:r>
              <a:rPr sz="2150" b="1" spc="-9" dirty="0" smtClean="0">
                <a:latin typeface="Calibri"/>
                <a:cs typeface="Calibri"/>
              </a:rPr>
              <a:t>t</a:t>
            </a:r>
            <a:r>
              <a:rPr sz="2150" b="1" spc="0" dirty="0" smtClean="0">
                <a:latin typeface="Calibri"/>
                <a:cs typeface="Calibri"/>
              </a:rPr>
              <a:t>io</a:t>
            </a:r>
            <a:r>
              <a:rPr sz="2150" b="1" spc="4" dirty="0" smtClean="0">
                <a:latin typeface="Calibri"/>
                <a:cs typeface="Calibri"/>
              </a:rPr>
              <a:t>n</a:t>
            </a:r>
            <a:r>
              <a:rPr sz="2150" b="1" spc="0" dirty="0" smtClean="0">
                <a:latin typeface="Calibri"/>
                <a:cs typeface="Calibri"/>
              </a:rPr>
              <a:t>s</a:t>
            </a:r>
            <a:r>
              <a:rPr sz="2150" b="1" spc="-14" dirty="0" smtClean="0">
                <a:latin typeface="Calibri"/>
                <a:cs typeface="Calibri"/>
              </a:rPr>
              <a:t> </a:t>
            </a:r>
            <a:r>
              <a:rPr sz="2150" b="1" spc="0" dirty="0" smtClean="0">
                <a:latin typeface="Calibri"/>
                <a:cs typeface="Calibri"/>
              </a:rPr>
              <a:t>by</a:t>
            </a:r>
            <a:r>
              <a:rPr sz="2150" b="1" spc="-9" dirty="0" smtClean="0">
                <a:latin typeface="Calibri"/>
                <a:cs typeface="Calibri"/>
              </a:rPr>
              <a:t> </a:t>
            </a:r>
            <a:r>
              <a:rPr sz="2150" b="1" spc="0" dirty="0" smtClean="0">
                <a:latin typeface="Calibri"/>
                <a:cs typeface="Calibri"/>
              </a:rPr>
              <a:t>Cri</a:t>
            </a:r>
            <a:r>
              <a:rPr sz="2150" b="1" spc="-9" dirty="0" smtClean="0">
                <a:latin typeface="Calibri"/>
                <a:cs typeface="Calibri"/>
              </a:rPr>
              <a:t>t</a:t>
            </a:r>
            <a:r>
              <a:rPr sz="2150" b="1" spc="0" dirty="0" smtClean="0">
                <a:latin typeface="Calibri"/>
                <a:cs typeface="Calibri"/>
              </a:rPr>
              <a:t>i</a:t>
            </a:r>
            <a:r>
              <a:rPr sz="2150" b="1" spc="-14" dirty="0" smtClean="0">
                <a:latin typeface="Calibri"/>
                <a:cs typeface="Calibri"/>
              </a:rPr>
              <a:t>c</a:t>
            </a:r>
            <a:r>
              <a:rPr sz="2150" b="1" spc="0" dirty="0" smtClean="0">
                <a:latin typeface="Calibri"/>
                <a:cs typeface="Calibri"/>
              </a:rPr>
              <a:t>ali</a:t>
            </a:r>
            <a:r>
              <a:rPr sz="2150" b="1" spc="-4" dirty="0" smtClean="0">
                <a:latin typeface="Calibri"/>
                <a:cs typeface="Calibri"/>
              </a:rPr>
              <a:t>t</a:t>
            </a:r>
            <a:r>
              <a:rPr sz="2150" b="1" spc="0" dirty="0" smtClean="0">
                <a:latin typeface="Calibri"/>
                <a:cs typeface="Calibri"/>
              </a:rPr>
              <a:t>y</a:t>
            </a:r>
            <a:endParaRPr sz="2150" dirty="0">
              <a:latin typeface="Calibri"/>
              <a:cs typeface="Calibri"/>
            </a:endParaRPr>
          </a:p>
          <a:p>
            <a:pPr marL="1562354">
              <a:lnSpc>
                <a:spcPts val="2197"/>
              </a:lnSpc>
              <a:spcBef>
                <a:spcPts val="2097"/>
              </a:spcBef>
            </a:pPr>
            <a:r>
              <a:rPr sz="2700" spc="0" baseline="-13653" dirty="0" smtClean="0">
                <a:latin typeface="Calibri"/>
                <a:cs typeface="Calibri"/>
              </a:rPr>
              <a:t>50                                                                      </a:t>
            </a:r>
            <a:r>
              <a:rPr sz="2700" spc="44" baseline="-13653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45</a:t>
            </a:r>
            <a:endParaRPr sz="1800" dirty="0">
              <a:latin typeface="Calibri"/>
              <a:cs typeface="Calibri"/>
            </a:endParaRPr>
          </a:p>
          <a:p>
            <a:pPr marL="1562354">
              <a:lnSpc>
                <a:spcPct val="101725"/>
              </a:lnSpc>
              <a:spcBef>
                <a:spcPts val="1419"/>
              </a:spcBef>
            </a:pPr>
            <a:r>
              <a:rPr sz="1800" spc="0" dirty="0" smtClean="0">
                <a:latin typeface="Calibri"/>
                <a:cs typeface="Calibri"/>
              </a:rPr>
              <a:t>40</a:t>
            </a:r>
            <a:endParaRPr sz="1800" dirty="0">
              <a:latin typeface="Calibri"/>
              <a:cs typeface="Calibri"/>
            </a:endParaRPr>
          </a:p>
          <a:p>
            <a:pPr marL="1562354">
              <a:lnSpc>
                <a:spcPts val="2197"/>
              </a:lnSpc>
              <a:spcBef>
                <a:spcPts val="240"/>
              </a:spcBef>
            </a:pPr>
            <a:r>
              <a:rPr sz="2700" spc="0" baseline="-22755" dirty="0" smtClean="0">
                <a:latin typeface="Calibri"/>
                <a:cs typeface="Calibri"/>
              </a:rPr>
              <a:t>30         </a:t>
            </a:r>
            <a:r>
              <a:rPr sz="2700" spc="381" baseline="-22755" dirty="0" smtClean="0">
                <a:latin typeface="Calibri"/>
                <a:cs typeface="Calibri"/>
              </a:rPr>
              <a:t> </a:t>
            </a:r>
            <a:r>
              <a:rPr sz="2700" spc="0" baseline="-48545" dirty="0" smtClean="0">
                <a:latin typeface="Calibri"/>
                <a:cs typeface="Calibri"/>
              </a:rPr>
              <a:t>21                        </a:t>
            </a:r>
            <a:r>
              <a:rPr sz="2700" spc="241" baseline="-4854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26</a:t>
            </a:r>
            <a:endParaRPr sz="1800" dirty="0">
              <a:latin typeface="Calibri"/>
              <a:cs typeface="Calibri"/>
            </a:endParaRPr>
          </a:p>
          <a:p>
            <a:pPr marL="1562354">
              <a:lnSpc>
                <a:spcPts val="2197"/>
              </a:lnSpc>
              <a:spcBef>
                <a:spcPts val="3853"/>
              </a:spcBef>
            </a:pPr>
            <a:r>
              <a:rPr sz="2700" spc="0" baseline="-31857" dirty="0" smtClean="0">
                <a:latin typeface="Calibri"/>
                <a:cs typeface="Calibri"/>
              </a:rPr>
              <a:t>10                                                                                             </a:t>
            </a:r>
            <a:r>
              <a:rPr sz="2700" spc="381" baseline="-31857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Cr</a:t>
            </a:r>
            <a:r>
              <a:rPr sz="1800" spc="-9" dirty="0" smtClean="0">
                <a:latin typeface="Calibri"/>
                <a:cs typeface="Calibri"/>
              </a:rPr>
              <a:t>i</a:t>
            </a:r>
            <a:r>
              <a:rPr sz="1800" spc="0" dirty="0" smtClean="0">
                <a:latin typeface="Calibri"/>
                <a:cs typeface="Calibri"/>
              </a:rPr>
              <a:t>t</a:t>
            </a:r>
            <a:r>
              <a:rPr sz="1800" spc="-9" dirty="0" smtClean="0">
                <a:latin typeface="Calibri"/>
                <a:cs typeface="Calibri"/>
              </a:rPr>
              <a:t>i</a:t>
            </a:r>
            <a:r>
              <a:rPr sz="1800" spc="-19" dirty="0" smtClean="0">
                <a:latin typeface="Calibri"/>
                <a:cs typeface="Calibri"/>
              </a:rPr>
              <a:t>c</a:t>
            </a:r>
            <a:r>
              <a:rPr sz="1800" spc="0" dirty="0" smtClean="0">
                <a:latin typeface="Calibri"/>
                <a:cs typeface="Calibri"/>
              </a:rPr>
              <a:t>al</a:t>
            </a:r>
            <a:r>
              <a:rPr sz="1800" spc="-9" dirty="0" smtClean="0">
                <a:latin typeface="Calibri"/>
                <a:cs typeface="Calibri"/>
              </a:rPr>
              <a:t>i</a:t>
            </a:r>
            <a:r>
              <a:rPr sz="1800" spc="0" dirty="0" smtClean="0">
                <a:latin typeface="Calibri"/>
                <a:cs typeface="Calibri"/>
              </a:rPr>
              <a:t>ty</a:t>
            </a:r>
            <a:endParaRPr sz="1800" dirty="0">
              <a:latin typeface="Calibri"/>
              <a:cs typeface="Calibri"/>
            </a:endParaRPr>
          </a:p>
          <a:p>
            <a:pPr marL="1648310" marR="6557936" algn="ctr">
              <a:lnSpc>
                <a:spcPct val="101725"/>
              </a:lnSpc>
              <a:spcBef>
                <a:spcPts val="2062"/>
              </a:spcBef>
            </a:pPr>
            <a:r>
              <a:rPr sz="1800" spc="0" dirty="0" smtClean="0">
                <a:latin typeface="Calibri"/>
                <a:cs typeface="Calibri"/>
              </a:rPr>
              <a:t>0</a:t>
            </a:r>
            <a:endParaRPr sz="1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193703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381000" y="762000"/>
            <a:ext cx="8382000" cy="5638800"/>
          </a:xfrm>
          <a:custGeom>
            <a:avLst/>
            <a:gdLst/>
            <a:ahLst/>
            <a:cxnLst/>
            <a:rect l="l" t="t" r="r" b="b"/>
            <a:pathLst>
              <a:path w="8382000" h="5638800">
                <a:moveTo>
                  <a:pt x="0" y="5638800"/>
                </a:moveTo>
                <a:lnTo>
                  <a:pt x="8382000" y="5638800"/>
                </a:lnTo>
                <a:lnTo>
                  <a:pt x="8382000" y="0"/>
                </a:lnTo>
                <a:lnTo>
                  <a:pt x="0" y="0"/>
                </a:lnTo>
                <a:lnTo>
                  <a:pt x="0" y="5638800"/>
                </a:lnTo>
                <a:close/>
              </a:path>
            </a:pathLst>
          </a:custGeom>
          <a:ln w="25400">
            <a:solidFill>
              <a:srgbClr val="C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975104" y="3121152"/>
            <a:ext cx="3803904" cy="2628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958339" y="5730748"/>
            <a:ext cx="39624" cy="0"/>
          </a:xfrm>
          <a:custGeom>
            <a:avLst/>
            <a:gdLst/>
            <a:ahLst/>
            <a:cxnLst/>
            <a:rect l="l" t="t" r="r" b="b"/>
            <a:pathLst>
              <a:path w="39624">
                <a:moveTo>
                  <a:pt x="39624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85858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958339" y="5332476"/>
            <a:ext cx="39624" cy="0"/>
          </a:xfrm>
          <a:custGeom>
            <a:avLst/>
            <a:gdLst/>
            <a:ahLst/>
            <a:cxnLst/>
            <a:rect l="l" t="t" r="r" b="b"/>
            <a:pathLst>
              <a:path w="39624">
                <a:moveTo>
                  <a:pt x="39624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85858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958339" y="4934712"/>
            <a:ext cx="39624" cy="0"/>
          </a:xfrm>
          <a:custGeom>
            <a:avLst/>
            <a:gdLst/>
            <a:ahLst/>
            <a:cxnLst/>
            <a:rect l="l" t="t" r="r" b="b"/>
            <a:pathLst>
              <a:path w="39624">
                <a:moveTo>
                  <a:pt x="39624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85858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958339" y="4536948"/>
            <a:ext cx="39624" cy="0"/>
          </a:xfrm>
          <a:custGeom>
            <a:avLst/>
            <a:gdLst/>
            <a:ahLst/>
            <a:cxnLst/>
            <a:rect l="l" t="t" r="r" b="b"/>
            <a:pathLst>
              <a:path w="39624">
                <a:moveTo>
                  <a:pt x="39624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85858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958339" y="4137660"/>
            <a:ext cx="39624" cy="0"/>
          </a:xfrm>
          <a:custGeom>
            <a:avLst/>
            <a:gdLst/>
            <a:ahLst/>
            <a:cxnLst/>
            <a:rect l="l" t="t" r="r" b="b"/>
            <a:pathLst>
              <a:path w="39624">
                <a:moveTo>
                  <a:pt x="39624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85858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958339" y="3739896"/>
            <a:ext cx="39624" cy="0"/>
          </a:xfrm>
          <a:custGeom>
            <a:avLst/>
            <a:gdLst/>
            <a:ahLst/>
            <a:cxnLst/>
            <a:rect l="l" t="t" r="r" b="b"/>
            <a:pathLst>
              <a:path w="39624">
                <a:moveTo>
                  <a:pt x="39624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85858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958339" y="3342132"/>
            <a:ext cx="39624" cy="0"/>
          </a:xfrm>
          <a:custGeom>
            <a:avLst/>
            <a:gdLst/>
            <a:ahLst/>
            <a:cxnLst/>
            <a:rect l="l" t="t" r="r" b="b"/>
            <a:pathLst>
              <a:path w="39624">
                <a:moveTo>
                  <a:pt x="39624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85858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997964" y="5731764"/>
            <a:ext cx="0" cy="39776"/>
          </a:xfrm>
          <a:custGeom>
            <a:avLst/>
            <a:gdLst/>
            <a:ahLst/>
            <a:cxnLst/>
            <a:rect l="l" t="t" r="r" b="b"/>
            <a:pathLst>
              <a:path h="39776">
                <a:moveTo>
                  <a:pt x="0" y="0"/>
                </a:moveTo>
                <a:lnTo>
                  <a:pt x="0" y="39776"/>
                </a:lnTo>
              </a:path>
            </a:pathLst>
          </a:custGeom>
          <a:ln w="9525">
            <a:solidFill>
              <a:srgbClr val="85858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697480" y="5731764"/>
            <a:ext cx="0" cy="39776"/>
          </a:xfrm>
          <a:custGeom>
            <a:avLst/>
            <a:gdLst/>
            <a:ahLst/>
            <a:cxnLst/>
            <a:rect l="l" t="t" r="r" b="b"/>
            <a:pathLst>
              <a:path h="39776">
                <a:moveTo>
                  <a:pt x="0" y="0"/>
                </a:moveTo>
                <a:lnTo>
                  <a:pt x="0" y="39776"/>
                </a:lnTo>
              </a:path>
            </a:pathLst>
          </a:custGeom>
          <a:ln w="9525">
            <a:solidFill>
              <a:srgbClr val="85858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398520" y="5731764"/>
            <a:ext cx="0" cy="39776"/>
          </a:xfrm>
          <a:custGeom>
            <a:avLst/>
            <a:gdLst/>
            <a:ahLst/>
            <a:cxnLst/>
            <a:rect l="l" t="t" r="r" b="b"/>
            <a:pathLst>
              <a:path h="39776">
                <a:moveTo>
                  <a:pt x="0" y="0"/>
                </a:moveTo>
                <a:lnTo>
                  <a:pt x="0" y="39776"/>
                </a:lnTo>
              </a:path>
            </a:pathLst>
          </a:custGeom>
          <a:ln w="9525">
            <a:solidFill>
              <a:srgbClr val="85858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098036" y="5731764"/>
            <a:ext cx="0" cy="39776"/>
          </a:xfrm>
          <a:custGeom>
            <a:avLst/>
            <a:gdLst/>
            <a:ahLst/>
            <a:cxnLst/>
            <a:rect l="l" t="t" r="r" b="b"/>
            <a:pathLst>
              <a:path h="39776">
                <a:moveTo>
                  <a:pt x="0" y="0"/>
                </a:moveTo>
                <a:lnTo>
                  <a:pt x="0" y="39776"/>
                </a:lnTo>
              </a:path>
            </a:pathLst>
          </a:custGeom>
          <a:ln w="9525">
            <a:solidFill>
              <a:srgbClr val="85858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799076" y="5731764"/>
            <a:ext cx="0" cy="39776"/>
          </a:xfrm>
          <a:custGeom>
            <a:avLst/>
            <a:gdLst/>
            <a:ahLst/>
            <a:cxnLst/>
            <a:rect l="l" t="t" r="r" b="b"/>
            <a:pathLst>
              <a:path h="39776">
                <a:moveTo>
                  <a:pt x="0" y="0"/>
                </a:moveTo>
                <a:lnTo>
                  <a:pt x="0" y="39776"/>
                </a:lnTo>
              </a:path>
            </a:pathLst>
          </a:custGeom>
          <a:ln w="9525">
            <a:solidFill>
              <a:srgbClr val="85858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498592" y="5731764"/>
            <a:ext cx="0" cy="39776"/>
          </a:xfrm>
          <a:custGeom>
            <a:avLst/>
            <a:gdLst/>
            <a:ahLst/>
            <a:cxnLst/>
            <a:rect l="l" t="t" r="r" b="b"/>
            <a:pathLst>
              <a:path h="39776">
                <a:moveTo>
                  <a:pt x="0" y="0"/>
                </a:moveTo>
                <a:lnTo>
                  <a:pt x="0" y="39776"/>
                </a:lnTo>
              </a:path>
            </a:pathLst>
          </a:custGeom>
          <a:ln w="9525">
            <a:solidFill>
              <a:srgbClr val="85858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512181" y="2978374"/>
            <a:ext cx="69752" cy="69752"/>
          </a:xfrm>
          <a:custGeom>
            <a:avLst/>
            <a:gdLst/>
            <a:ahLst/>
            <a:cxnLst/>
            <a:rect l="l" t="t" r="r" b="b"/>
            <a:pathLst>
              <a:path w="69752" h="69752">
                <a:moveTo>
                  <a:pt x="0" y="69752"/>
                </a:moveTo>
                <a:lnTo>
                  <a:pt x="69752" y="69752"/>
                </a:lnTo>
                <a:lnTo>
                  <a:pt x="69752" y="0"/>
                </a:lnTo>
                <a:lnTo>
                  <a:pt x="0" y="0"/>
                </a:lnTo>
                <a:lnTo>
                  <a:pt x="0" y="69752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38200" y="1524000"/>
            <a:ext cx="7696200" cy="4648200"/>
          </a:xfrm>
          <a:custGeom>
            <a:avLst/>
            <a:gdLst/>
            <a:ahLst/>
            <a:cxnLst/>
            <a:rect l="l" t="t" r="r" b="b"/>
            <a:pathLst>
              <a:path w="7696200" h="4648200">
                <a:moveTo>
                  <a:pt x="0" y="4648200"/>
                </a:moveTo>
                <a:lnTo>
                  <a:pt x="7696200" y="4648200"/>
                </a:lnTo>
                <a:lnTo>
                  <a:pt x="7696200" y="0"/>
                </a:lnTo>
                <a:lnTo>
                  <a:pt x="0" y="0"/>
                </a:lnTo>
                <a:lnTo>
                  <a:pt x="0" y="464820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723894" y="136271"/>
            <a:ext cx="5206914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6600" spc="0" baseline="3103" dirty="0" smtClean="0">
                <a:latin typeface="Calibri"/>
                <a:cs typeface="Calibri"/>
              </a:rPr>
              <a:t>Departme</a:t>
            </a:r>
            <a:r>
              <a:rPr sz="6600" spc="-14" baseline="3103" dirty="0" smtClean="0">
                <a:latin typeface="Calibri"/>
                <a:cs typeface="Calibri"/>
              </a:rPr>
              <a:t>n</a:t>
            </a:r>
            <a:r>
              <a:rPr sz="6600" spc="0" baseline="3103" dirty="0" smtClean="0">
                <a:latin typeface="Calibri"/>
                <a:cs typeface="Calibri"/>
              </a:rPr>
              <a:t>t</a:t>
            </a:r>
            <a:r>
              <a:rPr sz="6600" spc="-34" baseline="3103" dirty="0" smtClean="0">
                <a:latin typeface="Calibri"/>
                <a:cs typeface="Calibri"/>
              </a:rPr>
              <a:t> </a:t>
            </a:r>
            <a:r>
              <a:rPr sz="6600" spc="0" baseline="3103" dirty="0" smtClean="0">
                <a:latin typeface="Calibri"/>
                <a:cs typeface="Calibri"/>
              </a:rPr>
              <a:t>Fu</a:t>
            </a:r>
            <a:r>
              <a:rPr sz="6600" spc="4" baseline="3103" dirty="0" smtClean="0">
                <a:latin typeface="Calibri"/>
                <a:cs typeface="Calibri"/>
              </a:rPr>
              <a:t>n</a:t>
            </a:r>
            <a:r>
              <a:rPr sz="6600" spc="0" baseline="3103" dirty="0" smtClean="0">
                <a:latin typeface="Calibri"/>
                <a:cs typeface="Calibri"/>
              </a:rPr>
              <a:t>ctions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512181" y="2978374"/>
            <a:ext cx="69752" cy="697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49"/>
              </a:spcBef>
            </a:pPr>
            <a:endParaRPr sz="500"/>
          </a:p>
        </p:txBody>
      </p:sp>
      <p:sp>
        <p:nvSpPr>
          <p:cNvPr id="3" name="object 3"/>
          <p:cNvSpPr txBox="1"/>
          <p:nvPr/>
        </p:nvSpPr>
        <p:spPr>
          <a:xfrm>
            <a:off x="838200" y="1524000"/>
            <a:ext cx="7696200" cy="4648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381000" y="762000"/>
            <a:ext cx="8382000" cy="5638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6"/>
              </a:spcBef>
            </a:pPr>
            <a:endParaRPr sz="950" dirty="0"/>
          </a:p>
          <a:p>
            <a:pPr marL="2074799">
              <a:lnSpc>
                <a:spcPct val="101725"/>
              </a:lnSpc>
              <a:spcBef>
                <a:spcPts val="7000"/>
              </a:spcBef>
            </a:pPr>
            <a:r>
              <a:rPr sz="1800" b="1" spc="0" dirty="0" smtClean="0">
                <a:latin typeface="Calibri"/>
                <a:cs typeface="Calibri"/>
              </a:rPr>
              <a:t>Acco</a:t>
            </a:r>
            <a:r>
              <a:rPr sz="1800" b="1" spc="4" dirty="0" smtClean="0">
                <a:latin typeface="Calibri"/>
                <a:cs typeface="Calibri"/>
              </a:rPr>
              <a:t>u</a:t>
            </a:r>
            <a:r>
              <a:rPr sz="1800" b="1" spc="-4" dirty="0" smtClean="0">
                <a:latin typeface="Calibri"/>
                <a:cs typeface="Calibri"/>
              </a:rPr>
              <a:t>n</a:t>
            </a:r>
            <a:r>
              <a:rPr sz="1800" b="1" spc="0" dirty="0" smtClean="0">
                <a:latin typeface="Calibri"/>
                <a:cs typeface="Calibri"/>
              </a:rPr>
              <a:t>ti</a:t>
            </a:r>
            <a:r>
              <a:rPr sz="1800" b="1" spc="4" dirty="0" smtClean="0">
                <a:latin typeface="Calibri"/>
                <a:cs typeface="Calibri"/>
              </a:rPr>
              <a:t>n</a:t>
            </a:r>
            <a:r>
              <a:rPr sz="1800" b="1" spc="0" dirty="0" smtClean="0">
                <a:latin typeface="Calibri"/>
                <a:cs typeface="Calibri"/>
              </a:rPr>
              <a:t>g</a:t>
            </a:r>
            <a:r>
              <a:rPr sz="1800" b="1" spc="-50" dirty="0" smtClean="0">
                <a:latin typeface="Calibri"/>
                <a:cs typeface="Calibri"/>
              </a:rPr>
              <a:t> </a:t>
            </a:r>
            <a:r>
              <a:rPr sz="1800" b="1" spc="4" dirty="0" smtClean="0">
                <a:latin typeface="Calibri"/>
                <a:cs typeface="Calibri"/>
              </a:rPr>
              <a:t>Dep</a:t>
            </a:r>
            <a:r>
              <a:rPr sz="1800" b="1" spc="0" dirty="0" smtClean="0">
                <a:latin typeface="Calibri"/>
                <a:cs typeface="Calibri"/>
              </a:rPr>
              <a:t>artment</a:t>
            </a:r>
            <a:r>
              <a:rPr sz="1800" b="1" spc="-24" dirty="0" smtClean="0">
                <a:latin typeface="Calibri"/>
                <a:cs typeface="Calibri"/>
              </a:rPr>
              <a:t> </a:t>
            </a:r>
            <a:r>
              <a:rPr sz="1800" b="1" spc="0" dirty="0" smtClean="0">
                <a:latin typeface="Calibri"/>
                <a:cs typeface="Calibri"/>
              </a:rPr>
              <a:t>F</a:t>
            </a:r>
            <a:r>
              <a:rPr sz="1800" b="1" spc="4" dirty="0" smtClean="0">
                <a:latin typeface="Calibri"/>
                <a:cs typeface="Calibri"/>
              </a:rPr>
              <a:t>un</a:t>
            </a:r>
            <a:r>
              <a:rPr sz="1800" b="1" spc="0" dirty="0" smtClean="0">
                <a:latin typeface="Calibri"/>
                <a:cs typeface="Calibri"/>
              </a:rPr>
              <a:t>cti</a:t>
            </a:r>
            <a:r>
              <a:rPr sz="1800" b="1" spc="4" dirty="0" smtClean="0">
                <a:latin typeface="Calibri"/>
                <a:cs typeface="Calibri"/>
              </a:rPr>
              <a:t>on</a:t>
            </a:r>
            <a:r>
              <a:rPr sz="1800" b="1" spc="0" dirty="0" smtClean="0">
                <a:latin typeface="Calibri"/>
                <a:cs typeface="Calibri"/>
              </a:rPr>
              <a:t>s</a:t>
            </a:r>
            <a:endParaRPr sz="1800" dirty="0">
              <a:latin typeface="Calibri"/>
              <a:cs typeface="Calibri"/>
            </a:endParaRPr>
          </a:p>
          <a:p>
            <a:pPr marL="5231892">
              <a:lnSpc>
                <a:spcPct val="101725"/>
              </a:lnSpc>
              <a:spcBef>
                <a:spcPts val="6908"/>
              </a:spcBef>
            </a:pPr>
            <a:r>
              <a:rPr sz="1000" spc="0" dirty="0" smtClean="0">
                <a:latin typeface="Calibri"/>
                <a:cs typeface="Calibri"/>
              </a:rPr>
              <a:t>Acco</a:t>
            </a:r>
            <a:r>
              <a:rPr sz="1000" spc="4" dirty="0" smtClean="0">
                <a:latin typeface="Calibri"/>
                <a:cs typeface="Calibri"/>
              </a:rPr>
              <a:t>un</a:t>
            </a:r>
            <a:r>
              <a:rPr sz="1000" spc="0" dirty="0" smtClean="0">
                <a:latin typeface="Calibri"/>
                <a:cs typeface="Calibri"/>
              </a:rPr>
              <a:t>ti</a:t>
            </a:r>
            <a:r>
              <a:rPr sz="1000" spc="4" dirty="0" smtClean="0">
                <a:latin typeface="Calibri"/>
                <a:cs typeface="Calibri"/>
              </a:rPr>
              <a:t>n</a:t>
            </a:r>
            <a:r>
              <a:rPr sz="1000" spc="0" dirty="0" smtClean="0">
                <a:latin typeface="Calibri"/>
                <a:cs typeface="Calibri"/>
              </a:rPr>
              <a:t>g</a:t>
            </a:r>
            <a:r>
              <a:rPr sz="1000" spc="-55" dirty="0" smtClean="0">
                <a:latin typeface="Calibri"/>
                <a:cs typeface="Calibri"/>
              </a:rPr>
              <a:t> </a:t>
            </a:r>
            <a:r>
              <a:rPr sz="1000" spc="0" dirty="0" smtClean="0">
                <a:latin typeface="Calibri"/>
                <a:cs typeface="Calibri"/>
              </a:rPr>
              <a:t>D</a:t>
            </a:r>
            <a:r>
              <a:rPr sz="1000" spc="-4" dirty="0" smtClean="0">
                <a:latin typeface="Calibri"/>
                <a:cs typeface="Calibri"/>
              </a:rPr>
              <a:t>e</a:t>
            </a:r>
            <a:r>
              <a:rPr sz="1000" spc="4" dirty="0" smtClean="0">
                <a:latin typeface="Calibri"/>
                <a:cs typeface="Calibri"/>
              </a:rPr>
              <a:t>p</a:t>
            </a:r>
            <a:r>
              <a:rPr sz="1000" spc="0" dirty="0" smtClean="0">
                <a:latin typeface="Calibri"/>
                <a:cs typeface="Calibri"/>
              </a:rPr>
              <a:t>artm</a:t>
            </a:r>
            <a:r>
              <a:rPr sz="1000" spc="-4" dirty="0" smtClean="0">
                <a:latin typeface="Calibri"/>
                <a:cs typeface="Calibri"/>
              </a:rPr>
              <a:t>e</a:t>
            </a:r>
            <a:r>
              <a:rPr sz="1000" spc="4" dirty="0" smtClean="0">
                <a:latin typeface="Calibri"/>
                <a:cs typeface="Calibri"/>
              </a:rPr>
              <a:t>n</a:t>
            </a:r>
            <a:r>
              <a:rPr sz="1000" spc="0" dirty="0" smtClean="0">
                <a:latin typeface="Calibri"/>
                <a:cs typeface="Calibri"/>
              </a:rPr>
              <a:t>t</a:t>
            </a:r>
            <a:r>
              <a:rPr sz="1000" spc="-34" dirty="0" smtClean="0">
                <a:latin typeface="Calibri"/>
                <a:cs typeface="Calibri"/>
              </a:rPr>
              <a:t> </a:t>
            </a:r>
            <a:r>
              <a:rPr sz="1000" spc="0" dirty="0" smtClean="0">
                <a:latin typeface="Calibri"/>
                <a:cs typeface="Calibri"/>
              </a:rPr>
              <a:t>Fu</a:t>
            </a:r>
            <a:r>
              <a:rPr sz="1000" spc="4" dirty="0" smtClean="0">
                <a:latin typeface="Calibri"/>
                <a:cs typeface="Calibri"/>
              </a:rPr>
              <a:t>n</a:t>
            </a:r>
            <a:r>
              <a:rPr sz="1000" spc="0" dirty="0" smtClean="0">
                <a:latin typeface="Calibri"/>
                <a:cs typeface="Calibri"/>
              </a:rPr>
              <a:t>ctio</a:t>
            </a:r>
            <a:r>
              <a:rPr sz="1000" spc="4" dirty="0" smtClean="0">
                <a:latin typeface="Calibri"/>
                <a:cs typeface="Calibri"/>
              </a:rPr>
              <a:t>n</a:t>
            </a:r>
            <a:r>
              <a:rPr sz="1000" spc="0" dirty="0" smtClean="0">
                <a:latin typeface="Calibri"/>
                <a:cs typeface="Calibri"/>
              </a:rPr>
              <a:t>s</a:t>
            </a:r>
            <a:endParaRPr sz="1000" dirty="0">
              <a:latin typeface="Calibri"/>
              <a:cs typeface="Calibri"/>
            </a:endParaRPr>
          </a:p>
          <a:p>
            <a:pPr marL="1412532" marR="6860983" algn="ctr">
              <a:lnSpc>
                <a:spcPct val="101725"/>
              </a:lnSpc>
              <a:spcBef>
                <a:spcPts val="1419"/>
              </a:spcBef>
            </a:pPr>
            <a:r>
              <a:rPr sz="1000" spc="0" dirty="0" smtClean="0">
                <a:latin typeface="Calibri"/>
                <a:cs typeface="Calibri"/>
              </a:rPr>
              <a:t>3</a:t>
            </a:r>
            <a:endParaRPr sz="1000" dirty="0">
              <a:latin typeface="Calibri"/>
              <a:cs typeface="Calibri"/>
            </a:endParaRPr>
          </a:p>
          <a:p>
            <a:pPr marL="1315631" marR="6861841" algn="ctr">
              <a:lnSpc>
                <a:spcPct val="101725"/>
              </a:lnSpc>
              <a:spcBef>
                <a:spcPts val="1916"/>
              </a:spcBef>
            </a:pPr>
            <a:r>
              <a:rPr sz="1000" spc="0" dirty="0" smtClean="0">
                <a:latin typeface="Calibri"/>
                <a:cs typeface="Calibri"/>
              </a:rPr>
              <a:t>2.5</a:t>
            </a:r>
            <a:endParaRPr sz="1000" dirty="0">
              <a:latin typeface="Calibri"/>
              <a:cs typeface="Calibri"/>
            </a:endParaRPr>
          </a:p>
          <a:p>
            <a:pPr marL="1412532" marR="6860983" algn="ctr">
              <a:lnSpc>
                <a:spcPct val="101725"/>
              </a:lnSpc>
              <a:spcBef>
                <a:spcPts val="1916"/>
              </a:spcBef>
            </a:pPr>
            <a:r>
              <a:rPr sz="1000" spc="0" dirty="0" smtClean="0">
                <a:latin typeface="Calibri"/>
                <a:cs typeface="Calibri"/>
              </a:rPr>
              <a:t>2</a:t>
            </a:r>
            <a:endParaRPr sz="1000" dirty="0">
              <a:latin typeface="Calibri"/>
              <a:cs typeface="Calibri"/>
            </a:endParaRPr>
          </a:p>
          <a:p>
            <a:pPr marL="1315631" marR="6861841" algn="ctr">
              <a:lnSpc>
                <a:spcPct val="101725"/>
              </a:lnSpc>
              <a:spcBef>
                <a:spcPts val="1913"/>
              </a:spcBef>
            </a:pPr>
            <a:r>
              <a:rPr sz="1000" spc="0" dirty="0" smtClean="0">
                <a:latin typeface="Calibri"/>
                <a:cs typeface="Calibri"/>
              </a:rPr>
              <a:t>1.5</a:t>
            </a:r>
            <a:endParaRPr sz="1000" dirty="0">
              <a:latin typeface="Calibri"/>
              <a:cs typeface="Calibri"/>
            </a:endParaRPr>
          </a:p>
          <a:p>
            <a:pPr marL="1412532" marR="6860983" algn="ctr">
              <a:lnSpc>
                <a:spcPct val="101725"/>
              </a:lnSpc>
              <a:spcBef>
                <a:spcPts val="1916"/>
              </a:spcBef>
            </a:pPr>
            <a:r>
              <a:rPr sz="1000" spc="0" dirty="0" smtClean="0">
                <a:latin typeface="Calibri"/>
                <a:cs typeface="Calibri"/>
              </a:rPr>
              <a:t>1</a:t>
            </a:r>
            <a:endParaRPr sz="1000" dirty="0">
              <a:latin typeface="Calibri"/>
              <a:cs typeface="Calibri"/>
            </a:endParaRPr>
          </a:p>
          <a:p>
            <a:pPr marL="1315631" marR="6861841" algn="ctr">
              <a:lnSpc>
                <a:spcPct val="101725"/>
              </a:lnSpc>
              <a:spcBef>
                <a:spcPts val="1916"/>
              </a:spcBef>
            </a:pPr>
            <a:r>
              <a:rPr sz="1000" spc="0" dirty="0" smtClean="0">
                <a:latin typeface="Calibri"/>
                <a:cs typeface="Calibri"/>
              </a:rPr>
              <a:t>0.5</a:t>
            </a:r>
            <a:endParaRPr sz="1000" dirty="0">
              <a:latin typeface="Calibri"/>
              <a:cs typeface="Calibri"/>
            </a:endParaRPr>
          </a:p>
          <a:p>
            <a:pPr marL="1412532" marR="6860983" algn="ctr">
              <a:lnSpc>
                <a:spcPct val="101725"/>
              </a:lnSpc>
              <a:spcBef>
                <a:spcPts val="1913"/>
              </a:spcBef>
            </a:pPr>
            <a:r>
              <a:rPr sz="1000" spc="0" dirty="0" smtClean="0">
                <a:latin typeface="Calibri"/>
                <a:cs typeface="Calibri"/>
              </a:rPr>
              <a:t>0</a:t>
            </a:r>
            <a:endParaRPr sz="1000" dirty="0">
              <a:latin typeface="Calibri"/>
              <a:cs typeface="Calibri"/>
            </a:endParaRPr>
          </a:p>
          <a:p>
            <a:pPr marL="1789430">
              <a:lnSpc>
                <a:spcPct val="101725"/>
              </a:lnSpc>
              <a:spcBef>
                <a:spcPts val="30"/>
              </a:spcBef>
            </a:pPr>
            <a:r>
              <a:rPr sz="1000" spc="0" dirty="0" smtClean="0">
                <a:latin typeface="Calibri"/>
                <a:cs typeface="Calibri"/>
              </a:rPr>
              <a:t>Cr</a:t>
            </a:r>
            <a:r>
              <a:rPr sz="1000" spc="-4" dirty="0" smtClean="0">
                <a:latin typeface="Calibri"/>
                <a:cs typeface="Calibri"/>
              </a:rPr>
              <a:t>i</a:t>
            </a:r>
            <a:r>
              <a:rPr sz="1000" spc="0" dirty="0" smtClean="0">
                <a:latin typeface="Calibri"/>
                <a:cs typeface="Calibri"/>
              </a:rPr>
              <a:t>tical            </a:t>
            </a:r>
            <a:r>
              <a:rPr sz="1000" spc="222" dirty="0" smtClean="0">
                <a:latin typeface="Calibri"/>
                <a:cs typeface="Calibri"/>
              </a:rPr>
              <a:t> </a:t>
            </a:r>
            <a:r>
              <a:rPr sz="1000" spc="4" dirty="0" smtClean="0">
                <a:latin typeface="Calibri"/>
                <a:cs typeface="Calibri"/>
              </a:rPr>
              <a:t>H</a:t>
            </a:r>
            <a:r>
              <a:rPr sz="1000" spc="0" dirty="0" smtClean="0">
                <a:latin typeface="Calibri"/>
                <a:cs typeface="Calibri"/>
              </a:rPr>
              <a:t>igh         </a:t>
            </a:r>
            <a:r>
              <a:rPr sz="1000" spc="212" dirty="0" smtClean="0">
                <a:latin typeface="Calibri"/>
                <a:cs typeface="Calibri"/>
              </a:rPr>
              <a:t> </a:t>
            </a:r>
            <a:r>
              <a:rPr sz="1000" spc="0" dirty="0" smtClean="0">
                <a:latin typeface="Calibri"/>
                <a:cs typeface="Calibri"/>
              </a:rPr>
              <a:t>Si</a:t>
            </a:r>
            <a:r>
              <a:rPr sz="1000" spc="-4" dirty="0" smtClean="0">
                <a:latin typeface="Calibri"/>
                <a:cs typeface="Calibri"/>
              </a:rPr>
              <a:t>g</a:t>
            </a:r>
            <a:r>
              <a:rPr sz="1000" spc="4" dirty="0" smtClean="0">
                <a:latin typeface="Calibri"/>
                <a:cs typeface="Calibri"/>
              </a:rPr>
              <a:t>n</a:t>
            </a:r>
            <a:r>
              <a:rPr sz="1000" spc="0" dirty="0" smtClean="0">
                <a:latin typeface="Calibri"/>
                <a:cs typeface="Calibri"/>
              </a:rPr>
              <a:t>i</a:t>
            </a:r>
            <a:r>
              <a:rPr sz="1000" spc="-4" dirty="0" smtClean="0">
                <a:latin typeface="Calibri"/>
                <a:cs typeface="Calibri"/>
              </a:rPr>
              <a:t>f</a:t>
            </a:r>
            <a:r>
              <a:rPr sz="1000" spc="0" dirty="0" smtClean="0">
                <a:latin typeface="Calibri"/>
                <a:cs typeface="Calibri"/>
              </a:rPr>
              <a:t>ica</a:t>
            </a:r>
            <a:r>
              <a:rPr sz="1000" spc="4" dirty="0" smtClean="0">
                <a:latin typeface="Calibri"/>
                <a:cs typeface="Calibri"/>
              </a:rPr>
              <a:t>n</a:t>
            </a:r>
            <a:r>
              <a:rPr sz="1000" spc="0" dirty="0" smtClean="0">
                <a:latin typeface="Calibri"/>
                <a:cs typeface="Calibri"/>
              </a:rPr>
              <a:t>t      </a:t>
            </a:r>
            <a:r>
              <a:rPr sz="1000" spc="88" dirty="0" smtClean="0">
                <a:latin typeface="Calibri"/>
                <a:cs typeface="Calibri"/>
              </a:rPr>
              <a:t> </a:t>
            </a:r>
            <a:r>
              <a:rPr sz="1000" spc="0" dirty="0" smtClean="0">
                <a:latin typeface="Calibri"/>
                <a:cs typeface="Calibri"/>
              </a:rPr>
              <a:t>M</a:t>
            </a:r>
            <a:r>
              <a:rPr sz="1000" spc="-4" dirty="0" smtClean="0">
                <a:latin typeface="Calibri"/>
                <a:cs typeface="Calibri"/>
              </a:rPr>
              <a:t>e</a:t>
            </a:r>
            <a:r>
              <a:rPr sz="1000" spc="4" dirty="0" smtClean="0">
                <a:latin typeface="Calibri"/>
                <a:cs typeface="Calibri"/>
              </a:rPr>
              <a:t>d</a:t>
            </a:r>
            <a:r>
              <a:rPr sz="1000" spc="0" dirty="0" smtClean="0">
                <a:latin typeface="Calibri"/>
                <a:cs typeface="Calibri"/>
              </a:rPr>
              <a:t>i</a:t>
            </a:r>
            <a:r>
              <a:rPr sz="1000" spc="4" dirty="0" smtClean="0">
                <a:latin typeface="Calibri"/>
                <a:cs typeface="Calibri"/>
              </a:rPr>
              <a:t>u</a:t>
            </a:r>
            <a:r>
              <a:rPr sz="1000" spc="0" dirty="0" smtClean="0">
                <a:latin typeface="Calibri"/>
                <a:cs typeface="Calibri"/>
              </a:rPr>
              <a:t>m           </a:t>
            </a:r>
            <a:r>
              <a:rPr sz="1000" spc="221" dirty="0" smtClean="0">
                <a:latin typeface="Calibri"/>
                <a:cs typeface="Calibri"/>
              </a:rPr>
              <a:t> </a:t>
            </a:r>
            <a:r>
              <a:rPr sz="1000" spc="0" dirty="0" smtClean="0">
                <a:latin typeface="Calibri"/>
                <a:cs typeface="Calibri"/>
              </a:rPr>
              <a:t>L</a:t>
            </a:r>
            <a:r>
              <a:rPr sz="1000" spc="4" dirty="0" smtClean="0">
                <a:latin typeface="Calibri"/>
                <a:cs typeface="Calibri"/>
              </a:rPr>
              <a:t>o</a:t>
            </a:r>
            <a:r>
              <a:rPr sz="1000" spc="0" dirty="0" smtClean="0">
                <a:latin typeface="Calibri"/>
                <a:cs typeface="Calibri"/>
              </a:rPr>
              <a:t>w</a:t>
            </a:r>
            <a:endParaRPr sz="1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841383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381000" y="762000"/>
            <a:ext cx="8382000" cy="5638800"/>
          </a:xfrm>
          <a:custGeom>
            <a:avLst/>
            <a:gdLst/>
            <a:ahLst/>
            <a:cxnLst/>
            <a:rect l="l" t="t" r="r" b="b"/>
            <a:pathLst>
              <a:path w="8382000" h="5638800">
                <a:moveTo>
                  <a:pt x="0" y="5638800"/>
                </a:moveTo>
                <a:lnTo>
                  <a:pt x="8382000" y="5638800"/>
                </a:lnTo>
                <a:lnTo>
                  <a:pt x="8382000" y="0"/>
                </a:lnTo>
                <a:lnTo>
                  <a:pt x="0" y="0"/>
                </a:lnTo>
                <a:lnTo>
                  <a:pt x="0" y="5638800"/>
                </a:lnTo>
                <a:close/>
              </a:path>
            </a:pathLst>
          </a:custGeom>
          <a:ln w="25400">
            <a:solidFill>
              <a:srgbClr val="C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548384" y="3080004"/>
            <a:ext cx="4443984" cy="24140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963156" y="3392424"/>
            <a:ext cx="86868" cy="868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963156" y="3621024"/>
            <a:ext cx="86868" cy="914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963156" y="3849624"/>
            <a:ext cx="86868" cy="9143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963156" y="4082796"/>
            <a:ext cx="86868" cy="9143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963156" y="4311396"/>
            <a:ext cx="86868" cy="9143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90600" y="1676400"/>
            <a:ext cx="6781800" cy="4053840"/>
          </a:xfrm>
          <a:custGeom>
            <a:avLst/>
            <a:gdLst/>
            <a:ahLst/>
            <a:cxnLst/>
            <a:rect l="l" t="t" r="r" b="b"/>
            <a:pathLst>
              <a:path w="6781800" h="4053840">
                <a:moveTo>
                  <a:pt x="0" y="4053840"/>
                </a:moveTo>
                <a:lnTo>
                  <a:pt x="6781800" y="4053840"/>
                </a:lnTo>
                <a:lnTo>
                  <a:pt x="6781800" y="0"/>
                </a:lnTo>
                <a:lnTo>
                  <a:pt x="0" y="0"/>
                </a:lnTo>
                <a:lnTo>
                  <a:pt x="0" y="405384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443478" y="132842"/>
            <a:ext cx="5689553" cy="5587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380"/>
              </a:lnSpc>
              <a:spcBef>
                <a:spcPts val="219"/>
              </a:spcBef>
            </a:pPr>
            <a:r>
              <a:rPr sz="6300" spc="-69" baseline="3250" dirty="0" smtClean="0">
                <a:latin typeface="Calibri"/>
                <a:cs typeface="Calibri"/>
              </a:rPr>
              <a:t>R</a:t>
            </a:r>
            <a:r>
              <a:rPr sz="6300" spc="0" baseline="3250" dirty="0" smtClean="0">
                <a:latin typeface="Calibri"/>
                <a:cs typeface="Calibri"/>
              </a:rPr>
              <a:t>esou</a:t>
            </a:r>
            <a:r>
              <a:rPr sz="6300" spc="-54" baseline="3250" dirty="0" smtClean="0">
                <a:latin typeface="Calibri"/>
                <a:cs typeface="Calibri"/>
              </a:rPr>
              <a:t>r</a:t>
            </a:r>
            <a:r>
              <a:rPr sz="6300" spc="0" baseline="3250" dirty="0" smtClean="0">
                <a:latin typeface="Calibri"/>
                <a:cs typeface="Calibri"/>
              </a:rPr>
              <a:t>ce</a:t>
            </a:r>
            <a:r>
              <a:rPr sz="6300" spc="-39" baseline="3250" dirty="0" smtClean="0">
                <a:latin typeface="Calibri"/>
                <a:cs typeface="Calibri"/>
              </a:rPr>
              <a:t> </a:t>
            </a:r>
            <a:r>
              <a:rPr sz="6300" spc="0" baseline="3250" dirty="0" smtClean="0">
                <a:latin typeface="Calibri"/>
                <a:cs typeface="Calibri"/>
              </a:rPr>
              <a:t>Sum</a:t>
            </a:r>
            <a:r>
              <a:rPr sz="6300" spc="9" baseline="3250" dirty="0" smtClean="0">
                <a:latin typeface="Calibri"/>
                <a:cs typeface="Calibri"/>
              </a:rPr>
              <a:t>m</a:t>
            </a:r>
            <a:r>
              <a:rPr sz="6300" spc="0" baseline="3250" dirty="0" smtClean="0">
                <a:latin typeface="Calibri"/>
                <a:cs typeface="Calibri"/>
              </a:rPr>
              <a:t>a</a:t>
            </a:r>
            <a:r>
              <a:rPr sz="6300" spc="25" baseline="3250" dirty="0" smtClean="0">
                <a:latin typeface="Calibri"/>
                <a:cs typeface="Calibri"/>
              </a:rPr>
              <a:t>r</a:t>
            </a:r>
            <a:r>
              <a:rPr sz="6300" spc="0" baseline="3250" dirty="0" smtClean="0">
                <a:latin typeface="Calibri"/>
                <a:cs typeface="Calibri"/>
              </a:rPr>
              <a:t>y</a:t>
            </a:r>
            <a:r>
              <a:rPr sz="6300" spc="-29" baseline="3250" dirty="0" smtClean="0">
                <a:latin typeface="Calibri"/>
                <a:cs typeface="Calibri"/>
              </a:rPr>
              <a:t> </a:t>
            </a:r>
            <a:r>
              <a:rPr sz="6300" spc="0" baseline="3250" dirty="0" smtClean="0">
                <a:latin typeface="Calibri"/>
                <a:cs typeface="Calibri"/>
              </a:rPr>
              <a:t>Co</a:t>
            </a:r>
            <a:r>
              <a:rPr sz="6300" spc="9" baseline="3250" dirty="0" smtClean="0">
                <a:latin typeface="Calibri"/>
                <a:cs typeface="Calibri"/>
              </a:rPr>
              <a:t>u</a:t>
            </a:r>
            <a:r>
              <a:rPr sz="6300" spc="-34" baseline="3250" dirty="0" smtClean="0">
                <a:latin typeface="Calibri"/>
                <a:cs typeface="Calibri"/>
              </a:rPr>
              <a:t>n</a:t>
            </a:r>
            <a:r>
              <a:rPr sz="6300" spc="0" baseline="3250" dirty="0" smtClean="0">
                <a:latin typeface="Calibri"/>
                <a:cs typeface="Calibri"/>
              </a:rPr>
              <a:t>t</a:t>
            </a:r>
            <a:endParaRPr sz="4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0600" y="1676400"/>
            <a:ext cx="6781800" cy="4053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1738249">
              <a:lnSpc>
                <a:spcPts val="1331"/>
              </a:lnSpc>
              <a:spcBef>
                <a:spcPts val="12132"/>
              </a:spcBef>
            </a:pPr>
            <a:r>
              <a:rPr sz="1575" b="1" spc="4" baseline="-15603" dirty="0" smtClean="0">
                <a:latin typeface="Calibri"/>
                <a:cs typeface="Calibri"/>
              </a:rPr>
              <a:t>9</a:t>
            </a:r>
            <a:r>
              <a:rPr sz="1575" b="1" spc="0" baseline="-15603" dirty="0" smtClean="0">
                <a:latin typeface="Calibri"/>
                <a:cs typeface="Calibri"/>
              </a:rPr>
              <a:t>%               </a:t>
            </a:r>
            <a:r>
              <a:rPr sz="1575" b="1" spc="212" baseline="-15603" dirty="0" smtClean="0">
                <a:latin typeface="Calibri"/>
                <a:cs typeface="Calibri"/>
              </a:rPr>
              <a:t> </a:t>
            </a:r>
            <a:r>
              <a:rPr sz="1575" b="1" spc="4" baseline="2600" dirty="0" smtClean="0">
                <a:latin typeface="Calibri"/>
                <a:cs typeface="Calibri"/>
              </a:rPr>
              <a:t>7</a:t>
            </a:r>
            <a:r>
              <a:rPr sz="1575" b="1" spc="0" baseline="2600" dirty="0" smtClean="0">
                <a:latin typeface="Calibri"/>
                <a:cs typeface="Calibri"/>
              </a:rPr>
              <a:t>%                                                                                                                   </a:t>
            </a:r>
            <a:r>
              <a:rPr sz="1575" b="1" spc="84" baseline="2600" dirty="0" smtClean="0">
                <a:latin typeface="Calibri"/>
                <a:cs typeface="Calibri"/>
              </a:rPr>
              <a:t> </a:t>
            </a:r>
            <a:r>
              <a:rPr sz="1000" spc="0" dirty="0" smtClean="0">
                <a:latin typeface="Calibri"/>
                <a:cs typeface="Calibri"/>
              </a:rPr>
              <a:t>0</a:t>
            </a:r>
            <a:r>
              <a:rPr sz="1000" spc="-4" dirty="0" smtClean="0">
                <a:latin typeface="Calibri"/>
                <a:cs typeface="Calibri"/>
              </a:rPr>
              <a:t>-</a:t>
            </a:r>
            <a:r>
              <a:rPr sz="1000" spc="0" dirty="0" smtClean="0">
                <a:latin typeface="Calibri"/>
                <a:cs typeface="Calibri"/>
              </a:rPr>
              <a:t>24</a:t>
            </a:r>
            <a:r>
              <a:rPr sz="1000" spc="-18" dirty="0" smtClean="0">
                <a:latin typeface="Calibri"/>
                <a:cs typeface="Calibri"/>
              </a:rPr>
              <a:t> </a:t>
            </a:r>
            <a:r>
              <a:rPr sz="1000" spc="4" dirty="0" smtClean="0">
                <a:latin typeface="Calibri"/>
                <a:cs typeface="Calibri"/>
              </a:rPr>
              <a:t>H</a:t>
            </a:r>
            <a:r>
              <a:rPr sz="1000" spc="0" dirty="0" smtClean="0">
                <a:latin typeface="Calibri"/>
                <a:cs typeface="Calibri"/>
              </a:rPr>
              <a:t>o</a:t>
            </a:r>
            <a:r>
              <a:rPr sz="1000" spc="4" dirty="0" smtClean="0">
                <a:latin typeface="Calibri"/>
                <a:cs typeface="Calibri"/>
              </a:rPr>
              <a:t>u</a:t>
            </a:r>
            <a:r>
              <a:rPr sz="1000" spc="0" dirty="0" smtClean="0">
                <a:latin typeface="Calibri"/>
                <a:cs typeface="Calibri"/>
              </a:rPr>
              <a:t>rs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81000" y="762000"/>
            <a:ext cx="8382000" cy="5638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6"/>
              </a:spcBef>
            </a:pPr>
            <a:endParaRPr sz="950"/>
          </a:p>
          <a:p>
            <a:pPr marL="2754757">
              <a:lnSpc>
                <a:spcPct val="101725"/>
              </a:lnSpc>
              <a:spcBef>
                <a:spcPts val="7000"/>
              </a:spcBef>
            </a:pPr>
            <a:r>
              <a:rPr sz="1800" b="1" spc="-29" dirty="0" smtClean="0">
                <a:latin typeface="Calibri"/>
                <a:cs typeface="Calibri"/>
              </a:rPr>
              <a:t>R</a:t>
            </a:r>
            <a:r>
              <a:rPr sz="1800" b="1" spc="4" dirty="0" smtClean="0">
                <a:latin typeface="Calibri"/>
                <a:cs typeface="Calibri"/>
              </a:rPr>
              <a:t>e</a:t>
            </a:r>
            <a:r>
              <a:rPr sz="1800" b="1" spc="0" dirty="0" smtClean="0">
                <a:latin typeface="Calibri"/>
                <a:cs typeface="Calibri"/>
              </a:rPr>
              <a:t>s</a:t>
            </a:r>
            <a:r>
              <a:rPr sz="1800" b="1" spc="4" dirty="0" smtClean="0">
                <a:latin typeface="Calibri"/>
                <a:cs typeface="Calibri"/>
              </a:rPr>
              <a:t>ou</a:t>
            </a:r>
            <a:r>
              <a:rPr sz="1800" b="1" spc="-29" dirty="0" smtClean="0">
                <a:latin typeface="Calibri"/>
                <a:cs typeface="Calibri"/>
              </a:rPr>
              <a:t>r</a:t>
            </a:r>
            <a:r>
              <a:rPr sz="1800" b="1" spc="0" dirty="0" smtClean="0">
                <a:latin typeface="Calibri"/>
                <a:cs typeface="Calibri"/>
              </a:rPr>
              <a:t>ce</a:t>
            </a:r>
            <a:r>
              <a:rPr sz="1800" b="1" spc="-25" dirty="0" smtClean="0">
                <a:latin typeface="Calibri"/>
                <a:cs typeface="Calibri"/>
              </a:rPr>
              <a:t> </a:t>
            </a:r>
            <a:r>
              <a:rPr sz="1800" b="1" spc="-19" dirty="0" smtClean="0">
                <a:latin typeface="Calibri"/>
                <a:cs typeface="Calibri"/>
              </a:rPr>
              <a:t>R</a:t>
            </a:r>
            <a:r>
              <a:rPr sz="1800" b="1" spc="-50" dirty="0" smtClean="0">
                <a:latin typeface="Calibri"/>
                <a:cs typeface="Calibri"/>
              </a:rPr>
              <a:t>T</a:t>
            </a:r>
            <a:r>
              <a:rPr sz="1800" b="1" spc="0" dirty="0" smtClean="0">
                <a:latin typeface="Calibri"/>
                <a:cs typeface="Calibri"/>
              </a:rPr>
              <a:t>O</a:t>
            </a:r>
            <a:r>
              <a:rPr sz="1800" b="1" spc="4" dirty="0" smtClean="0">
                <a:latin typeface="Calibri"/>
                <a:cs typeface="Calibri"/>
              </a:rPr>
              <a:t> D</a:t>
            </a:r>
            <a:r>
              <a:rPr sz="1800" b="1" spc="0" dirty="0" smtClean="0">
                <a:latin typeface="Calibri"/>
                <a:cs typeface="Calibri"/>
              </a:rPr>
              <a:t>i</a:t>
            </a:r>
            <a:r>
              <a:rPr sz="1800" b="1" spc="-19" dirty="0" smtClean="0">
                <a:latin typeface="Calibri"/>
                <a:cs typeface="Calibri"/>
              </a:rPr>
              <a:t>s</a:t>
            </a:r>
            <a:r>
              <a:rPr sz="1800" b="1" spc="0" dirty="0" smtClean="0">
                <a:latin typeface="Calibri"/>
                <a:cs typeface="Calibri"/>
              </a:rPr>
              <a:t>trib</a:t>
            </a:r>
            <a:r>
              <a:rPr sz="1800" b="1" spc="9" dirty="0" smtClean="0">
                <a:latin typeface="Calibri"/>
                <a:cs typeface="Calibri"/>
              </a:rPr>
              <a:t>u</a:t>
            </a:r>
            <a:r>
              <a:rPr sz="1800" b="1" spc="0" dirty="0" smtClean="0">
                <a:latin typeface="Calibri"/>
                <a:cs typeface="Calibri"/>
              </a:rPr>
              <a:t>tion</a:t>
            </a:r>
            <a:endParaRPr sz="1800">
              <a:latin typeface="Calibri"/>
              <a:cs typeface="Calibri"/>
            </a:endParaRPr>
          </a:p>
          <a:p>
            <a:pPr marL="2161921">
              <a:lnSpc>
                <a:spcPts val="1631"/>
              </a:lnSpc>
              <a:spcBef>
                <a:spcPts val="8898"/>
              </a:spcBef>
            </a:pPr>
            <a:r>
              <a:rPr sz="1050" b="1" spc="4" dirty="0" smtClean="0">
                <a:latin typeface="Calibri"/>
                <a:cs typeface="Calibri"/>
              </a:rPr>
              <a:t>5</a:t>
            </a:r>
            <a:r>
              <a:rPr sz="1050" b="1" spc="0" dirty="0" smtClean="0">
                <a:latin typeface="Calibri"/>
                <a:cs typeface="Calibri"/>
              </a:rPr>
              <a:t>-</a:t>
            </a:r>
            <a:r>
              <a:rPr sz="1050" b="1" spc="4" dirty="0" smtClean="0">
                <a:latin typeface="Calibri"/>
                <a:cs typeface="Calibri"/>
              </a:rPr>
              <a:t>1</a:t>
            </a:r>
            <a:r>
              <a:rPr sz="1050" b="1" spc="0" dirty="0" smtClean="0">
                <a:latin typeface="Calibri"/>
                <a:cs typeface="Calibri"/>
              </a:rPr>
              <a:t>0</a:t>
            </a:r>
            <a:r>
              <a:rPr sz="1050" b="1" spc="-29" dirty="0" smtClean="0">
                <a:latin typeface="Calibri"/>
                <a:cs typeface="Calibri"/>
              </a:rPr>
              <a:t> </a:t>
            </a:r>
            <a:r>
              <a:rPr sz="1050" b="1" spc="-4" dirty="0" smtClean="0">
                <a:latin typeface="Calibri"/>
                <a:cs typeface="Calibri"/>
              </a:rPr>
              <a:t>Da</a:t>
            </a:r>
            <a:r>
              <a:rPr sz="1050" b="1" spc="0" dirty="0" smtClean="0">
                <a:latin typeface="Calibri"/>
                <a:cs typeface="Calibri"/>
              </a:rPr>
              <a:t>ys    </a:t>
            </a:r>
            <a:r>
              <a:rPr sz="1050" b="1" spc="54" dirty="0" smtClean="0">
                <a:latin typeface="Calibri"/>
                <a:cs typeface="Calibri"/>
              </a:rPr>
              <a:t> </a:t>
            </a:r>
            <a:r>
              <a:rPr sz="1575" b="1" spc="4" baseline="18204" dirty="0" smtClean="0">
                <a:latin typeface="Calibri"/>
                <a:cs typeface="Calibri"/>
              </a:rPr>
              <a:t>10</a:t>
            </a:r>
            <a:r>
              <a:rPr sz="1575" b="1" spc="0" baseline="18204" dirty="0" smtClean="0">
                <a:latin typeface="Calibri"/>
                <a:cs typeface="Calibri"/>
              </a:rPr>
              <a:t>+</a:t>
            </a:r>
            <a:r>
              <a:rPr sz="1575" b="1" spc="-29" baseline="18204" dirty="0" smtClean="0">
                <a:latin typeface="Calibri"/>
                <a:cs typeface="Calibri"/>
              </a:rPr>
              <a:t> </a:t>
            </a:r>
            <a:r>
              <a:rPr sz="1575" b="1" spc="-4" baseline="18204" dirty="0" smtClean="0">
                <a:latin typeface="Calibri"/>
                <a:cs typeface="Calibri"/>
              </a:rPr>
              <a:t>Da</a:t>
            </a:r>
            <a:r>
              <a:rPr sz="1575" b="1" spc="0" baseline="18204" dirty="0" smtClean="0">
                <a:latin typeface="Calibri"/>
                <a:cs typeface="Calibri"/>
              </a:rPr>
              <a:t>ys</a:t>
            </a:r>
            <a:endParaRPr sz="1050">
              <a:latin typeface="Calibri"/>
              <a:cs typeface="Calibri"/>
            </a:endParaRPr>
          </a:p>
          <a:p>
            <a:pPr marR="1244676" algn="r">
              <a:lnSpc>
                <a:spcPts val="1932"/>
              </a:lnSpc>
              <a:spcBef>
                <a:spcPts val="1541"/>
              </a:spcBef>
            </a:pPr>
            <a:r>
              <a:rPr sz="1575" b="1" spc="4" baseline="7801" dirty="0" smtClean="0">
                <a:latin typeface="Calibri"/>
                <a:cs typeface="Calibri"/>
              </a:rPr>
              <a:t>3</a:t>
            </a:r>
            <a:r>
              <a:rPr sz="1575" b="1" spc="0" baseline="7801" dirty="0" smtClean="0">
                <a:latin typeface="Calibri"/>
                <a:cs typeface="Calibri"/>
              </a:rPr>
              <a:t>-5</a:t>
            </a:r>
            <a:r>
              <a:rPr sz="1575" b="1" spc="-29" baseline="7801" dirty="0" smtClean="0">
                <a:latin typeface="Calibri"/>
                <a:cs typeface="Calibri"/>
              </a:rPr>
              <a:t> </a:t>
            </a:r>
            <a:r>
              <a:rPr sz="1575" b="1" spc="-4" baseline="7801" dirty="0" smtClean="0">
                <a:latin typeface="Calibri"/>
                <a:cs typeface="Calibri"/>
              </a:rPr>
              <a:t>Da</a:t>
            </a:r>
            <a:r>
              <a:rPr sz="1575" b="1" spc="0" baseline="7801" dirty="0" smtClean="0">
                <a:latin typeface="Calibri"/>
                <a:cs typeface="Calibri"/>
              </a:rPr>
              <a:t>ys                                                                        </a:t>
            </a:r>
            <a:r>
              <a:rPr sz="1575" b="1" spc="9" baseline="7801" dirty="0" smtClean="0">
                <a:latin typeface="Calibri"/>
                <a:cs typeface="Calibri"/>
              </a:rPr>
              <a:t> </a:t>
            </a:r>
            <a:r>
              <a:rPr sz="1050" b="1" spc="4" dirty="0" smtClean="0">
                <a:solidFill>
                  <a:srgbClr val="FFFFFF"/>
                </a:solidFill>
                <a:latin typeface="Calibri"/>
                <a:cs typeface="Calibri"/>
              </a:rPr>
              <a:t>0</a:t>
            </a:r>
            <a:r>
              <a:rPr sz="1050" b="1" spc="0" dirty="0" smtClean="0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sz="1050" b="1" spc="4" dirty="0" smtClean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r>
              <a:rPr sz="1050" b="1" spc="0" dirty="0" smtClean="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r>
              <a:rPr sz="1050" b="1" spc="-29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50" b="1" spc="4" dirty="0" smtClean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1050" b="1" spc="-4" dirty="0" smtClean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050" b="1" spc="0" dirty="0" smtClean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1050" b="1" spc="-4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050" b="1" spc="0" dirty="0" smtClean="0">
                <a:solidFill>
                  <a:srgbClr val="FFFFFF"/>
                </a:solidFill>
                <a:latin typeface="Calibri"/>
                <a:cs typeface="Calibri"/>
              </a:rPr>
              <a:t>s                                                            </a:t>
            </a:r>
            <a:r>
              <a:rPr sz="1050" b="1" spc="187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spc="0" baseline="38229" dirty="0" smtClean="0">
                <a:latin typeface="Calibri"/>
                <a:cs typeface="Calibri"/>
              </a:rPr>
              <a:t>2</a:t>
            </a:r>
            <a:r>
              <a:rPr sz="1500" spc="-4" baseline="38229" dirty="0" smtClean="0">
                <a:latin typeface="Calibri"/>
                <a:cs typeface="Calibri"/>
              </a:rPr>
              <a:t>-</a:t>
            </a:r>
            <a:r>
              <a:rPr sz="1500" spc="0" baseline="38229" dirty="0" smtClean="0">
                <a:latin typeface="Calibri"/>
                <a:cs typeface="Calibri"/>
              </a:rPr>
              <a:t>3</a:t>
            </a:r>
            <a:r>
              <a:rPr sz="1500" spc="-13" baseline="38229" dirty="0" smtClean="0">
                <a:latin typeface="Calibri"/>
                <a:cs typeface="Calibri"/>
              </a:rPr>
              <a:t> </a:t>
            </a:r>
            <a:r>
              <a:rPr sz="1500" spc="0" baseline="38229" dirty="0" smtClean="0">
                <a:latin typeface="Calibri"/>
                <a:cs typeface="Calibri"/>
              </a:rPr>
              <a:t>D</a:t>
            </a:r>
            <a:r>
              <a:rPr sz="1500" spc="4" baseline="38229" dirty="0" smtClean="0">
                <a:latin typeface="Calibri"/>
                <a:cs typeface="Calibri"/>
              </a:rPr>
              <a:t>ay</a:t>
            </a:r>
            <a:r>
              <a:rPr sz="1500" spc="0" baseline="38229" dirty="0" smtClean="0">
                <a:latin typeface="Calibri"/>
                <a:cs typeface="Calibri"/>
              </a:rPr>
              <a:t>s</a:t>
            </a:r>
            <a:endParaRPr sz="1000">
              <a:latin typeface="Calibri"/>
              <a:cs typeface="Calibri"/>
            </a:endParaRPr>
          </a:p>
          <a:p>
            <a:pPr marR="1244676" algn="r">
              <a:lnSpc>
                <a:spcPts val="1285"/>
              </a:lnSpc>
              <a:spcBef>
                <a:spcPts val="64"/>
              </a:spcBef>
            </a:pPr>
            <a:r>
              <a:rPr sz="1575" b="1" spc="4" baseline="7801" dirty="0" smtClean="0">
                <a:latin typeface="Calibri"/>
                <a:cs typeface="Calibri"/>
              </a:rPr>
              <a:t>14</a:t>
            </a:r>
            <a:r>
              <a:rPr sz="1575" b="1" spc="0" baseline="7801" dirty="0" smtClean="0">
                <a:latin typeface="Calibri"/>
                <a:cs typeface="Calibri"/>
              </a:rPr>
              <a:t>%                                                                                  </a:t>
            </a:r>
            <a:r>
              <a:rPr sz="1575" b="1" spc="9" baseline="7801" dirty="0" smtClean="0">
                <a:latin typeface="Calibri"/>
                <a:cs typeface="Calibri"/>
              </a:rPr>
              <a:t> </a:t>
            </a:r>
            <a:r>
              <a:rPr sz="1575" b="1" spc="4" baseline="2600" dirty="0" smtClean="0">
                <a:solidFill>
                  <a:srgbClr val="FFFFFF"/>
                </a:solidFill>
                <a:latin typeface="Calibri"/>
                <a:cs typeface="Calibri"/>
              </a:rPr>
              <a:t>43</a:t>
            </a:r>
            <a:r>
              <a:rPr sz="1575" b="1" spc="0" baseline="2600" dirty="0" smtClean="0">
                <a:solidFill>
                  <a:srgbClr val="FFFFFF"/>
                </a:solidFill>
                <a:latin typeface="Calibri"/>
                <a:cs typeface="Calibri"/>
              </a:rPr>
              <a:t>%                                                                  </a:t>
            </a:r>
            <a:r>
              <a:rPr sz="1575" b="1" spc="197" baseline="260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spc="0" baseline="10922" dirty="0" smtClean="0">
                <a:latin typeface="Calibri"/>
                <a:cs typeface="Calibri"/>
              </a:rPr>
              <a:t>3</a:t>
            </a:r>
            <a:r>
              <a:rPr sz="1500" spc="-4" baseline="10922" dirty="0" smtClean="0">
                <a:latin typeface="Calibri"/>
                <a:cs typeface="Calibri"/>
              </a:rPr>
              <a:t>-</a:t>
            </a:r>
            <a:r>
              <a:rPr sz="1500" spc="0" baseline="10922" dirty="0" smtClean="0">
                <a:latin typeface="Calibri"/>
                <a:cs typeface="Calibri"/>
              </a:rPr>
              <a:t>5</a:t>
            </a:r>
            <a:r>
              <a:rPr sz="1500" spc="-13" baseline="10922" dirty="0" smtClean="0">
                <a:latin typeface="Calibri"/>
                <a:cs typeface="Calibri"/>
              </a:rPr>
              <a:t> </a:t>
            </a:r>
            <a:r>
              <a:rPr sz="1500" spc="0" baseline="10922" dirty="0" smtClean="0">
                <a:latin typeface="Calibri"/>
                <a:cs typeface="Calibri"/>
              </a:rPr>
              <a:t>D</a:t>
            </a:r>
            <a:r>
              <a:rPr sz="1500" spc="4" baseline="10922" dirty="0" smtClean="0">
                <a:latin typeface="Calibri"/>
                <a:cs typeface="Calibri"/>
              </a:rPr>
              <a:t>ay</a:t>
            </a:r>
            <a:r>
              <a:rPr sz="1500" spc="0" baseline="10922" dirty="0" smtClean="0">
                <a:latin typeface="Calibri"/>
                <a:cs typeface="Calibri"/>
              </a:rPr>
              <a:t>s</a:t>
            </a:r>
            <a:endParaRPr sz="1000">
              <a:latin typeface="Calibri"/>
              <a:cs typeface="Calibri"/>
            </a:endParaRPr>
          </a:p>
          <a:p>
            <a:pPr marR="1180671" algn="r">
              <a:lnSpc>
                <a:spcPct val="101725"/>
              </a:lnSpc>
              <a:spcBef>
                <a:spcPts val="340"/>
              </a:spcBef>
            </a:pPr>
            <a:r>
              <a:rPr sz="1000" spc="0" dirty="0" smtClean="0">
                <a:latin typeface="Calibri"/>
                <a:cs typeface="Calibri"/>
              </a:rPr>
              <a:t>5</a:t>
            </a:r>
            <a:r>
              <a:rPr sz="1000" spc="-4" dirty="0" smtClean="0">
                <a:latin typeface="Calibri"/>
                <a:cs typeface="Calibri"/>
              </a:rPr>
              <a:t>-</a:t>
            </a:r>
            <a:r>
              <a:rPr sz="1000" spc="0" dirty="0" smtClean="0">
                <a:latin typeface="Calibri"/>
                <a:cs typeface="Calibri"/>
              </a:rPr>
              <a:t>10</a:t>
            </a:r>
            <a:r>
              <a:rPr sz="1000" spc="-18" dirty="0" smtClean="0">
                <a:latin typeface="Calibri"/>
                <a:cs typeface="Calibri"/>
              </a:rPr>
              <a:t> </a:t>
            </a:r>
            <a:r>
              <a:rPr sz="1000" spc="0" dirty="0" smtClean="0">
                <a:latin typeface="Calibri"/>
                <a:cs typeface="Calibri"/>
              </a:rPr>
              <a:t>Da</a:t>
            </a:r>
            <a:r>
              <a:rPr sz="1000" spc="4" dirty="0" smtClean="0">
                <a:latin typeface="Calibri"/>
                <a:cs typeface="Calibri"/>
              </a:rPr>
              <a:t>y</a:t>
            </a:r>
            <a:r>
              <a:rPr sz="1000" spc="0" dirty="0" smtClean="0">
                <a:latin typeface="Calibri"/>
                <a:cs typeface="Calibri"/>
              </a:rPr>
              <a:t>s</a:t>
            </a:r>
            <a:endParaRPr sz="1000">
              <a:latin typeface="Calibri"/>
              <a:cs typeface="Calibri"/>
            </a:endParaRPr>
          </a:p>
          <a:p>
            <a:pPr marR="1220292" algn="r">
              <a:lnSpc>
                <a:spcPct val="101725"/>
              </a:lnSpc>
              <a:spcBef>
                <a:spcPts val="588"/>
              </a:spcBef>
            </a:pPr>
            <a:r>
              <a:rPr sz="1000" spc="0" dirty="0" smtClean="0">
                <a:latin typeface="Calibri"/>
                <a:cs typeface="Calibri"/>
              </a:rPr>
              <a:t>10+</a:t>
            </a:r>
            <a:r>
              <a:rPr sz="1000" spc="-20" dirty="0" smtClean="0">
                <a:latin typeface="Calibri"/>
                <a:cs typeface="Calibri"/>
              </a:rPr>
              <a:t> </a:t>
            </a:r>
            <a:r>
              <a:rPr sz="1000" spc="0" dirty="0" smtClean="0">
                <a:latin typeface="Calibri"/>
                <a:cs typeface="Calibri"/>
              </a:rPr>
              <a:t>D</a:t>
            </a:r>
            <a:r>
              <a:rPr sz="1000" spc="4" dirty="0" smtClean="0">
                <a:latin typeface="Calibri"/>
                <a:cs typeface="Calibri"/>
              </a:rPr>
              <a:t>ay</a:t>
            </a:r>
            <a:r>
              <a:rPr sz="1000" spc="0" dirty="0" smtClean="0">
                <a:latin typeface="Calibri"/>
                <a:cs typeface="Calibri"/>
              </a:rPr>
              <a:t>s</a:t>
            </a:r>
            <a:endParaRPr sz="1000">
              <a:latin typeface="Calibri"/>
              <a:cs typeface="Calibri"/>
            </a:endParaRPr>
          </a:p>
          <a:p>
            <a:pPr marL="2591790" marR="5273945" algn="ctr">
              <a:lnSpc>
                <a:spcPct val="101725"/>
              </a:lnSpc>
              <a:spcBef>
                <a:spcPts val="70"/>
              </a:spcBef>
            </a:pPr>
            <a:r>
              <a:rPr sz="1050" b="1" spc="4" dirty="0" smtClean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r>
              <a:rPr sz="1050" b="1" spc="0" dirty="0" smtClean="0">
                <a:solidFill>
                  <a:srgbClr val="FFFFFF"/>
                </a:solidFill>
                <a:latin typeface="Calibri"/>
                <a:cs typeface="Calibri"/>
              </a:rPr>
              <a:t>-3</a:t>
            </a:r>
            <a:r>
              <a:rPr sz="1050" b="1" spc="-29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50" b="1" spc="-4" dirty="0" smtClean="0">
                <a:solidFill>
                  <a:srgbClr val="FFFFFF"/>
                </a:solidFill>
                <a:latin typeface="Calibri"/>
                <a:cs typeface="Calibri"/>
              </a:rPr>
              <a:t>Da</a:t>
            </a:r>
            <a:r>
              <a:rPr sz="1050" b="1" spc="0" dirty="0" smtClean="0">
                <a:solidFill>
                  <a:srgbClr val="FFFFFF"/>
                </a:solidFill>
                <a:latin typeface="Calibri"/>
                <a:cs typeface="Calibri"/>
              </a:rPr>
              <a:t>ys</a:t>
            </a:r>
            <a:endParaRPr sz="1050">
              <a:latin typeface="Calibri"/>
              <a:cs typeface="Calibri"/>
            </a:endParaRPr>
          </a:p>
          <a:p>
            <a:pPr marL="2733421">
              <a:lnSpc>
                <a:spcPct val="101725"/>
              </a:lnSpc>
            </a:pPr>
            <a:r>
              <a:rPr sz="1050" b="1" spc="4" dirty="0" smtClean="0">
                <a:solidFill>
                  <a:srgbClr val="FFFFFF"/>
                </a:solidFill>
                <a:latin typeface="Calibri"/>
                <a:cs typeface="Calibri"/>
              </a:rPr>
              <a:t>27%</a:t>
            </a:r>
            <a:endParaRPr sz="105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102898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381000" y="762000"/>
            <a:ext cx="8382000" cy="5638800"/>
          </a:xfrm>
          <a:custGeom>
            <a:avLst/>
            <a:gdLst/>
            <a:ahLst/>
            <a:cxnLst/>
            <a:rect l="l" t="t" r="r" b="b"/>
            <a:pathLst>
              <a:path w="8382000" h="5638800">
                <a:moveTo>
                  <a:pt x="0" y="5638800"/>
                </a:moveTo>
                <a:lnTo>
                  <a:pt x="8382000" y="5638800"/>
                </a:lnTo>
                <a:lnTo>
                  <a:pt x="8382000" y="0"/>
                </a:lnTo>
                <a:lnTo>
                  <a:pt x="0" y="0"/>
                </a:lnTo>
                <a:lnTo>
                  <a:pt x="0" y="5638800"/>
                </a:lnTo>
                <a:close/>
              </a:path>
            </a:pathLst>
          </a:custGeom>
          <a:ln w="25400">
            <a:solidFill>
              <a:srgbClr val="C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522470" y="145796"/>
            <a:ext cx="3773451" cy="635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990"/>
              </a:lnSpc>
              <a:spcBef>
                <a:spcPts val="249"/>
              </a:spcBef>
            </a:pPr>
            <a:r>
              <a:rPr sz="7200" b="1" spc="0" baseline="3413" dirty="0" smtClean="0">
                <a:latin typeface="Calibri"/>
                <a:cs typeface="Calibri"/>
              </a:rPr>
              <a:t>W</a:t>
            </a:r>
            <a:r>
              <a:rPr sz="7200" b="1" spc="-75" baseline="3413" dirty="0" smtClean="0">
                <a:latin typeface="Calibri"/>
                <a:cs typeface="Calibri"/>
              </a:rPr>
              <a:t>h</a:t>
            </a:r>
            <a:r>
              <a:rPr sz="7200" b="1" spc="0" baseline="3413" dirty="0" smtClean="0">
                <a:latin typeface="Calibri"/>
                <a:cs typeface="Calibri"/>
              </a:rPr>
              <a:t>y</a:t>
            </a:r>
            <a:r>
              <a:rPr sz="7200" b="1" spc="-19" baseline="3413" dirty="0" smtClean="0">
                <a:latin typeface="Calibri"/>
                <a:cs typeface="Calibri"/>
              </a:rPr>
              <a:t> </a:t>
            </a:r>
            <a:r>
              <a:rPr sz="7200" b="1" spc="0" baseline="3413" dirty="0" smtClean="0">
                <a:latin typeface="Calibri"/>
                <a:cs typeface="Calibri"/>
              </a:rPr>
              <a:t>do a BI</a:t>
            </a:r>
            <a:r>
              <a:rPr sz="7200" b="1" spc="-200" baseline="3413" dirty="0" smtClean="0">
                <a:latin typeface="Calibri"/>
                <a:cs typeface="Calibri"/>
              </a:rPr>
              <a:t>A</a:t>
            </a:r>
            <a:r>
              <a:rPr sz="7200" b="1" spc="0" baseline="3413" dirty="0" smtClean="0">
                <a:latin typeface="Calibri"/>
                <a:cs typeface="Calibri"/>
              </a:rPr>
              <a:t>?</a:t>
            </a:r>
            <a:endParaRPr sz="48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81000" y="762000"/>
            <a:ext cx="8382000" cy="5638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396240">
              <a:lnSpc>
                <a:spcPct val="101725"/>
              </a:lnSpc>
              <a:spcBef>
                <a:spcPts val="7401"/>
              </a:spcBef>
            </a:pPr>
            <a:r>
              <a:rPr sz="3200" spc="0" dirty="0" smtClean="0">
                <a:latin typeface="Arial"/>
                <a:cs typeface="Arial"/>
              </a:rPr>
              <a:t>•</a:t>
            </a:r>
            <a:r>
              <a:rPr sz="3200" spc="561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O</a:t>
            </a:r>
            <a:r>
              <a:rPr sz="3200" spc="-44" dirty="0" smtClean="0">
                <a:latin typeface="Calibri"/>
                <a:cs typeface="Calibri"/>
              </a:rPr>
              <a:t>r</a:t>
            </a:r>
            <a:r>
              <a:rPr sz="3200" spc="-54" dirty="0" smtClean="0">
                <a:latin typeface="Calibri"/>
                <a:cs typeface="Calibri"/>
              </a:rPr>
              <a:t>g</a:t>
            </a:r>
            <a:r>
              <a:rPr sz="3200" spc="0" dirty="0" smtClean="0">
                <a:latin typeface="Calibri"/>
                <a:cs typeface="Calibri"/>
              </a:rPr>
              <a:t>ani</a:t>
            </a:r>
            <a:r>
              <a:rPr sz="3200" spc="-84" dirty="0" smtClean="0">
                <a:latin typeface="Calibri"/>
                <a:cs typeface="Calibri"/>
              </a:rPr>
              <a:t>z</a:t>
            </a:r>
            <a:r>
              <a:rPr sz="3200" spc="0" dirty="0" smtClean="0">
                <a:latin typeface="Calibri"/>
                <a:cs typeface="Calibri"/>
              </a:rPr>
              <a:t>es / Prior</a:t>
            </a:r>
            <a:r>
              <a:rPr sz="3200" spc="-4" dirty="0" smtClean="0">
                <a:latin typeface="Calibri"/>
                <a:cs typeface="Calibri"/>
              </a:rPr>
              <a:t>i</a:t>
            </a:r>
            <a:r>
              <a:rPr sz="3200" spc="0" dirty="0" smtClean="0">
                <a:latin typeface="Calibri"/>
                <a:cs typeface="Calibri"/>
              </a:rPr>
              <a:t>t</a:t>
            </a:r>
            <a:r>
              <a:rPr sz="3200" spc="-9" dirty="0" smtClean="0">
                <a:latin typeface="Calibri"/>
                <a:cs typeface="Calibri"/>
              </a:rPr>
              <a:t>i</a:t>
            </a:r>
            <a:r>
              <a:rPr sz="3200" spc="-75" dirty="0" smtClean="0">
                <a:latin typeface="Calibri"/>
                <a:cs typeface="Calibri"/>
              </a:rPr>
              <a:t>z</a:t>
            </a:r>
            <a:r>
              <a:rPr sz="3200" spc="0" dirty="0" smtClean="0">
                <a:latin typeface="Calibri"/>
                <a:cs typeface="Calibri"/>
              </a:rPr>
              <a:t>es </a:t>
            </a:r>
            <a:r>
              <a:rPr sz="3200" spc="-14" dirty="0" smtClean="0">
                <a:latin typeface="Calibri"/>
                <a:cs typeface="Calibri"/>
              </a:rPr>
              <a:t>A</a:t>
            </a:r>
            <a:r>
              <a:rPr sz="3200" spc="0" dirty="0" smtClean="0">
                <a:latin typeface="Calibri"/>
                <a:cs typeface="Calibri"/>
              </a:rPr>
              <a:t>LL</a:t>
            </a:r>
            <a:r>
              <a:rPr sz="3200" spc="9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the D</a:t>
            </a:r>
            <a:r>
              <a:rPr sz="3200" spc="-25" dirty="0" smtClean="0">
                <a:latin typeface="Calibri"/>
                <a:cs typeface="Calibri"/>
              </a:rPr>
              <a:t>a</a:t>
            </a:r>
            <a:r>
              <a:rPr sz="3200" spc="-39" dirty="0" smtClean="0">
                <a:latin typeface="Calibri"/>
                <a:cs typeface="Calibri"/>
              </a:rPr>
              <a:t>t</a:t>
            </a:r>
            <a:r>
              <a:rPr sz="3200" spc="0" dirty="0" smtClean="0">
                <a:latin typeface="Calibri"/>
                <a:cs typeface="Calibri"/>
              </a:rPr>
              <a:t>a</a:t>
            </a:r>
            <a:endParaRPr sz="3200">
              <a:latin typeface="Calibri"/>
              <a:cs typeface="Calibri"/>
            </a:endParaRPr>
          </a:p>
          <a:p>
            <a:pPr marL="396240">
              <a:lnSpc>
                <a:spcPts val="3840"/>
              </a:lnSpc>
              <a:spcBef>
                <a:spcPts val="192"/>
              </a:spcBef>
            </a:pPr>
            <a:r>
              <a:rPr sz="4800" spc="0" baseline="1811" dirty="0" smtClean="0">
                <a:latin typeface="Arial"/>
                <a:cs typeface="Arial"/>
              </a:rPr>
              <a:t>•</a:t>
            </a:r>
            <a:r>
              <a:rPr sz="4800" spc="561" baseline="1811" dirty="0" smtClean="0">
                <a:latin typeface="Arial"/>
                <a:cs typeface="Arial"/>
              </a:rPr>
              <a:t> </a:t>
            </a:r>
            <a:r>
              <a:rPr sz="4800" spc="0" baseline="1706" dirty="0" smtClean="0">
                <a:latin typeface="Calibri"/>
                <a:cs typeface="Calibri"/>
              </a:rPr>
              <a:t>P</a:t>
            </a:r>
            <a:r>
              <a:rPr sz="4800" spc="-50" baseline="1706" dirty="0" smtClean="0">
                <a:latin typeface="Calibri"/>
                <a:cs typeface="Calibri"/>
              </a:rPr>
              <a:t>r</a:t>
            </a:r>
            <a:r>
              <a:rPr sz="4800" spc="0" baseline="1706" dirty="0" smtClean="0">
                <a:latin typeface="Calibri"/>
                <a:cs typeface="Calibri"/>
              </a:rPr>
              <a:t>ov</a:t>
            </a:r>
            <a:r>
              <a:rPr sz="4800" spc="-9" baseline="1706" dirty="0" smtClean="0">
                <a:latin typeface="Calibri"/>
                <a:cs typeface="Calibri"/>
              </a:rPr>
              <a:t>i</a:t>
            </a:r>
            <a:r>
              <a:rPr sz="4800" spc="0" baseline="1706" dirty="0" smtClean="0">
                <a:latin typeface="Calibri"/>
                <a:cs typeface="Calibri"/>
              </a:rPr>
              <a:t>des</a:t>
            </a:r>
            <a:r>
              <a:rPr sz="4800" spc="-19" baseline="1706" dirty="0" smtClean="0">
                <a:latin typeface="Calibri"/>
                <a:cs typeface="Calibri"/>
              </a:rPr>
              <a:t> </a:t>
            </a:r>
            <a:r>
              <a:rPr sz="4800" spc="0" baseline="1706" dirty="0" smtClean="0">
                <a:latin typeface="Calibri"/>
                <a:cs typeface="Calibri"/>
              </a:rPr>
              <a:t>a Basis </a:t>
            </a:r>
            <a:r>
              <a:rPr sz="4800" spc="-75" baseline="1706" dirty="0" smtClean="0">
                <a:latin typeface="Calibri"/>
                <a:cs typeface="Calibri"/>
              </a:rPr>
              <a:t>f</a:t>
            </a:r>
            <a:r>
              <a:rPr sz="4800" spc="0" baseline="1706" dirty="0" smtClean="0">
                <a:latin typeface="Calibri"/>
                <a:cs typeface="Calibri"/>
              </a:rPr>
              <a:t>or </a:t>
            </a:r>
            <a:r>
              <a:rPr sz="4800" spc="-34" baseline="1706" dirty="0" smtClean="0">
                <a:latin typeface="Calibri"/>
                <a:cs typeface="Calibri"/>
              </a:rPr>
              <a:t>y</a:t>
            </a:r>
            <a:r>
              <a:rPr sz="4800" spc="0" baseline="1706" dirty="0" smtClean="0">
                <a:latin typeface="Calibri"/>
                <a:cs typeface="Calibri"/>
              </a:rPr>
              <a:t>our </a:t>
            </a:r>
            <a:r>
              <a:rPr sz="4800" spc="-64" baseline="1706" dirty="0" smtClean="0">
                <a:latin typeface="Calibri"/>
                <a:cs typeface="Calibri"/>
              </a:rPr>
              <a:t>R</a:t>
            </a:r>
            <a:r>
              <a:rPr sz="4800" spc="0" baseline="1706" dirty="0" smtClean="0">
                <a:latin typeface="Calibri"/>
                <a:cs typeface="Calibri"/>
              </a:rPr>
              <a:t>e</a:t>
            </a:r>
            <a:r>
              <a:rPr sz="4800" spc="-19" baseline="1706" dirty="0" smtClean="0">
                <a:latin typeface="Calibri"/>
                <a:cs typeface="Calibri"/>
              </a:rPr>
              <a:t>c</a:t>
            </a:r>
            <a:r>
              <a:rPr sz="4800" spc="0" baseline="1706" dirty="0" smtClean="0">
                <a:latin typeface="Calibri"/>
                <a:cs typeface="Calibri"/>
              </a:rPr>
              <a:t>o</a:t>
            </a:r>
            <a:r>
              <a:rPr sz="4800" spc="-39" baseline="1706" dirty="0" smtClean="0">
                <a:latin typeface="Calibri"/>
                <a:cs typeface="Calibri"/>
              </a:rPr>
              <a:t>v</a:t>
            </a:r>
            <a:r>
              <a:rPr sz="4800" spc="0" baseline="1706" dirty="0" smtClean="0">
                <a:latin typeface="Calibri"/>
                <a:cs typeface="Calibri"/>
              </a:rPr>
              <a:t>e</a:t>
            </a:r>
            <a:r>
              <a:rPr sz="4800" spc="9" baseline="1706" dirty="0" smtClean="0">
                <a:latin typeface="Calibri"/>
                <a:cs typeface="Calibri"/>
              </a:rPr>
              <a:t>r</a:t>
            </a:r>
            <a:r>
              <a:rPr sz="4800" spc="0" baseline="1706" dirty="0" smtClean="0">
                <a:latin typeface="Calibri"/>
                <a:cs typeface="Calibri"/>
              </a:rPr>
              <a:t>y</a:t>
            </a:r>
            <a:r>
              <a:rPr sz="4800" spc="-24" baseline="1706" dirty="0" smtClean="0">
                <a:latin typeface="Calibri"/>
                <a:cs typeface="Calibri"/>
              </a:rPr>
              <a:t> </a:t>
            </a:r>
            <a:r>
              <a:rPr sz="4800" spc="0" baseline="1706" dirty="0" smtClean="0">
                <a:latin typeface="Calibri"/>
                <a:cs typeface="Calibri"/>
              </a:rPr>
              <a:t>Plan</a:t>
            </a:r>
            <a:endParaRPr sz="3200">
              <a:latin typeface="Calibri"/>
              <a:cs typeface="Calibri"/>
            </a:endParaRPr>
          </a:p>
          <a:p>
            <a:pPr marL="396240">
              <a:lnSpc>
                <a:spcPts val="3840"/>
              </a:lnSpc>
            </a:pPr>
            <a:r>
              <a:rPr sz="4800" spc="0" baseline="1811" dirty="0" smtClean="0">
                <a:latin typeface="Arial"/>
                <a:cs typeface="Arial"/>
              </a:rPr>
              <a:t>•</a:t>
            </a:r>
            <a:r>
              <a:rPr sz="4800" spc="561" baseline="1811" dirty="0" smtClean="0">
                <a:latin typeface="Arial"/>
                <a:cs typeface="Arial"/>
              </a:rPr>
              <a:t> </a:t>
            </a:r>
            <a:r>
              <a:rPr sz="4800" spc="0" baseline="1706" dirty="0" smtClean="0">
                <a:latin typeface="Calibri"/>
                <a:cs typeface="Calibri"/>
              </a:rPr>
              <a:t>A</a:t>
            </a:r>
            <a:r>
              <a:rPr sz="4800" spc="-9" baseline="1706" dirty="0" smtClean="0">
                <a:latin typeface="Calibri"/>
                <a:cs typeface="Calibri"/>
              </a:rPr>
              <a:t>i</a:t>
            </a:r>
            <a:r>
              <a:rPr sz="4800" spc="0" baseline="1706" dirty="0" smtClean="0">
                <a:latin typeface="Calibri"/>
                <a:cs typeface="Calibri"/>
              </a:rPr>
              <a:t>ds</a:t>
            </a:r>
            <a:r>
              <a:rPr sz="4800" spc="9" baseline="1706" dirty="0" smtClean="0">
                <a:latin typeface="Calibri"/>
                <a:cs typeface="Calibri"/>
              </a:rPr>
              <a:t> </a:t>
            </a:r>
            <a:r>
              <a:rPr sz="4800" spc="0" baseline="1706" dirty="0" smtClean="0">
                <a:latin typeface="Calibri"/>
                <a:cs typeface="Calibri"/>
              </a:rPr>
              <a:t>in </a:t>
            </a:r>
            <a:r>
              <a:rPr sz="4800" spc="-59" baseline="1706" dirty="0" smtClean="0">
                <a:latin typeface="Calibri"/>
                <a:cs typeface="Calibri"/>
              </a:rPr>
              <a:t>R</a:t>
            </a:r>
            <a:r>
              <a:rPr sz="4800" spc="0" baseline="1706" dirty="0" smtClean="0">
                <a:latin typeface="Calibri"/>
                <a:cs typeface="Calibri"/>
              </a:rPr>
              <a:t>esou</a:t>
            </a:r>
            <a:r>
              <a:rPr sz="4800" spc="-54" baseline="1706" dirty="0" smtClean="0">
                <a:latin typeface="Calibri"/>
                <a:cs typeface="Calibri"/>
              </a:rPr>
              <a:t>r</a:t>
            </a:r>
            <a:r>
              <a:rPr sz="4800" spc="0" baseline="1706" dirty="0" smtClean="0">
                <a:latin typeface="Calibri"/>
                <a:cs typeface="Calibri"/>
              </a:rPr>
              <a:t>ce</a:t>
            </a:r>
            <a:r>
              <a:rPr sz="4800" spc="-14" baseline="1706" dirty="0" smtClean="0">
                <a:latin typeface="Calibri"/>
                <a:cs typeface="Calibri"/>
              </a:rPr>
              <a:t> </a:t>
            </a:r>
            <a:r>
              <a:rPr sz="4800" spc="0" baseline="1706" dirty="0" smtClean="0">
                <a:latin typeface="Calibri"/>
                <a:cs typeface="Calibri"/>
              </a:rPr>
              <a:t>A</a:t>
            </a:r>
            <a:r>
              <a:rPr sz="4800" spc="-9" baseline="1706" dirty="0" smtClean="0">
                <a:latin typeface="Calibri"/>
                <a:cs typeface="Calibri"/>
              </a:rPr>
              <a:t>l</a:t>
            </a:r>
            <a:r>
              <a:rPr sz="4800" spc="0" baseline="1706" dirty="0" smtClean="0">
                <a:latin typeface="Calibri"/>
                <a:cs typeface="Calibri"/>
              </a:rPr>
              <a:t>lo</a:t>
            </a:r>
            <a:r>
              <a:rPr sz="4800" spc="-25" baseline="1706" dirty="0" smtClean="0">
                <a:latin typeface="Calibri"/>
                <a:cs typeface="Calibri"/>
              </a:rPr>
              <a:t>c</a:t>
            </a:r>
            <a:r>
              <a:rPr sz="4800" spc="-19" baseline="1706" dirty="0" smtClean="0">
                <a:latin typeface="Calibri"/>
                <a:cs typeface="Calibri"/>
              </a:rPr>
              <a:t>a</a:t>
            </a:r>
            <a:r>
              <a:rPr sz="4800" spc="0" baseline="1706" dirty="0" smtClean="0">
                <a:latin typeface="Calibri"/>
                <a:cs typeface="Calibri"/>
              </a:rPr>
              <a:t>t</a:t>
            </a:r>
            <a:r>
              <a:rPr sz="4800" spc="-9" baseline="1706" dirty="0" smtClean="0">
                <a:latin typeface="Calibri"/>
                <a:cs typeface="Calibri"/>
              </a:rPr>
              <a:t>i</a:t>
            </a:r>
            <a:r>
              <a:rPr sz="4800" spc="0" baseline="1706" dirty="0" smtClean="0">
                <a:latin typeface="Calibri"/>
                <a:cs typeface="Calibri"/>
              </a:rPr>
              <a:t>on</a:t>
            </a:r>
            <a:endParaRPr sz="3200">
              <a:latin typeface="Calibri"/>
              <a:cs typeface="Calibri"/>
            </a:endParaRPr>
          </a:p>
          <a:p>
            <a:pPr marL="396240">
              <a:lnSpc>
                <a:spcPts val="3845"/>
              </a:lnSpc>
              <a:spcBef>
                <a:spcPts val="0"/>
              </a:spcBef>
            </a:pPr>
            <a:r>
              <a:rPr sz="4800" spc="0" baseline="1811" dirty="0" smtClean="0">
                <a:latin typeface="Arial"/>
                <a:cs typeface="Arial"/>
              </a:rPr>
              <a:t>•</a:t>
            </a:r>
            <a:r>
              <a:rPr sz="4800" spc="561" baseline="1811" dirty="0" smtClean="0">
                <a:latin typeface="Arial"/>
                <a:cs typeface="Arial"/>
              </a:rPr>
              <a:t> </a:t>
            </a:r>
            <a:r>
              <a:rPr sz="4800" spc="0" baseline="1706" dirty="0" smtClean="0">
                <a:latin typeface="Calibri"/>
                <a:cs typeface="Calibri"/>
              </a:rPr>
              <a:t>A</a:t>
            </a:r>
            <a:r>
              <a:rPr sz="4800" spc="-9" baseline="1706" dirty="0" smtClean="0">
                <a:latin typeface="Calibri"/>
                <a:cs typeface="Calibri"/>
              </a:rPr>
              <a:t>i</a:t>
            </a:r>
            <a:r>
              <a:rPr sz="4800" spc="0" baseline="1706" dirty="0" smtClean="0">
                <a:latin typeface="Calibri"/>
                <a:cs typeface="Calibri"/>
              </a:rPr>
              <a:t>ds in D</a:t>
            </a:r>
            <a:r>
              <a:rPr sz="4800" spc="-14" baseline="1706" dirty="0" smtClean="0">
                <a:latin typeface="Calibri"/>
                <a:cs typeface="Calibri"/>
              </a:rPr>
              <a:t>e</a:t>
            </a:r>
            <a:r>
              <a:rPr sz="4800" spc="-29" baseline="1706" dirty="0" smtClean="0">
                <a:latin typeface="Calibri"/>
                <a:cs typeface="Calibri"/>
              </a:rPr>
              <a:t>v</a:t>
            </a:r>
            <a:r>
              <a:rPr sz="4800" spc="0" baseline="1706" dirty="0" smtClean="0">
                <a:latin typeface="Calibri"/>
                <a:cs typeface="Calibri"/>
              </a:rPr>
              <a:t>elop</a:t>
            </a:r>
            <a:r>
              <a:rPr sz="4800" spc="-9" baseline="1706" dirty="0" smtClean="0">
                <a:latin typeface="Calibri"/>
                <a:cs typeface="Calibri"/>
              </a:rPr>
              <a:t>m</a:t>
            </a:r>
            <a:r>
              <a:rPr sz="4800" spc="0" baseline="1706" dirty="0" smtClean="0">
                <a:latin typeface="Calibri"/>
                <a:cs typeface="Calibri"/>
              </a:rPr>
              <a:t>e</a:t>
            </a:r>
            <a:r>
              <a:rPr sz="4800" spc="-29" baseline="1706" dirty="0" smtClean="0">
                <a:latin typeface="Calibri"/>
                <a:cs typeface="Calibri"/>
              </a:rPr>
              <a:t>n</a:t>
            </a:r>
            <a:r>
              <a:rPr sz="4800" spc="0" baseline="1706" dirty="0" smtClean="0">
                <a:latin typeface="Calibri"/>
                <a:cs typeface="Calibri"/>
              </a:rPr>
              <a:t>t of </a:t>
            </a:r>
            <a:r>
              <a:rPr sz="4800" spc="-64" baseline="1706" dirty="0" smtClean="0">
                <a:latin typeface="Calibri"/>
                <a:cs typeface="Calibri"/>
              </a:rPr>
              <a:t>R</a:t>
            </a:r>
            <a:r>
              <a:rPr sz="4800" spc="0" baseline="1706" dirty="0" smtClean="0">
                <a:latin typeface="Calibri"/>
                <a:cs typeface="Calibri"/>
              </a:rPr>
              <a:t>e</a:t>
            </a:r>
            <a:r>
              <a:rPr sz="4800" spc="-25" baseline="1706" dirty="0" smtClean="0">
                <a:latin typeface="Calibri"/>
                <a:cs typeface="Calibri"/>
              </a:rPr>
              <a:t>c</a:t>
            </a:r>
            <a:r>
              <a:rPr sz="4800" spc="-9" baseline="1706" dirty="0" smtClean="0">
                <a:latin typeface="Calibri"/>
                <a:cs typeface="Calibri"/>
              </a:rPr>
              <a:t>o</a:t>
            </a:r>
            <a:r>
              <a:rPr sz="4800" spc="-29" baseline="1706" dirty="0" smtClean="0">
                <a:latin typeface="Calibri"/>
                <a:cs typeface="Calibri"/>
              </a:rPr>
              <a:t>v</a:t>
            </a:r>
            <a:r>
              <a:rPr sz="4800" spc="0" baseline="1706" dirty="0" smtClean="0">
                <a:latin typeface="Calibri"/>
                <a:cs typeface="Calibri"/>
              </a:rPr>
              <a:t>ery</a:t>
            </a:r>
            <a:r>
              <a:rPr sz="4800" spc="-14" baseline="1706" dirty="0" smtClean="0">
                <a:latin typeface="Calibri"/>
                <a:cs typeface="Calibri"/>
              </a:rPr>
              <a:t> </a:t>
            </a:r>
            <a:r>
              <a:rPr sz="4800" spc="0" baseline="1706" dirty="0" smtClean="0">
                <a:latin typeface="Calibri"/>
                <a:cs typeface="Calibri"/>
              </a:rPr>
              <a:t>St</a:t>
            </a:r>
            <a:r>
              <a:rPr sz="4800" spc="-64" baseline="1706" dirty="0" smtClean="0">
                <a:latin typeface="Calibri"/>
                <a:cs typeface="Calibri"/>
              </a:rPr>
              <a:t>r</a:t>
            </a:r>
            <a:r>
              <a:rPr sz="4800" spc="-19" baseline="1706" dirty="0" smtClean="0">
                <a:latin typeface="Calibri"/>
                <a:cs typeface="Calibri"/>
              </a:rPr>
              <a:t>a</a:t>
            </a:r>
            <a:r>
              <a:rPr sz="4800" spc="-39" baseline="1706" dirty="0" smtClean="0">
                <a:latin typeface="Calibri"/>
                <a:cs typeface="Calibri"/>
              </a:rPr>
              <a:t>t</a:t>
            </a:r>
            <a:r>
              <a:rPr sz="4800" spc="0" baseline="1706" dirty="0" smtClean="0">
                <a:latin typeface="Calibri"/>
                <a:cs typeface="Calibri"/>
              </a:rPr>
              <a:t>egies</a:t>
            </a:r>
            <a:endParaRPr sz="3200">
              <a:latin typeface="Calibri"/>
              <a:cs typeface="Calibri"/>
            </a:endParaRPr>
          </a:p>
          <a:p>
            <a:pPr marL="396240">
              <a:lnSpc>
                <a:spcPts val="3840"/>
              </a:lnSpc>
            </a:pPr>
            <a:r>
              <a:rPr sz="4800" spc="0" baseline="1811" dirty="0" smtClean="0">
                <a:latin typeface="Arial"/>
                <a:cs typeface="Arial"/>
              </a:rPr>
              <a:t>•</a:t>
            </a:r>
            <a:r>
              <a:rPr sz="4800" spc="561" baseline="1811" dirty="0" smtClean="0">
                <a:latin typeface="Arial"/>
                <a:cs typeface="Arial"/>
              </a:rPr>
              <a:t> </a:t>
            </a:r>
            <a:r>
              <a:rPr sz="4800" spc="0" baseline="1706" dirty="0" smtClean="0">
                <a:latin typeface="Calibri"/>
                <a:cs typeface="Calibri"/>
              </a:rPr>
              <a:t>P</a:t>
            </a:r>
            <a:r>
              <a:rPr sz="4800" spc="-50" baseline="1706" dirty="0" smtClean="0">
                <a:latin typeface="Calibri"/>
                <a:cs typeface="Calibri"/>
              </a:rPr>
              <a:t>r</a:t>
            </a:r>
            <a:r>
              <a:rPr sz="4800" spc="0" baseline="1706" dirty="0" smtClean="0">
                <a:latin typeface="Calibri"/>
                <a:cs typeface="Calibri"/>
              </a:rPr>
              <a:t>ov</a:t>
            </a:r>
            <a:r>
              <a:rPr sz="4800" spc="-9" baseline="1706" dirty="0" smtClean="0">
                <a:latin typeface="Calibri"/>
                <a:cs typeface="Calibri"/>
              </a:rPr>
              <a:t>i</a:t>
            </a:r>
            <a:r>
              <a:rPr sz="4800" spc="0" baseline="1706" dirty="0" smtClean="0">
                <a:latin typeface="Calibri"/>
                <a:cs typeface="Calibri"/>
              </a:rPr>
              <a:t>des</a:t>
            </a:r>
            <a:r>
              <a:rPr sz="4800" spc="-19" baseline="1706" dirty="0" smtClean="0">
                <a:latin typeface="Calibri"/>
                <a:cs typeface="Calibri"/>
              </a:rPr>
              <a:t> </a:t>
            </a:r>
            <a:r>
              <a:rPr sz="4800" spc="0" baseline="1706" dirty="0" smtClean="0">
                <a:latin typeface="Calibri"/>
                <a:cs typeface="Calibri"/>
              </a:rPr>
              <a:t>a </a:t>
            </a:r>
            <a:r>
              <a:rPr sz="4800" spc="-34" baseline="1706" dirty="0" smtClean="0">
                <a:latin typeface="Calibri"/>
                <a:cs typeface="Calibri"/>
              </a:rPr>
              <a:t>F</a:t>
            </a:r>
            <a:r>
              <a:rPr sz="4800" spc="0" baseline="1706" dirty="0" smtClean="0">
                <a:latin typeface="Calibri"/>
                <a:cs typeface="Calibri"/>
              </a:rPr>
              <a:t>ocus </a:t>
            </a:r>
            <a:r>
              <a:rPr sz="4800" spc="-84" baseline="1706" dirty="0" smtClean="0">
                <a:latin typeface="Calibri"/>
                <a:cs typeface="Calibri"/>
              </a:rPr>
              <a:t>f</a:t>
            </a:r>
            <a:r>
              <a:rPr sz="4800" spc="0" baseline="1706" dirty="0" smtClean="0">
                <a:latin typeface="Calibri"/>
                <a:cs typeface="Calibri"/>
              </a:rPr>
              <a:t>or </a:t>
            </a:r>
            <a:r>
              <a:rPr sz="4800" spc="-279" baseline="1706" dirty="0" smtClean="0">
                <a:latin typeface="Calibri"/>
                <a:cs typeface="Calibri"/>
              </a:rPr>
              <a:t>T</a:t>
            </a:r>
            <a:r>
              <a:rPr sz="4800" spc="0" baseline="1706" dirty="0" smtClean="0">
                <a:latin typeface="Calibri"/>
                <a:cs typeface="Calibri"/>
              </a:rPr>
              <a:t>e</a:t>
            </a:r>
            <a:r>
              <a:rPr sz="4800" spc="-39" baseline="1706" dirty="0" smtClean="0">
                <a:latin typeface="Calibri"/>
                <a:cs typeface="Calibri"/>
              </a:rPr>
              <a:t>s</a:t>
            </a:r>
            <a:r>
              <a:rPr sz="4800" spc="0" baseline="1706" dirty="0" smtClean="0">
                <a:latin typeface="Calibri"/>
                <a:cs typeface="Calibri"/>
              </a:rPr>
              <a:t>t</a:t>
            </a:r>
            <a:r>
              <a:rPr sz="4800" spc="-9" baseline="1706" dirty="0" smtClean="0">
                <a:latin typeface="Calibri"/>
                <a:cs typeface="Calibri"/>
              </a:rPr>
              <a:t>i</a:t>
            </a:r>
            <a:r>
              <a:rPr sz="4800" spc="0" baseline="1706" dirty="0" smtClean="0">
                <a:latin typeface="Calibri"/>
                <a:cs typeface="Calibri"/>
              </a:rPr>
              <a:t>ng</a:t>
            </a:r>
            <a:endParaRPr sz="32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070456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381000" y="762000"/>
            <a:ext cx="8382000" cy="5638800"/>
          </a:xfrm>
          <a:custGeom>
            <a:avLst/>
            <a:gdLst/>
            <a:ahLst/>
            <a:cxnLst/>
            <a:rect l="l" t="t" r="r" b="b"/>
            <a:pathLst>
              <a:path w="8382000" h="5638800">
                <a:moveTo>
                  <a:pt x="0" y="5638800"/>
                </a:moveTo>
                <a:lnTo>
                  <a:pt x="8382000" y="5638800"/>
                </a:lnTo>
                <a:lnTo>
                  <a:pt x="8382000" y="0"/>
                </a:lnTo>
                <a:lnTo>
                  <a:pt x="0" y="0"/>
                </a:lnTo>
                <a:lnTo>
                  <a:pt x="0" y="5638800"/>
                </a:lnTo>
                <a:close/>
              </a:path>
            </a:pathLst>
          </a:custGeom>
          <a:ln w="25400">
            <a:solidFill>
              <a:srgbClr val="C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982974" y="145796"/>
            <a:ext cx="4699612" cy="635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990"/>
              </a:lnSpc>
              <a:spcBef>
                <a:spcPts val="249"/>
              </a:spcBef>
            </a:pPr>
            <a:r>
              <a:rPr sz="7200" spc="0" baseline="3413" dirty="0" smtClean="0">
                <a:latin typeface="Calibri"/>
                <a:cs typeface="Calibri"/>
              </a:rPr>
              <a:t>Common Mi</a:t>
            </a:r>
            <a:r>
              <a:rPr sz="7200" spc="-50" baseline="3413" dirty="0" smtClean="0">
                <a:latin typeface="Calibri"/>
                <a:cs typeface="Calibri"/>
              </a:rPr>
              <a:t>s</a:t>
            </a:r>
            <a:r>
              <a:rPr sz="7200" spc="-59" baseline="3413" dirty="0" smtClean="0">
                <a:latin typeface="Calibri"/>
                <a:cs typeface="Calibri"/>
              </a:rPr>
              <a:t>t</a:t>
            </a:r>
            <a:r>
              <a:rPr sz="7200" spc="0" baseline="3413" dirty="0" smtClean="0">
                <a:latin typeface="Calibri"/>
                <a:cs typeface="Calibri"/>
              </a:rPr>
              <a:t>a</a:t>
            </a:r>
            <a:r>
              <a:rPr sz="7200" spc="-150" baseline="3413" dirty="0" smtClean="0">
                <a:latin typeface="Calibri"/>
                <a:cs typeface="Calibri"/>
              </a:rPr>
              <a:t>k</a:t>
            </a:r>
            <a:r>
              <a:rPr sz="7200" spc="0" baseline="3413" dirty="0" smtClean="0">
                <a:latin typeface="Calibri"/>
                <a:cs typeface="Calibri"/>
              </a:rPr>
              <a:t>es</a:t>
            </a:r>
            <a:endParaRPr sz="48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81000" y="762000"/>
            <a:ext cx="8382000" cy="5638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2044573">
              <a:lnSpc>
                <a:spcPct val="101725"/>
              </a:lnSpc>
              <a:spcBef>
                <a:spcPts val="16082"/>
              </a:spcBef>
            </a:pPr>
            <a:r>
              <a:rPr sz="4800" spc="0" dirty="0" smtClean="0">
                <a:latin typeface="Calibri"/>
                <a:cs typeface="Calibri"/>
              </a:rPr>
              <a:t>Mi</a:t>
            </a:r>
            <a:r>
              <a:rPr sz="4800" spc="-50" dirty="0" smtClean="0">
                <a:latin typeface="Calibri"/>
                <a:cs typeface="Calibri"/>
              </a:rPr>
              <a:t>s</a:t>
            </a:r>
            <a:r>
              <a:rPr sz="4800" spc="-59" dirty="0" smtClean="0">
                <a:latin typeface="Calibri"/>
                <a:cs typeface="Calibri"/>
              </a:rPr>
              <a:t>t</a:t>
            </a:r>
            <a:r>
              <a:rPr sz="4800" spc="0" dirty="0" smtClean="0">
                <a:latin typeface="Calibri"/>
                <a:cs typeface="Calibri"/>
              </a:rPr>
              <a:t>a</a:t>
            </a:r>
            <a:r>
              <a:rPr sz="4800" spc="-150" dirty="0" smtClean="0">
                <a:latin typeface="Calibri"/>
                <a:cs typeface="Calibri"/>
              </a:rPr>
              <a:t>k</a:t>
            </a:r>
            <a:r>
              <a:rPr sz="4800" spc="0" dirty="0" smtClean="0">
                <a:latin typeface="Calibri"/>
                <a:cs typeface="Calibri"/>
              </a:rPr>
              <a:t>es </a:t>
            </a:r>
            <a:r>
              <a:rPr sz="4800" spc="-59" dirty="0" smtClean="0">
                <a:latin typeface="Calibri"/>
                <a:cs typeface="Calibri"/>
              </a:rPr>
              <a:t>t</a:t>
            </a:r>
            <a:r>
              <a:rPr sz="4800" spc="0" dirty="0" smtClean="0">
                <a:latin typeface="Calibri"/>
                <a:cs typeface="Calibri"/>
              </a:rPr>
              <a:t>o </a:t>
            </a:r>
            <a:r>
              <a:rPr sz="4800" spc="-79" dirty="0" smtClean="0">
                <a:latin typeface="Calibri"/>
                <a:cs typeface="Calibri"/>
              </a:rPr>
              <a:t>A</a:t>
            </a:r>
            <a:r>
              <a:rPr sz="4800" spc="-39" dirty="0" smtClean="0">
                <a:latin typeface="Calibri"/>
                <a:cs typeface="Calibri"/>
              </a:rPr>
              <a:t>v</a:t>
            </a:r>
            <a:r>
              <a:rPr sz="4800" spc="0" dirty="0" smtClean="0">
                <a:latin typeface="Calibri"/>
                <a:cs typeface="Calibri"/>
              </a:rPr>
              <a:t>oid</a:t>
            </a:r>
            <a:endParaRPr sz="48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74990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381000" y="762000"/>
            <a:ext cx="8382000" cy="5638800"/>
          </a:xfrm>
          <a:custGeom>
            <a:avLst/>
            <a:gdLst/>
            <a:ahLst/>
            <a:cxnLst/>
            <a:rect l="l" t="t" r="r" b="b"/>
            <a:pathLst>
              <a:path w="8382000" h="5638800">
                <a:moveTo>
                  <a:pt x="0" y="5638800"/>
                </a:moveTo>
                <a:lnTo>
                  <a:pt x="8382000" y="5638800"/>
                </a:lnTo>
                <a:lnTo>
                  <a:pt x="8382000" y="0"/>
                </a:lnTo>
                <a:lnTo>
                  <a:pt x="0" y="0"/>
                </a:lnTo>
                <a:lnTo>
                  <a:pt x="0" y="5638800"/>
                </a:lnTo>
                <a:close/>
              </a:path>
            </a:pathLst>
          </a:custGeom>
          <a:ln w="25400">
            <a:solidFill>
              <a:srgbClr val="C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381000" y="762000"/>
            <a:ext cx="8382000" cy="5638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 dirty="0"/>
          </a:p>
          <a:p>
            <a:pPr marL="2150110">
              <a:lnSpc>
                <a:spcPct val="101725"/>
              </a:lnSpc>
              <a:spcBef>
                <a:spcPts val="16082"/>
              </a:spcBef>
            </a:pPr>
            <a:r>
              <a:rPr sz="4800" spc="0" dirty="0" smtClean="0">
                <a:latin typeface="Calibri"/>
                <a:cs typeface="Calibri"/>
              </a:rPr>
              <a:t>Calcul</a:t>
            </a:r>
            <a:r>
              <a:rPr sz="4800" spc="-39" dirty="0" smtClean="0">
                <a:latin typeface="Calibri"/>
                <a:cs typeface="Calibri"/>
              </a:rPr>
              <a:t>a</a:t>
            </a:r>
            <a:r>
              <a:rPr sz="4800" spc="-50" dirty="0" smtClean="0">
                <a:latin typeface="Calibri"/>
                <a:cs typeface="Calibri"/>
              </a:rPr>
              <a:t>t</a:t>
            </a:r>
            <a:r>
              <a:rPr sz="4800" spc="0" dirty="0" smtClean="0">
                <a:latin typeface="Calibri"/>
                <a:cs typeface="Calibri"/>
              </a:rPr>
              <a:t>e</a:t>
            </a:r>
            <a:r>
              <a:rPr sz="4800" spc="-14" dirty="0" smtClean="0">
                <a:latin typeface="Calibri"/>
                <a:cs typeface="Calibri"/>
              </a:rPr>
              <a:t> </a:t>
            </a:r>
            <a:r>
              <a:rPr sz="4800" spc="0" dirty="0" smtClean="0">
                <a:latin typeface="Calibri"/>
                <a:cs typeface="Calibri"/>
              </a:rPr>
              <a:t>an </a:t>
            </a:r>
            <a:r>
              <a:rPr sz="4800" spc="-39" dirty="0" smtClean="0">
                <a:latin typeface="Calibri"/>
                <a:cs typeface="Calibri"/>
              </a:rPr>
              <a:t>R</a:t>
            </a:r>
            <a:r>
              <a:rPr sz="4800" spc="-129" dirty="0" smtClean="0">
                <a:latin typeface="Calibri"/>
                <a:cs typeface="Calibri"/>
              </a:rPr>
              <a:t>T</a:t>
            </a:r>
            <a:r>
              <a:rPr sz="4800" spc="0" dirty="0" smtClean="0">
                <a:latin typeface="Calibri"/>
                <a:cs typeface="Calibri"/>
              </a:rPr>
              <a:t>O</a:t>
            </a:r>
            <a:endParaRPr sz="4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525979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381000" y="762000"/>
            <a:ext cx="8382000" cy="5638800"/>
          </a:xfrm>
          <a:custGeom>
            <a:avLst/>
            <a:gdLst/>
            <a:ahLst/>
            <a:cxnLst/>
            <a:rect l="l" t="t" r="r" b="b"/>
            <a:pathLst>
              <a:path w="8382000" h="5638800">
                <a:moveTo>
                  <a:pt x="0" y="5638800"/>
                </a:moveTo>
                <a:lnTo>
                  <a:pt x="8382000" y="5638800"/>
                </a:lnTo>
                <a:lnTo>
                  <a:pt x="8382000" y="0"/>
                </a:lnTo>
                <a:lnTo>
                  <a:pt x="0" y="0"/>
                </a:lnTo>
                <a:lnTo>
                  <a:pt x="0" y="5638800"/>
                </a:lnTo>
                <a:close/>
              </a:path>
            </a:pathLst>
          </a:custGeom>
          <a:ln w="25400">
            <a:solidFill>
              <a:srgbClr val="C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982974" y="145796"/>
            <a:ext cx="4699612" cy="635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990"/>
              </a:lnSpc>
              <a:spcBef>
                <a:spcPts val="249"/>
              </a:spcBef>
            </a:pPr>
            <a:r>
              <a:rPr sz="7200" spc="0" baseline="3413" dirty="0" smtClean="0">
                <a:latin typeface="Calibri"/>
                <a:cs typeface="Calibri"/>
              </a:rPr>
              <a:t>Common Mi</a:t>
            </a:r>
            <a:r>
              <a:rPr sz="7200" spc="-50" baseline="3413" dirty="0" smtClean="0">
                <a:latin typeface="Calibri"/>
                <a:cs typeface="Calibri"/>
              </a:rPr>
              <a:t>s</a:t>
            </a:r>
            <a:r>
              <a:rPr sz="7200" spc="-59" baseline="3413" dirty="0" smtClean="0">
                <a:latin typeface="Calibri"/>
                <a:cs typeface="Calibri"/>
              </a:rPr>
              <a:t>t</a:t>
            </a:r>
            <a:r>
              <a:rPr sz="7200" spc="0" baseline="3413" dirty="0" smtClean="0">
                <a:latin typeface="Calibri"/>
                <a:cs typeface="Calibri"/>
              </a:rPr>
              <a:t>a</a:t>
            </a:r>
            <a:r>
              <a:rPr sz="7200" spc="-150" baseline="3413" dirty="0" smtClean="0">
                <a:latin typeface="Calibri"/>
                <a:cs typeface="Calibri"/>
              </a:rPr>
              <a:t>k</a:t>
            </a:r>
            <a:r>
              <a:rPr sz="7200" spc="0" baseline="3413" dirty="0" smtClean="0">
                <a:latin typeface="Calibri"/>
                <a:cs typeface="Calibri"/>
              </a:rPr>
              <a:t>es</a:t>
            </a:r>
            <a:endParaRPr sz="48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81000" y="762000"/>
            <a:ext cx="8382000" cy="5638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 dirty="0"/>
          </a:p>
          <a:p>
            <a:pPr marL="167640">
              <a:lnSpc>
                <a:spcPct val="101725"/>
              </a:lnSpc>
              <a:spcBef>
                <a:spcPts val="7408"/>
              </a:spcBef>
            </a:pPr>
            <a:r>
              <a:rPr sz="2600" spc="0" dirty="0" smtClean="0">
                <a:latin typeface="Arial"/>
                <a:cs typeface="Arial"/>
              </a:rPr>
              <a:t>•</a:t>
            </a:r>
            <a:r>
              <a:rPr sz="2600" spc="445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Min</a:t>
            </a:r>
            <a:r>
              <a:rPr sz="2600" spc="4" dirty="0" smtClean="0">
                <a:latin typeface="Calibri"/>
                <a:cs typeface="Calibri"/>
              </a:rPr>
              <a:t>i</a:t>
            </a:r>
            <a:r>
              <a:rPr sz="2600" spc="0" dirty="0" smtClean="0">
                <a:latin typeface="Calibri"/>
                <a:cs typeface="Calibri"/>
              </a:rPr>
              <a:t>mal</a:t>
            </a:r>
            <a:r>
              <a:rPr sz="2600" spc="-14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or</a:t>
            </a:r>
            <a:r>
              <a:rPr sz="2600" spc="9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No Mana</a:t>
            </a:r>
            <a:r>
              <a:rPr sz="2600" spc="-25" dirty="0" smtClean="0">
                <a:latin typeface="Calibri"/>
                <a:cs typeface="Calibri"/>
              </a:rPr>
              <a:t>g</a:t>
            </a:r>
            <a:r>
              <a:rPr sz="2600" spc="0" dirty="0" smtClean="0">
                <a:latin typeface="Calibri"/>
                <a:cs typeface="Calibri"/>
              </a:rPr>
              <a:t>eme</a:t>
            </a:r>
            <a:r>
              <a:rPr sz="2600" spc="-25" dirty="0" smtClean="0">
                <a:latin typeface="Calibri"/>
                <a:cs typeface="Calibri"/>
              </a:rPr>
              <a:t>n</a:t>
            </a:r>
            <a:r>
              <a:rPr sz="2600" spc="0" dirty="0" smtClean="0">
                <a:latin typeface="Calibri"/>
                <a:cs typeface="Calibri"/>
              </a:rPr>
              <a:t>t</a:t>
            </a:r>
            <a:r>
              <a:rPr sz="2600" spc="-34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Support</a:t>
            </a:r>
            <a:endParaRPr sz="2600" dirty="0">
              <a:latin typeface="Calibri"/>
              <a:cs typeface="Calibri"/>
            </a:endParaRPr>
          </a:p>
          <a:p>
            <a:pPr marL="167640">
              <a:lnSpc>
                <a:spcPts val="3120"/>
              </a:lnSpc>
              <a:spcBef>
                <a:spcPts val="156"/>
              </a:spcBef>
            </a:pPr>
            <a:r>
              <a:rPr sz="3900" spc="0" baseline="1114" dirty="0" smtClean="0">
                <a:latin typeface="Arial"/>
                <a:cs typeface="Arial"/>
              </a:rPr>
              <a:t>•</a:t>
            </a:r>
            <a:r>
              <a:rPr sz="3900" spc="445" baseline="1114" dirty="0" smtClean="0">
                <a:latin typeface="Arial"/>
                <a:cs typeface="Arial"/>
              </a:rPr>
              <a:t> </a:t>
            </a:r>
            <a:r>
              <a:rPr sz="3900" spc="0" baseline="1050" dirty="0" smtClean="0">
                <a:latin typeface="Calibri"/>
                <a:cs typeface="Calibri"/>
              </a:rPr>
              <a:t>Backing i</a:t>
            </a:r>
            <a:r>
              <a:rPr sz="3900" spc="-29" baseline="1050" dirty="0" smtClean="0">
                <a:latin typeface="Calibri"/>
                <a:cs typeface="Calibri"/>
              </a:rPr>
              <a:t>n</a:t>
            </a:r>
            <a:r>
              <a:rPr sz="3900" spc="-19" baseline="1050" dirty="0" smtClean="0">
                <a:latin typeface="Calibri"/>
                <a:cs typeface="Calibri"/>
              </a:rPr>
              <a:t>t</a:t>
            </a:r>
            <a:r>
              <a:rPr sz="3900" spc="0" baseline="1050" dirty="0" smtClean="0">
                <a:latin typeface="Calibri"/>
                <a:cs typeface="Calibri"/>
              </a:rPr>
              <a:t>o the</a:t>
            </a:r>
            <a:r>
              <a:rPr sz="3900" spc="-9" baseline="1050" dirty="0" smtClean="0">
                <a:latin typeface="Calibri"/>
                <a:cs typeface="Calibri"/>
              </a:rPr>
              <a:t> </a:t>
            </a:r>
            <a:r>
              <a:rPr sz="3900" spc="0" baseline="1050" dirty="0" smtClean="0">
                <a:latin typeface="Calibri"/>
                <a:cs typeface="Calibri"/>
              </a:rPr>
              <a:t>BIA</a:t>
            </a:r>
            <a:r>
              <a:rPr sz="3900" spc="-24" baseline="1050" dirty="0" smtClean="0">
                <a:latin typeface="Calibri"/>
                <a:cs typeface="Calibri"/>
              </a:rPr>
              <a:t> </a:t>
            </a:r>
            <a:r>
              <a:rPr sz="3900" spc="-44" baseline="1050" dirty="0" smtClean="0">
                <a:latin typeface="Calibri"/>
                <a:cs typeface="Calibri"/>
              </a:rPr>
              <a:t>R</a:t>
            </a:r>
            <a:r>
              <a:rPr sz="3900" spc="0" baseline="1050" dirty="0" smtClean="0">
                <a:latin typeface="Calibri"/>
                <a:cs typeface="Calibri"/>
              </a:rPr>
              <a:t>esults</a:t>
            </a:r>
            <a:endParaRPr sz="2600" dirty="0">
              <a:latin typeface="Calibri"/>
              <a:cs typeface="Calibri"/>
            </a:endParaRPr>
          </a:p>
          <a:p>
            <a:pPr marL="167640">
              <a:lnSpc>
                <a:spcPts val="3120"/>
              </a:lnSpc>
            </a:pPr>
            <a:r>
              <a:rPr sz="3900" spc="0" baseline="1114" dirty="0" smtClean="0">
                <a:latin typeface="Arial"/>
                <a:cs typeface="Arial"/>
              </a:rPr>
              <a:t>•</a:t>
            </a:r>
            <a:r>
              <a:rPr sz="3900" spc="445" baseline="1114" dirty="0" smtClean="0">
                <a:latin typeface="Arial"/>
                <a:cs typeface="Arial"/>
              </a:rPr>
              <a:t> </a:t>
            </a:r>
            <a:r>
              <a:rPr sz="3900" spc="0" baseline="1050" dirty="0" smtClean="0">
                <a:latin typeface="Calibri"/>
                <a:cs typeface="Calibri"/>
              </a:rPr>
              <a:t>Lack</a:t>
            </a:r>
            <a:r>
              <a:rPr sz="3900" spc="-4" baseline="1050" dirty="0" smtClean="0">
                <a:latin typeface="Calibri"/>
                <a:cs typeface="Calibri"/>
              </a:rPr>
              <a:t> </a:t>
            </a:r>
            <a:r>
              <a:rPr sz="3900" spc="0" baseline="1050" dirty="0" smtClean="0">
                <a:latin typeface="Calibri"/>
                <a:cs typeface="Calibri"/>
              </a:rPr>
              <a:t>of </a:t>
            </a:r>
            <a:r>
              <a:rPr sz="3900" spc="-9" baseline="1050" dirty="0" smtClean="0">
                <a:latin typeface="Calibri"/>
                <a:cs typeface="Calibri"/>
              </a:rPr>
              <a:t>P</a:t>
            </a:r>
            <a:r>
              <a:rPr sz="3900" spc="-34" baseline="1050" dirty="0" smtClean="0">
                <a:latin typeface="Calibri"/>
                <a:cs typeface="Calibri"/>
              </a:rPr>
              <a:t>r</a:t>
            </a:r>
            <a:r>
              <a:rPr sz="3900" spc="0" baseline="1050" dirty="0" smtClean="0">
                <a:latin typeface="Calibri"/>
                <a:cs typeface="Calibri"/>
              </a:rPr>
              <a:t>epa</a:t>
            </a:r>
            <a:r>
              <a:rPr sz="3900" spc="-44" baseline="1050" dirty="0" smtClean="0">
                <a:latin typeface="Calibri"/>
                <a:cs typeface="Calibri"/>
              </a:rPr>
              <a:t>r</a:t>
            </a:r>
            <a:r>
              <a:rPr sz="3900" spc="-25" baseline="1050" dirty="0" smtClean="0">
                <a:latin typeface="Calibri"/>
                <a:cs typeface="Calibri"/>
              </a:rPr>
              <a:t>a</a:t>
            </a:r>
            <a:r>
              <a:rPr sz="3900" spc="0" baseline="1050" dirty="0" smtClean="0">
                <a:latin typeface="Calibri"/>
                <a:cs typeface="Calibri"/>
              </a:rPr>
              <a:t>tion</a:t>
            </a:r>
            <a:r>
              <a:rPr sz="3900" spc="-9" baseline="1050" dirty="0" smtClean="0">
                <a:latin typeface="Calibri"/>
                <a:cs typeface="Calibri"/>
              </a:rPr>
              <a:t> </a:t>
            </a:r>
            <a:r>
              <a:rPr sz="3900" spc="-64" baseline="1050" dirty="0" smtClean="0">
                <a:latin typeface="Calibri"/>
                <a:cs typeface="Calibri"/>
              </a:rPr>
              <a:t>f</a:t>
            </a:r>
            <a:r>
              <a:rPr sz="3900" spc="0" baseline="1050" dirty="0" smtClean="0">
                <a:latin typeface="Calibri"/>
                <a:cs typeface="Calibri"/>
              </a:rPr>
              <a:t>or</a:t>
            </a:r>
            <a:r>
              <a:rPr sz="3900" spc="9" baseline="1050" dirty="0" smtClean="0">
                <a:latin typeface="Calibri"/>
                <a:cs typeface="Calibri"/>
              </a:rPr>
              <a:t> </a:t>
            </a:r>
            <a:r>
              <a:rPr sz="3900" spc="0" baseline="1050" dirty="0" smtClean="0">
                <a:latin typeface="Calibri"/>
                <a:cs typeface="Calibri"/>
              </a:rPr>
              <a:t>the</a:t>
            </a:r>
            <a:r>
              <a:rPr sz="3900" spc="-19" baseline="1050" dirty="0" smtClean="0">
                <a:latin typeface="Calibri"/>
                <a:cs typeface="Calibri"/>
              </a:rPr>
              <a:t> </a:t>
            </a:r>
            <a:r>
              <a:rPr sz="3900" spc="0" baseline="1050" dirty="0" smtClean="0">
                <a:latin typeface="Calibri"/>
                <a:cs typeface="Calibri"/>
              </a:rPr>
              <a:t>I</a:t>
            </a:r>
            <a:r>
              <a:rPr sz="3900" spc="-19" baseline="1050" dirty="0" smtClean="0">
                <a:latin typeface="Calibri"/>
                <a:cs typeface="Calibri"/>
              </a:rPr>
              <a:t>nt</a:t>
            </a:r>
            <a:r>
              <a:rPr sz="3900" spc="0" baseline="1050" dirty="0" smtClean="0">
                <a:latin typeface="Calibri"/>
                <a:cs typeface="Calibri"/>
              </a:rPr>
              <a:t>e</a:t>
            </a:r>
            <a:r>
              <a:rPr sz="3900" spc="25" baseline="1050" dirty="0" smtClean="0">
                <a:latin typeface="Calibri"/>
                <a:cs typeface="Calibri"/>
              </a:rPr>
              <a:t>r</a:t>
            </a:r>
            <a:r>
              <a:rPr sz="3900" spc="0" baseline="1050" dirty="0" smtClean="0">
                <a:latin typeface="Calibri"/>
                <a:cs typeface="Calibri"/>
              </a:rPr>
              <a:t>vi</a:t>
            </a:r>
            <a:r>
              <a:rPr sz="3900" spc="-9" baseline="1050" dirty="0" smtClean="0">
                <a:latin typeface="Calibri"/>
                <a:cs typeface="Calibri"/>
              </a:rPr>
              <a:t>e</a:t>
            </a:r>
            <a:r>
              <a:rPr sz="3900" spc="-25" baseline="1050" dirty="0" smtClean="0">
                <a:latin typeface="Calibri"/>
                <a:cs typeface="Calibri"/>
              </a:rPr>
              <a:t>w</a:t>
            </a:r>
            <a:r>
              <a:rPr sz="3900" spc="0" baseline="1050" dirty="0" smtClean="0">
                <a:latin typeface="Calibri"/>
                <a:cs typeface="Calibri"/>
              </a:rPr>
              <a:t>s/Me</a:t>
            </a:r>
            <a:r>
              <a:rPr sz="3900" spc="-25" baseline="1050" dirty="0" smtClean="0">
                <a:latin typeface="Calibri"/>
                <a:cs typeface="Calibri"/>
              </a:rPr>
              <a:t>e</a:t>
            </a:r>
            <a:r>
              <a:rPr sz="3900" spc="0" baseline="1050" dirty="0" smtClean="0">
                <a:latin typeface="Calibri"/>
                <a:cs typeface="Calibri"/>
              </a:rPr>
              <a:t>tin</a:t>
            </a:r>
            <a:r>
              <a:rPr sz="3900" spc="-4" baseline="1050" dirty="0" smtClean="0">
                <a:latin typeface="Calibri"/>
                <a:cs typeface="Calibri"/>
              </a:rPr>
              <a:t>g</a:t>
            </a:r>
            <a:r>
              <a:rPr sz="3900" spc="0" baseline="1050" dirty="0" smtClean="0">
                <a:latin typeface="Calibri"/>
                <a:cs typeface="Calibri"/>
              </a:rPr>
              <a:t>s</a:t>
            </a:r>
            <a:endParaRPr sz="2600" dirty="0">
              <a:latin typeface="Calibri"/>
              <a:cs typeface="Calibri"/>
            </a:endParaRPr>
          </a:p>
          <a:p>
            <a:pPr marL="167640">
              <a:lnSpc>
                <a:spcPts val="3120"/>
              </a:lnSpc>
            </a:pPr>
            <a:r>
              <a:rPr sz="3900" spc="0" baseline="1114" dirty="0" smtClean="0">
                <a:latin typeface="Arial"/>
                <a:cs typeface="Arial"/>
              </a:rPr>
              <a:t>•</a:t>
            </a:r>
            <a:r>
              <a:rPr sz="3900" spc="445" baseline="1114" dirty="0" smtClean="0">
                <a:latin typeface="Arial"/>
                <a:cs typeface="Arial"/>
              </a:rPr>
              <a:t> </a:t>
            </a:r>
            <a:r>
              <a:rPr sz="3900" spc="0" baseline="1050" dirty="0" smtClean="0">
                <a:latin typeface="Calibri"/>
                <a:cs typeface="Calibri"/>
              </a:rPr>
              <a:t>G</a:t>
            </a:r>
            <a:r>
              <a:rPr sz="3900" spc="-25" baseline="1050" dirty="0" smtClean="0">
                <a:latin typeface="Calibri"/>
                <a:cs typeface="Calibri"/>
              </a:rPr>
              <a:t>a</a:t>
            </a:r>
            <a:r>
              <a:rPr sz="3900" spc="0" baseline="1050" dirty="0" smtClean="0">
                <a:latin typeface="Calibri"/>
                <a:cs typeface="Calibri"/>
              </a:rPr>
              <a:t>ther</a:t>
            </a:r>
            <a:r>
              <a:rPr sz="3900" spc="9" baseline="1050" dirty="0" smtClean="0">
                <a:latin typeface="Calibri"/>
                <a:cs typeface="Calibri"/>
              </a:rPr>
              <a:t>i</a:t>
            </a:r>
            <a:r>
              <a:rPr sz="3900" spc="0" baseline="1050" dirty="0" smtClean="0">
                <a:latin typeface="Calibri"/>
                <a:cs typeface="Calibri"/>
              </a:rPr>
              <a:t>ng</a:t>
            </a:r>
            <a:r>
              <a:rPr sz="3900" spc="-25" baseline="1050" dirty="0" smtClean="0">
                <a:latin typeface="Calibri"/>
                <a:cs typeface="Calibri"/>
              </a:rPr>
              <a:t> </a:t>
            </a:r>
            <a:r>
              <a:rPr sz="3900" spc="-225" baseline="1050" dirty="0" smtClean="0">
                <a:latin typeface="Calibri"/>
                <a:cs typeface="Calibri"/>
              </a:rPr>
              <a:t>T</a:t>
            </a:r>
            <a:r>
              <a:rPr sz="3900" spc="0" baseline="1050" dirty="0" smtClean="0">
                <a:latin typeface="Calibri"/>
                <a:cs typeface="Calibri"/>
              </a:rPr>
              <a:t>oo</a:t>
            </a:r>
            <a:r>
              <a:rPr sz="3900" spc="-9" baseline="1050" dirty="0" smtClean="0">
                <a:latin typeface="Calibri"/>
                <a:cs typeface="Calibri"/>
              </a:rPr>
              <a:t> </a:t>
            </a:r>
            <a:r>
              <a:rPr sz="3900" spc="0" baseline="1050" dirty="0" smtClean="0">
                <a:latin typeface="Calibri"/>
                <a:cs typeface="Calibri"/>
              </a:rPr>
              <a:t>Mu</a:t>
            </a:r>
            <a:r>
              <a:rPr sz="3900" spc="4" baseline="1050" dirty="0" smtClean="0">
                <a:latin typeface="Calibri"/>
                <a:cs typeface="Calibri"/>
              </a:rPr>
              <a:t>c</a:t>
            </a:r>
            <a:r>
              <a:rPr sz="3900" spc="0" baseline="1050" dirty="0" smtClean="0">
                <a:latin typeface="Calibri"/>
                <a:cs typeface="Calibri"/>
              </a:rPr>
              <a:t>h</a:t>
            </a:r>
            <a:r>
              <a:rPr sz="3900" spc="-24" baseline="1050" dirty="0" smtClean="0">
                <a:latin typeface="Calibri"/>
                <a:cs typeface="Calibri"/>
              </a:rPr>
              <a:t> </a:t>
            </a:r>
            <a:r>
              <a:rPr sz="3900" spc="0" baseline="1050" dirty="0" smtClean="0">
                <a:latin typeface="Calibri"/>
                <a:cs typeface="Calibri"/>
              </a:rPr>
              <a:t>D</a:t>
            </a:r>
            <a:r>
              <a:rPr sz="3900" spc="-14" baseline="1050" dirty="0" smtClean="0">
                <a:latin typeface="Calibri"/>
                <a:cs typeface="Calibri"/>
              </a:rPr>
              <a:t>a</a:t>
            </a:r>
            <a:r>
              <a:rPr sz="3900" spc="-29" baseline="1050" dirty="0" smtClean="0">
                <a:latin typeface="Calibri"/>
                <a:cs typeface="Calibri"/>
              </a:rPr>
              <a:t>t</a:t>
            </a:r>
            <a:r>
              <a:rPr sz="3900" spc="0" baseline="1050" dirty="0" smtClean="0">
                <a:latin typeface="Calibri"/>
                <a:cs typeface="Calibri"/>
              </a:rPr>
              <a:t>a</a:t>
            </a:r>
            <a:endParaRPr sz="2600" dirty="0">
              <a:latin typeface="Calibri"/>
              <a:cs typeface="Calibri"/>
            </a:endParaRPr>
          </a:p>
          <a:p>
            <a:pPr marL="167640">
              <a:lnSpc>
                <a:spcPts val="3125"/>
              </a:lnSpc>
              <a:spcBef>
                <a:spcPts val="0"/>
              </a:spcBef>
            </a:pPr>
            <a:r>
              <a:rPr sz="3900" spc="0" baseline="1114" dirty="0" smtClean="0">
                <a:latin typeface="Arial"/>
                <a:cs typeface="Arial"/>
              </a:rPr>
              <a:t>•</a:t>
            </a:r>
            <a:r>
              <a:rPr sz="3900" spc="445" baseline="1114" dirty="0" smtClean="0">
                <a:latin typeface="Arial"/>
                <a:cs typeface="Arial"/>
              </a:rPr>
              <a:t> </a:t>
            </a:r>
            <a:r>
              <a:rPr sz="3900" spc="-34" baseline="1050" dirty="0" smtClean="0">
                <a:latin typeface="Calibri"/>
                <a:cs typeface="Calibri"/>
              </a:rPr>
              <a:t>F</a:t>
            </a:r>
            <a:r>
              <a:rPr sz="3900" spc="0" baseline="1050" dirty="0" smtClean="0">
                <a:latin typeface="Calibri"/>
                <a:cs typeface="Calibri"/>
              </a:rPr>
              <a:t>ocus</a:t>
            </a:r>
            <a:r>
              <a:rPr sz="3900" spc="-14" baseline="1050" dirty="0" smtClean="0">
                <a:latin typeface="Calibri"/>
                <a:cs typeface="Calibri"/>
              </a:rPr>
              <a:t> </a:t>
            </a:r>
            <a:r>
              <a:rPr sz="3900" spc="0" baseline="1050" dirty="0" smtClean="0">
                <a:latin typeface="Calibri"/>
                <a:cs typeface="Calibri"/>
              </a:rPr>
              <a:t>on the</a:t>
            </a:r>
            <a:r>
              <a:rPr sz="3900" spc="-14" baseline="1050" dirty="0" smtClean="0">
                <a:latin typeface="Calibri"/>
                <a:cs typeface="Calibri"/>
              </a:rPr>
              <a:t> </a:t>
            </a:r>
            <a:r>
              <a:rPr sz="3900" spc="-225" baseline="1050" dirty="0" smtClean="0">
                <a:latin typeface="Calibri"/>
                <a:cs typeface="Calibri"/>
              </a:rPr>
              <a:t>T</a:t>
            </a:r>
            <a:r>
              <a:rPr sz="3900" spc="0" baseline="1050" dirty="0" smtClean="0">
                <a:latin typeface="Calibri"/>
                <a:cs typeface="Calibri"/>
              </a:rPr>
              <a:t>o</a:t>
            </a:r>
            <a:r>
              <a:rPr sz="3900" spc="-9" baseline="1050" dirty="0" smtClean="0">
                <a:latin typeface="Calibri"/>
                <a:cs typeface="Calibri"/>
              </a:rPr>
              <a:t>o</a:t>
            </a:r>
            <a:r>
              <a:rPr sz="3900" spc="0" baseline="1050" dirty="0" smtClean="0">
                <a:latin typeface="Calibri"/>
                <a:cs typeface="Calibri"/>
              </a:rPr>
              <a:t>ls</a:t>
            </a:r>
            <a:r>
              <a:rPr sz="3900" spc="-79" baseline="1050" dirty="0" smtClean="0">
                <a:latin typeface="Calibri"/>
                <a:cs typeface="Calibri"/>
              </a:rPr>
              <a:t>/</a:t>
            </a:r>
            <a:r>
              <a:rPr sz="3900" spc="0" baseline="1050" dirty="0" smtClean="0">
                <a:latin typeface="Calibri"/>
                <a:cs typeface="Calibri"/>
              </a:rPr>
              <a:t>Appli</a:t>
            </a:r>
            <a:r>
              <a:rPr sz="3900" spc="-14" baseline="1050" dirty="0" smtClean="0">
                <a:latin typeface="Calibri"/>
                <a:cs typeface="Calibri"/>
              </a:rPr>
              <a:t>c</a:t>
            </a:r>
            <a:r>
              <a:rPr sz="3900" spc="-25" baseline="1050" dirty="0" smtClean="0">
                <a:latin typeface="Calibri"/>
                <a:cs typeface="Calibri"/>
              </a:rPr>
              <a:t>a</a:t>
            </a:r>
            <a:r>
              <a:rPr sz="3900" spc="0" baseline="1050" dirty="0" smtClean="0">
                <a:latin typeface="Calibri"/>
                <a:cs typeface="Calibri"/>
              </a:rPr>
              <a:t>tions</a:t>
            </a:r>
            <a:r>
              <a:rPr sz="3900" spc="-50" baseline="1050" dirty="0" smtClean="0">
                <a:latin typeface="Calibri"/>
                <a:cs typeface="Calibri"/>
              </a:rPr>
              <a:t> </a:t>
            </a:r>
            <a:r>
              <a:rPr sz="3900" spc="0" baseline="1050" dirty="0" smtClean="0">
                <a:latin typeface="Calibri"/>
                <a:cs typeface="Calibri"/>
              </a:rPr>
              <a:t>in</a:t>
            </a:r>
            <a:r>
              <a:rPr sz="3900" spc="-25" baseline="1050" dirty="0" smtClean="0">
                <a:latin typeface="Calibri"/>
                <a:cs typeface="Calibri"/>
              </a:rPr>
              <a:t>s</a:t>
            </a:r>
            <a:r>
              <a:rPr sz="3900" spc="-19" baseline="1050" dirty="0" smtClean="0">
                <a:latin typeface="Calibri"/>
                <a:cs typeface="Calibri"/>
              </a:rPr>
              <a:t>t</a:t>
            </a:r>
            <a:r>
              <a:rPr sz="3900" spc="0" baseline="1050" dirty="0" smtClean="0">
                <a:latin typeface="Calibri"/>
                <a:cs typeface="Calibri"/>
              </a:rPr>
              <a:t>ead</a:t>
            </a:r>
            <a:r>
              <a:rPr sz="3900" spc="-39" baseline="1050" dirty="0" smtClean="0">
                <a:latin typeface="Calibri"/>
                <a:cs typeface="Calibri"/>
              </a:rPr>
              <a:t> </a:t>
            </a:r>
            <a:r>
              <a:rPr sz="3900" spc="0" baseline="1050" dirty="0" smtClean="0">
                <a:latin typeface="Calibri"/>
                <a:cs typeface="Calibri"/>
              </a:rPr>
              <a:t>of</a:t>
            </a:r>
            <a:r>
              <a:rPr sz="3900" spc="-9" baseline="1050" dirty="0" smtClean="0">
                <a:latin typeface="Calibri"/>
                <a:cs typeface="Calibri"/>
              </a:rPr>
              <a:t> </a:t>
            </a:r>
            <a:r>
              <a:rPr sz="3900" spc="0" baseline="1050" dirty="0" smtClean="0">
                <a:latin typeface="Calibri"/>
                <a:cs typeface="Calibri"/>
              </a:rPr>
              <a:t>the</a:t>
            </a:r>
            <a:r>
              <a:rPr sz="3900" spc="-9" baseline="1050" dirty="0" smtClean="0">
                <a:latin typeface="Calibri"/>
                <a:cs typeface="Calibri"/>
              </a:rPr>
              <a:t> </a:t>
            </a:r>
            <a:r>
              <a:rPr sz="3900" spc="0" baseline="1050" dirty="0" smtClean="0">
                <a:latin typeface="Calibri"/>
                <a:cs typeface="Calibri"/>
              </a:rPr>
              <a:t>P</a:t>
            </a:r>
            <a:r>
              <a:rPr sz="3900" spc="-34" baseline="1050" dirty="0" smtClean="0">
                <a:latin typeface="Calibri"/>
                <a:cs typeface="Calibri"/>
              </a:rPr>
              <a:t>r</a:t>
            </a:r>
            <a:r>
              <a:rPr sz="3900" spc="0" baseline="1050" dirty="0" smtClean="0">
                <a:latin typeface="Calibri"/>
                <a:cs typeface="Calibri"/>
              </a:rPr>
              <a:t>ocesses</a:t>
            </a:r>
            <a:endParaRPr sz="2600" dirty="0">
              <a:latin typeface="Calibri"/>
              <a:cs typeface="Calibri"/>
            </a:endParaRPr>
          </a:p>
          <a:p>
            <a:pPr marL="167640">
              <a:lnSpc>
                <a:spcPts val="3120"/>
              </a:lnSpc>
            </a:pPr>
            <a:r>
              <a:rPr sz="3900" spc="0" baseline="1114" dirty="0" smtClean="0">
                <a:latin typeface="Arial"/>
                <a:cs typeface="Arial"/>
              </a:rPr>
              <a:t>•</a:t>
            </a:r>
            <a:r>
              <a:rPr sz="3900" spc="445" baseline="1114" dirty="0" smtClean="0">
                <a:latin typeface="Arial"/>
                <a:cs typeface="Arial"/>
              </a:rPr>
              <a:t> </a:t>
            </a:r>
            <a:r>
              <a:rPr sz="3900" spc="0" baseline="1050" dirty="0" smtClean="0">
                <a:latin typeface="Calibri"/>
                <a:cs typeface="Calibri"/>
              </a:rPr>
              <a:t>Doing</a:t>
            </a:r>
            <a:r>
              <a:rPr sz="3900" spc="-9" baseline="1050" dirty="0" smtClean="0">
                <a:latin typeface="Calibri"/>
                <a:cs typeface="Calibri"/>
              </a:rPr>
              <a:t> </a:t>
            </a:r>
            <a:r>
              <a:rPr sz="3900" spc="0" baseline="1050" dirty="0" smtClean="0">
                <a:latin typeface="Calibri"/>
                <a:cs typeface="Calibri"/>
              </a:rPr>
              <a:t>a</a:t>
            </a:r>
            <a:r>
              <a:rPr sz="3900" spc="9" baseline="1050" dirty="0" smtClean="0">
                <a:latin typeface="Calibri"/>
                <a:cs typeface="Calibri"/>
              </a:rPr>
              <a:t> </a:t>
            </a:r>
            <a:r>
              <a:rPr sz="3900" spc="0" baseline="1050" dirty="0" smtClean="0">
                <a:latin typeface="Calibri"/>
                <a:cs typeface="Calibri"/>
              </a:rPr>
              <a:t>Risk As</a:t>
            </a:r>
            <a:r>
              <a:rPr sz="3900" spc="4" baseline="1050" dirty="0" smtClean="0">
                <a:latin typeface="Calibri"/>
                <a:cs typeface="Calibri"/>
              </a:rPr>
              <a:t>s</a:t>
            </a:r>
            <a:r>
              <a:rPr sz="3900" spc="0" baseline="1050" dirty="0" smtClean="0">
                <a:latin typeface="Calibri"/>
                <a:cs typeface="Calibri"/>
              </a:rPr>
              <a:t>es</a:t>
            </a:r>
            <a:r>
              <a:rPr sz="3900" spc="-9" baseline="1050" dirty="0" smtClean="0">
                <a:latin typeface="Calibri"/>
                <a:cs typeface="Calibri"/>
              </a:rPr>
              <a:t>s</a:t>
            </a:r>
            <a:r>
              <a:rPr sz="3900" spc="0" baseline="1050" dirty="0" smtClean="0">
                <a:latin typeface="Calibri"/>
                <a:cs typeface="Calibri"/>
              </a:rPr>
              <a:t>me</a:t>
            </a:r>
            <a:r>
              <a:rPr sz="3900" spc="-39" baseline="1050" dirty="0" smtClean="0">
                <a:latin typeface="Calibri"/>
                <a:cs typeface="Calibri"/>
              </a:rPr>
              <a:t>n</a:t>
            </a:r>
            <a:r>
              <a:rPr sz="3900" spc="0" baseline="1050" dirty="0" smtClean="0">
                <a:latin typeface="Calibri"/>
                <a:cs typeface="Calibri"/>
              </a:rPr>
              <a:t>t</a:t>
            </a:r>
            <a:r>
              <a:rPr sz="3900" spc="-44" baseline="1050" dirty="0" smtClean="0">
                <a:latin typeface="Calibri"/>
                <a:cs typeface="Calibri"/>
              </a:rPr>
              <a:t> </a:t>
            </a:r>
            <a:r>
              <a:rPr sz="3900" spc="0" baseline="1050" dirty="0" smtClean="0">
                <a:latin typeface="Calibri"/>
                <a:cs typeface="Calibri"/>
              </a:rPr>
              <a:t>and</a:t>
            </a:r>
            <a:r>
              <a:rPr sz="3900" spc="-9" baseline="1050" dirty="0" smtClean="0">
                <a:latin typeface="Calibri"/>
                <a:cs typeface="Calibri"/>
              </a:rPr>
              <a:t> </a:t>
            </a:r>
            <a:r>
              <a:rPr sz="3900" spc="0" baseline="1050" dirty="0" smtClean="0">
                <a:latin typeface="Calibri"/>
                <a:cs typeface="Calibri"/>
              </a:rPr>
              <a:t>N</a:t>
            </a:r>
            <a:r>
              <a:rPr sz="3900" spc="-69" baseline="1050" dirty="0" smtClean="0">
                <a:latin typeface="Calibri"/>
                <a:cs typeface="Calibri"/>
              </a:rPr>
              <a:t>O</a:t>
            </a:r>
            <a:r>
              <a:rPr sz="3900" spc="0" baseline="1050" dirty="0" smtClean="0">
                <a:latin typeface="Calibri"/>
                <a:cs typeface="Calibri"/>
              </a:rPr>
              <a:t>T</a:t>
            </a:r>
            <a:r>
              <a:rPr sz="3900" spc="-9" baseline="1050" dirty="0" smtClean="0">
                <a:latin typeface="Calibri"/>
                <a:cs typeface="Calibri"/>
              </a:rPr>
              <a:t> </a:t>
            </a:r>
            <a:r>
              <a:rPr sz="3900" spc="0" baseline="1050" dirty="0" smtClean="0">
                <a:latin typeface="Calibri"/>
                <a:cs typeface="Calibri"/>
              </a:rPr>
              <a:t>a BIA </a:t>
            </a:r>
            <a:r>
              <a:rPr sz="3900" i="1" spc="0" baseline="1050" dirty="0" smtClean="0">
                <a:latin typeface="Calibri"/>
                <a:cs typeface="Calibri"/>
              </a:rPr>
              <a:t>(</a:t>
            </a:r>
            <a:r>
              <a:rPr sz="3900" i="1" spc="4" baseline="1050" dirty="0" smtClean="0">
                <a:latin typeface="Calibri"/>
                <a:cs typeface="Calibri"/>
              </a:rPr>
              <a:t>d</a:t>
            </a:r>
            <a:r>
              <a:rPr sz="3900" i="1" spc="0" baseline="1050" dirty="0" smtClean="0">
                <a:latin typeface="Calibri"/>
                <a:cs typeface="Calibri"/>
              </a:rPr>
              <a:t>o</a:t>
            </a:r>
            <a:r>
              <a:rPr sz="3900" i="1" spc="-14" baseline="1050" dirty="0" smtClean="0">
                <a:latin typeface="Calibri"/>
                <a:cs typeface="Calibri"/>
              </a:rPr>
              <a:t> </a:t>
            </a:r>
            <a:r>
              <a:rPr sz="3900" i="1" spc="0" baseline="1050" dirty="0" smtClean="0">
                <a:latin typeface="Calibri"/>
                <a:cs typeface="Calibri"/>
              </a:rPr>
              <a:t>bot</a:t>
            </a:r>
            <a:r>
              <a:rPr sz="3900" i="1" spc="4" baseline="1050" dirty="0" smtClean="0">
                <a:latin typeface="Calibri"/>
                <a:cs typeface="Calibri"/>
              </a:rPr>
              <a:t>h</a:t>
            </a:r>
            <a:r>
              <a:rPr sz="3900" i="1" spc="0" baseline="1050" dirty="0" smtClean="0">
                <a:latin typeface="Calibri"/>
                <a:cs typeface="Calibri"/>
              </a:rPr>
              <a:t>)</a:t>
            </a:r>
            <a:endParaRPr sz="2600" dirty="0">
              <a:latin typeface="Calibri"/>
              <a:cs typeface="Calibri"/>
            </a:endParaRPr>
          </a:p>
          <a:p>
            <a:pPr marL="167640">
              <a:lnSpc>
                <a:spcPts val="3120"/>
              </a:lnSpc>
            </a:pPr>
            <a:r>
              <a:rPr sz="3900" spc="0" baseline="1114" dirty="0" smtClean="0">
                <a:latin typeface="Arial"/>
                <a:cs typeface="Arial"/>
              </a:rPr>
              <a:t>•</a:t>
            </a:r>
            <a:r>
              <a:rPr sz="3900" spc="445" baseline="1114" dirty="0" smtClean="0">
                <a:latin typeface="Arial"/>
                <a:cs typeface="Arial"/>
              </a:rPr>
              <a:t> </a:t>
            </a:r>
            <a:r>
              <a:rPr sz="3900" spc="0" baseline="1050" dirty="0" smtClean="0">
                <a:latin typeface="Calibri"/>
                <a:cs typeface="Calibri"/>
              </a:rPr>
              <a:t>No Timely</a:t>
            </a:r>
            <a:r>
              <a:rPr sz="3900" spc="-29" baseline="1050" dirty="0" smtClean="0">
                <a:latin typeface="Calibri"/>
                <a:cs typeface="Calibri"/>
              </a:rPr>
              <a:t> F</a:t>
            </a:r>
            <a:r>
              <a:rPr sz="3900" spc="0" baseline="1050" dirty="0" smtClean="0">
                <a:latin typeface="Calibri"/>
                <a:cs typeface="Calibri"/>
              </a:rPr>
              <a:t>oll</a:t>
            </a:r>
            <a:r>
              <a:rPr sz="3900" spc="-14" baseline="1050" dirty="0" smtClean="0">
                <a:latin typeface="Calibri"/>
                <a:cs typeface="Calibri"/>
              </a:rPr>
              <a:t>o</a:t>
            </a:r>
            <a:r>
              <a:rPr sz="3900" spc="0" baseline="1050" dirty="0" smtClean="0">
                <a:latin typeface="Calibri"/>
                <a:cs typeface="Calibri"/>
              </a:rPr>
              <a:t>w</a:t>
            </a:r>
            <a:r>
              <a:rPr sz="3900" spc="19" baseline="1050" dirty="0" smtClean="0">
                <a:latin typeface="Calibri"/>
                <a:cs typeface="Calibri"/>
              </a:rPr>
              <a:t> </a:t>
            </a:r>
            <a:r>
              <a:rPr sz="3900" spc="0" baseline="1050" dirty="0" smtClean="0">
                <a:latin typeface="Calibri"/>
                <a:cs typeface="Calibri"/>
              </a:rPr>
              <a:t>Up</a:t>
            </a:r>
            <a:r>
              <a:rPr sz="3900" spc="-14" baseline="1050" dirty="0" smtClean="0">
                <a:latin typeface="Calibri"/>
                <a:cs typeface="Calibri"/>
              </a:rPr>
              <a:t> </a:t>
            </a:r>
            <a:r>
              <a:rPr sz="3900" spc="0" baseline="1050" dirty="0" smtClean="0">
                <a:latin typeface="Calibri"/>
                <a:cs typeface="Calibri"/>
              </a:rPr>
              <a:t>/</a:t>
            </a:r>
            <a:r>
              <a:rPr sz="3900" spc="-9" baseline="1050" dirty="0" smtClean="0">
                <a:latin typeface="Calibri"/>
                <a:cs typeface="Calibri"/>
              </a:rPr>
              <a:t> </a:t>
            </a:r>
            <a:r>
              <a:rPr sz="3900" spc="-44" baseline="1050" dirty="0" smtClean="0">
                <a:latin typeface="Calibri"/>
                <a:cs typeface="Calibri"/>
              </a:rPr>
              <a:t>R</a:t>
            </a:r>
            <a:r>
              <a:rPr sz="3900" spc="0" baseline="1050" dirty="0" smtClean="0">
                <a:latin typeface="Calibri"/>
                <a:cs typeface="Calibri"/>
              </a:rPr>
              <a:t>esult</a:t>
            </a:r>
            <a:r>
              <a:rPr sz="3900" spc="-14" baseline="1050" dirty="0" smtClean="0">
                <a:latin typeface="Calibri"/>
                <a:cs typeface="Calibri"/>
              </a:rPr>
              <a:t> </a:t>
            </a:r>
            <a:r>
              <a:rPr sz="3900" spc="0" baseline="1050" dirty="0" smtClean="0">
                <a:latin typeface="Calibri"/>
                <a:cs typeface="Calibri"/>
              </a:rPr>
              <a:t>P</a:t>
            </a:r>
            <a:r>
              <a:rPr sz="3900" spc="-29" baseline="1050" dirty="0" smtClean="0">
                <a:latin typeface="Calibri"/>
                <a:cs typeface="Calibri"/>
              </a:rPr>
              <a:t>r</a:t>
            </a:r>
            <a:r>
              <a:rPr sz="3900" spc="0" baseline="1050" dirty="0" smtClean="0">
                <a:latin typeface="Calibri"/>
                <a:cs typeface="Calibri"/>
              </a:rPr>
              <a:t>ese</a:t>
            </a:r>
            <a:r>
              <a:rPr sz="3900" spc="-19" baseline="1050" dirty="0" smtClean="0">
                <a:latin typeface="Calibri"/>
                <a:cs typeface="Calibri"/>
              </a:rPr>
              <a:t>n</a:t>
            </a:r>
            <a:r>
              <a:rPr sz="3900" spc="-29" baseline="1050" dirty="0" smtClean="0">
                <a:latin typeface="Calibri"/>
                <a:cs typeface="Calibri"/>
              </a:rPr>
              <a:t>t</a:t>
            </a:r>
            <a:r>
              <a:rPr sz="3900" spc="-25" baseline="1050" dirty="0" smtClean="0">
                <a:latin typeface="Calibri"/>
                <a:cs typeface="Calibri"/>
              </a:rPr>
              <a:t>a</a:t>
            </a:r>
            <a:r>
              <a:rPr sz="3900" spc="0" baseline="1050" dirty="0" smtClean="0">
                <a:latin typeface="Calibri"/>
                <a:cs typeface="Calibri"/>
              </a:rPr>
              <a:t>tion</a:t>
            </a:r>
            <a:endParaRPr sz="2600" dirty="0">
              <a:latin typeface="Calibri"/>
              <a:cs typeface="Calibri"/>
            </a:endParaRPr>
          </a:p>
          <a:p>
            <a:pPr marL="167640">
              <a:lnSpc>
                <a:spcPts val="3120"/>
              </a:lnSpc>
            </a:pPr>
            <a:r>
              <a:rPr sz="3900" spc="0" baseline="1114" dirty="0" smtClean="0">
                <a:latin typeface="Arial"/>
                <a:cs typeface="Arial"/>
              </a:rPr>
              <a:t>•</a:t>
            </a:r>
            <a:r>
              <a:rPr sz="3900" spc="445" baseline="1114" dirty="0" smtClean="0">
                <a:latin typeface="Arial"/>
                <a:cs typeface="Arial"/>
              </a:rPr>
              <a:t> </a:t>
            </a:r>
            <a:r>
              <a:rPr sz="3900" spc="0" baseline="1050" dirty="0" smtClean="0">
                <a:latin typeface="Calibri"/>
                <a:cs typeface="Calibri"/>
              </a:rPr>
              <a:t>Unclear</a:t>
            </a:r>
            <a:r>
              <a:rPr sz="3900" spc="-14" baseline="1050" dirty="0" smtClean="0">
                <a:latin typeface="Calibri"/>
                <a:cs typeface="Calibri"/>
              </a:rPr>
              <a:t> </a:t>
            </a:r>
            <a:r>
              <a:rPr sz="3900" spc="0" baseline="1050" dirty="0" smtClean="0">
                <a:latin typeface="Calibri"/>
                <a:cs typeface="Calibri"/>
              </a:rPr>
              <a:t>P</a:t>
            </a:r>
            <a:r>
              <a:rPr sz="3900" spc="-29" baseline="1050" dirty="0" smtClean="0">
                <a:latin typeface="Calibri"/>
                <a:cs typeface="Calibri"/>
              </a:rPr>
              <a:t>r</a:t>
            </a:r>
            <a:r>
              <a:rPr sz="3900" spc="0" baseline="1050" dirty="0" smtClean="0">
                <a:latin typeface="Calibri"/>
                <a:cs typeface="Calibri"/>
              </a:rPr>
              <a:t>ese</a:t>
            </a:r>
            <a:r>
              <a:rPr sz="3900" spc="-19" baseline="1050" dirty="0" smtClean="0">
                <a:latin typeface="Calibri"/>
                <a:cs typeface="Calibri"/>
              </a:rPr>
              <a:t>n</a:t>
            </a:r>
            <a:r>
              <a:rPr sz="3900" spc="-29" baseline="1050" dirty="0" smtClean="0">
                <a:latin typeface="Calibri"/>
                <a:cs typeface="Calibri"/>
              </a:rPr>
              <a:t>t</a:t>
            </a:r>
            <a:r>
              <a:rPr sz="3900" spc="-25" baseline="1050" dirty="0" smtClean="0">
                <a:latin typeface="Calibri"/>
                <a:cs typeface="Calibri"/>
              </a:rPr>
              <a:t>a</a:t>
            </a:r>
            <a:r>
              <a:rPr sz="3900" spc="0" baseline="1050" dirty="0" smtClean="0">
                <a:latin typeface="Calibri"/>
                <a:cs typeface="Calibri"/>
              </a:rPr>
              <a:t>tion</a:t>
            </a:r>
            <a:r>
              <a:rPr sz="3900" spc="-24" baseline="1050" dirty="0" smtClean="0">
                <a:latin typeface="Calibri"/>
                <a:cs typeface="Calibri"/>
              </a:rPr>
              <a:t> </a:t>
            </a:r>
            <a:r>
              <a:rPr sz="3900" spc="0" baseline="1050" dirty="0" smtClean="0">
                <a:latin typeface="Calibri"/>
                <a:cs typeface="Calibri"/>
              </a:rPr>
              <a:t>of </a:t>
            </a:r>
            <a:r>
              <a:rPr sz="3900" spc="-50" baseline="1050" dirty="0" smtClean="0">
                <a:latin typeface="Calibri"/>
                <a:cs typeface="Calibri"/>
              </a:rPr>
              <a:t>R</a:t>
            </a:r>
            <a:r>
              <a:rPr sz="3900" spc="0" baseline="1050" dirty="0" smtClean="0">
                <a:latin typeface="Calibri"/>
                <a:cs typeface="Calibri"/>
              </a:rPr>
              <a:t>esults</a:t>
            </a:r>
            <a:endParaRPr sz="26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985752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381000" y="762000"/>
            <a:ext cx="8382000" cy="5638800"/>
          </a:xfrm>
          <a:custGeom>
            <a:avLst/>
            <a:gdLst/>
            <a:ahLst/>
            <a:cxnLst/>
            <a:rect l="l" t="t" r="r" b="b"/>
            <a:pathLst>
              <a:path w="8382000" h="5638800">
                <a:moveTo>
                  <a:pt x="0" y="5638800"/>
                </a:moveTo>
                <a:lnTo>
                  <a:pt x="8382000" y="5638800"/>
                </a:lnTo>
                <a:lnTo>
                  <a:pt x="8382000" y="0"/>
                </a:lnTo>
                <a:lnTo>
                  <a:pt x="0" y="0"/>
                </a:lnTo>
                <a:lnTo>
                  <a:pt x="0" y="5638800"/>
                </a:lnTo>
                <a:close/>
              </a:path>
            </a:pathLst>
          </a:custGeom>
          <a:ln w="25400">
            <a:solidFill>
              <a:srgbClr val="C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990592" y="145796"/>
            <a:ext cx="2836553" cy="635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990"/>
              </a:lnSpc>
              <a:spcBef>
                <a:spcPts val="249"/>
              </a:spcBef>
            </a:pPr>
            <a:r>
              <a:rPr sz="7200" spc="-84" baseline="3413" dirty="0" smtClean="0">
                <a:latin typeface="Calibri"/>
                <a:cs typeface="Calibri"/>
              </a:rPr>
              <a:t>R</a:t>
            </a:r>
            <a:r>
              <a:rPr sz="7200" spc="-34" baseline="3413" dirty="0" smtClean="0">
                <a:latin typeface="Calibri"/>
                <a:cs typeface="Calibri"/>
              </a:rPr>
              <a:t>e</a:t>
            </a:r>
            <a:r>
              <a:rPr sz="7200" spc="-119" baseline="3413" dirty="0" smtClean="0">
                <a:latin typeface="Calibri"/>
                <a:cs typeface="Calibri"/>
              </a:rPr>
              <a:t>f</a:t>
            </a:r>
            <a:r>
              <a:rPr sz="7200" spc="0" baseline="3413" dirty="0" smtClean="0">
                <a:latin typeface="Calibri"/>
                <a:cs typeface="Calibri"/>
              </a:rPr>
              <a:t>e</a:t>
            </a:r>
            <a:r>
              <a:rPr sz="7200" spc="-69" baseline="3413" dirty="0" smtClean="0">
                <a:latin typeface="Calibri"/>
                <a:cs typeface="Calibri"/>
              </a:rPr>
              <a:t>r</a:t>
            </a:r>
            <a:r>
              <a:rPr sz="7200" spc="0" baseline="3413" dirty="0" smtClean="0">
                <a:latin typeface="Calibri"/>
                <a:cs typeface="Calibri"/>
              </a:rPr>
              <a:t>ences</a:t>
            </a:r>
            <a:endParaRPr sz="48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81000" y="762000"/>
            <a:ext cx="8382000" cy="5638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15"/>
              </a:spcBef>
            </a:pPr>
            <a:endParaRPr sz="500"/>
          </a:p>
          <a:p>
            <a:pPr marL="396240">
              <a:lnSpc>
                <a:spcPct val="101725"/>
              </a:lnSpc>
              <a:spcBef>
                <a:spcPts val="5000"/>
              </a:spcBef>
            </a:pPr>
            <a:r>
              <a:rPr sz="1600" b="1" u="heavy" spc="-4" dirty="0" smtClean="0">
                <a:latin typeface="Calibri"/>
                <a:cs typeface="Calibri"/>
              </a:rPr>
              <a:t>I</a:t>
            </a:r>
            <a:r>
              <a:rPr sz="1600" b="1" u="heavy" spc="0" dirty="0" smtClean="0">
                <a:latin typeface="Calibri"/>
                <a:cs typeface="Calibri"/>
              </a:rPr>
              <a:t>SO</a:t>
            </a:r>
            <a:r>
              <a:rPr sz="1600" b="1" u="heavy" spc="-12" dirty="0" smtClean="0">
                <a:latin typeface="Calibri"/>
                <a:cs typeface="Calibri"/>
              </a:rPr>
              <a:t> </a:t>
            </a:r>
            <a:r>
              <a:rPr sz="1600" b="1" u="heavy" spc="0" dirty="0" smtClean="0">
                <a:latin typeface="Calibri"/>
                <a:cs typeface="Calibri"/>
              </a:rPr>
              <a:t>S</a:t>
            </a:r>
            <a:r>
              <a:rPr sz="1600" b="1" u="heavy" spc="-14" dirty="0" smtClean="0">
                <a:latin typeface="Calibri"/>
                <a:cs typeface="Calibri"/>
              </a:rPr>
              <a:t>t</a:t>
            </a:r>
            <a:r>
              <a:rPr sz="1600" b="1" u="heavy" spc="0" dirty="0" smtClean="0">
                <a:latin typeface="Calibri"/>
                <a:cs typeface="Calibri"/>
              </a:rPr>
              <a:t>an</a:t>
            </a:r>
            <a:r>
              <a:rPr sz="1600" b="1" u="heavy" spc="-9" dirty="0" smtClean="0">
                <a:latin typeface="Calibri"/>
                <a:cs typeface="Calibri"/>
              </a:rPr>
              <a:t>d</a:t>
            </a:r>
            <a:r>
              <a:rPr sz="1600" b="1" u="heavy" spc="0" dirty="0" smtClean="0">
                <a:latin typeface="Calibri"/>
                <a:cs typeface="Calibri"/>
              </a:rPr>
              <a:t>a</a:t>
            </a:r>
            <a:r>
              <a:rPr sz="1600" b="1" u="heavy" spc="-25" dirty="0" smtClean="0">
                <a:latin typeface="Calibri"/>
                <a:cs typeface="Calibri"/>
              </a:rPr>
              <a:t>r</a:t>
            </a:r>
            <a:r>
              <a:rPr sz="1600" b="1" u="heavy" spc="-4" dirty="0" smtClean="0">
                <a:latin typeface="Calibri"/>
                <a:cs typeface="Calibri"/>
              </a:rPr>
              <a:t>d</a:t>
            </a:r>
            <a:r>
              <a:rPr sz="1600" b="1" u="heavy" spc="0" dirty="0" smtClean="0">
                <a:latin typeface="Calibri"/>
                <a:cs typeface="Calibri"/>
              </a:rPr>
              <a:t>s</a:t>
            </a:r>
            <a:endParaRPr sz="1600">
              <a:latin typeface="Calibri"/>
              <a:cs typeface="Calibri"/>
            </a:endParaRPr>
          </a:p>
          <a:p>
            <a:pPr marL="440436">
              <a:lnSpc>
                <a:spcPts val="1920"/>
              </a:lnSpc>
              <a:spcBef>
                <a:spcPts val="96"/>
              </a:spcBef>
            </a:pPr>
            <a:r>
              <a:rPr sz="2400" spc="0" baseline="1706" dirty="0" smtClean="0">
                <a:latin typeface="Calibri"/>
                <a:cs typeface="Calibri"/>
              </a:rPr>
              <a:t>-</a:t>
            </a:r>
            <a:r>
              <a:rPr sz="2400" spc="-4" baseline="1706" dirty="0" smtClean="0">
                <a:latin typeface="Calibri"/>
                <a:cs typeface="Calibri"/>
              </a:rPr>
              <a:t> </a:t>
            </a:r>
            <a:r>
              <a:rPr sz="2400" spc="4" baseline="1706" dirty="0" smtClean="0">
                <a:latin typeface="Calibri"/>
                <a:cs typeface="Calibri"/>
              </a:rPr>
              <a:t>I</a:t>
            </a:r>
            <a:r>
              <a:rPr sz="2400" spc="0" baseline="1706" dirty="0" smtClean="0">
                <a:latin typeface="Calibri"/>
                <a:cs typeface="Calibri"/>
              </a:rPr>
              <a:t>SO</a:t>
            </a:r>
            <a:r>
              <a:rPr sz="2400" spc="-12" baseline="1706" dirty="0" smtClean="0">
                <a:latin typeface="Calibri"/>
                <a:cs typeface="Calibri"/>
              </a:rPr>
              <a:t> </a:t>
            </a:r>
            <a:r>
              <a:rPr sz="2400" spc="-4" baseline="1706" dirty="0" smtClean="0">
                <a:latin typeface="Calibri"/>
                <a:cs typeface="Calibri"/>
              </a:rPr>
              <a:t>2230</a:t>
            </a:r>
            <a:r>
              <a:rPr sz="2400" spc="0" baseline="1706" dirty="0" smtClean="0">
                <a:latin typeface="Calibri"/>
                <a:cs typeface="Calibri"/>
              </a:rPr>
              <a:t>1</a:t>
            </a:r>
            <a:endParaRPr sz="1600">
              <a:latin typeface="Calibri"/>
              <a:cs typeface="Calibri"/>
            </a:endParaRPr>
          </a:p>
          <a:p>
            <a:pPr marL="1310894">
              <a:lnSpc>
                <a:spcPts val="1920"/>
              </a:lnSpc>
            </a:pPr>
            <a:r>
              <a:rPr sz="2400" spc="-4" baseline="1706" dirty="0" smtClean="0">
                <a:latin typeface="Calibri"/>
                <a:cs typeface="Calibri"/>
              </a:rPr>
              <a:t>201</a:t>
            </a:r>
            <a:r>
              <a:rPr sz="2400" spc="0" baseline="1706" dirty="0" smtClean="0">
                <a:latin typeface="Calibri"/>
                <a:cs typeface="Calibri"/>
              </a:rPr>
              <a:t>2</a:t>
            </a:r>
            <a:r>
              <a:rPr sz="2400" spc="-17" baseline="1706" dirty="0" smtClean="0">
                <a:latin typeface="Calibri"/>
                <a:cs typeface="Calibri"/>
              </a:rPr>
              <a:t> </a:t>
            </a:r>
            <a:r>
              <a:rPr sz="2400" spc="0" baseline="1706" dirty="0" smtClean="0">
                <a:latin typeface="Calibri"/>
                <a:cs typeface="Calibri"/>
              </a:rPr>
              <a:t>Soci</a:t>
            </a:r>
            <a:r>
              <a:rPr sz="2400" spc="-14" baseline="1706" dirty="0" smtClean="0">
                <a:latin typeface="Calibri"/>
                <a:cs typeface="Calibri"/>
              </a:rPr>
              <a:t>e</a:t>
            </a:r>
            <a:r>
              <a:rPr sz="2400" spc="-19" baseline="1706" dirty="0" smtClean="0">
                <a:latin typeface="Calibri"/>
                <a:cs typeface="Calibri"/>
              </a:rPr>
              <a:t>t</a:t>
            </a:r>
            <a:r>
              <a:rPr sz="2400" spc="0" baseline="1706" dirty="0" smtClean="0">
                <a:latin typeface="Calibri"/>
                <a:cs typeface="Calibri"/>
              </a:rPr>
              <a:t>al</a:t>
            </a:r>
            <a:r>
              <a:rPr sz="2400" spc="-30" baseline="1706" dirty="0" smtClean="0">
                <a:latin typeface="Calibri"/>
                <a:cs typeface="Calibri"/>
              </a:rPr>
              <a:t> </a:t>
            </a:r>
            <a:r>
              <a:rPr sz="2400" spc="0" baseline="1706" dirty="0" smtClean="0">
                <a:latin typeface="Calibri"/>
                <a:cs typeface="Calibri"/>
              </a:rPr>
              <a:t>se</a:t>
            </a:r>
            <a:r>
              <a:rPr sz="2400" spc="-4" baseline="1706" dirty="0" smtClean="0">
                <a:latin typeface="Calibri"/>
                <a:cs typeface="Calibri"/>
              </a:rPr>
              <a:t>c</a:t>
            </a:r>
            <a:r>
              <a:rPr sz="2400" spc="0" baseline="1706" dirty="0" smtClean="0">
                <a:latin typeface="Calibri"/>
                <a:cs typeface="Calibri"/>
              </a:rPr>
              <a:t>uri</a:t>
            </a:r>
            <a:r>
              <a:rPr sz="2400" spc="4" baseline="1706" dirty="0" smtClean="0">
                <a:latin typeface="Calibri"/>
                <a:cs typeface="Calibri"/>
              </a:rPr>
              <a:t>t</a:t>
            </a:r>
            <a:r>
              <a:rPr sz="2400" spc="0" baseline="1706" dirty="0" smtClean="0">
                <a:latin typeface="Calibri"/>
                <a:cs typeface="Calibri"/>
              </a:rPr>
              <a:t>y</a:t>
            </a:r>
            <a:r>
              <a:rPr sz="2400" spc="-36" baseline="1706" dirty="0" smtClean="0">
                <a:latin typeface="Calibri"/>
                <a:cs typeface="Calibri"/>
              </a:rPr>
              <a:t> </a:t>
            </a:r>
            <a:r>
              <a:rPr sz="2400" spc="0" baseline="1706" dirty="0" smtClean="0">
                <a:latin typeface="Calibri"/>
                <a:cs typeface="Calibri"/>
              </a:rPr>
              <a:t>–</a:t>
            </a:r>
            <a:r>
              <a:rPr sz="2400" spc="1" baseline="1706" dirty="0" smtClean="0">
                <a:latin typeface="Calibri"/>
                <a:cs typeface="Calibri"/>
              </a:rPr>
              <a:t> </a:t>
            </a:r>
            <a:r>
              <a:rPr sz="2400" spc="0" baseline="1706" dirty="0" smtClean="0">
                <a:latin typeface="Calibri"/>
                <a:cs typeface="Calibri"/>
              </a:rPr>
              <a:t>Busi</a:t>
            </a:r>
            <a:r>
              <a:rPr sz="2400" spc="4" baseline="1706" dirty="0" smtClean="0">
                <a:latin typeface="Calibri"/>
                <a:cs typeface="Calibri"/>
              </a:rPr>
              <a:t>n</a:t>
            </a:r>
            <a:r>
              <a:rPr sz="2400" spc="0" baseline="1706" dirty="0" smtClean="0">
                <a:latin typeface="Calibri"/>
                <a:cs typeface="Calibri"/>
              </a:rPr>
              <a:t>ess</a:t>
            </a:r>
            <a:r>
              <a:rPr sz="2400" spc="-50" baseline="1706" dirty="0" smtClean="0">
                <a:latin typeface="Calibri"/>
                <a:cs typeface="Calibri"/>
              </a:rPr>
              <a:t> </a:t>
            </a:r>
            <a:r>
              <a:rPr sz="2400" spc="-14" baseline="1706" dirty="0" smtClean="0">
                <a:latin typeface="Calibri"/>
                <a:cs typeface="Calibri"/>
              </a:rPr>
              <a:t>c</a:t>
            </a:r>
            <a:r>
              <a:rPr sz="2400" spc="0" baseline="1706" dirty="0" smtClean="0">
                <a:latin typeface="Calibri"/>
                <a:cs typeface="Calibri"/>
              </a:rPr>
              <a:t>o</a:t>
            </a:r>
            <a:r>
              <a:rPr sz="2400" spc="-9" baseline="1706" dirty="0" smtClean="0">
                <a:latin typeface="Calibri"/>
                <a:cs typeface="Calibri"/>
              </a:rPr>
              <a:t>n</a:t>
            </a:r>
            <a:r>
              <a:rPr sz="2400" spc="4" baseline="1706" dirty="0" smtClean="0">
                <a:latin typeface="Calibri"/>
                <a:cs typeface="Calibri"/>
              </a:rPr>
              <a:t>ti</a:t>
            </a:r>
            <a:r>
              <a:rPr sz="2400" spc="0" baseline="1706" dirty="0" smtClean="0">
                <a:latin typeface="Calibri"/>
                <a:cs typeface="Calibri"/>
              </a:rPr>
              <a:t>nu</a:t>
            </a:r>
            <a:r>
              <a:rPr sz="2400" spc="9" baseline="1706" dirty="0" smtClean="0">
                <a:latin typeface="Calibri"/>
                <a:cs typeface="Calibri"/>
              </a:rPr>
              <a:t>i</a:t>
            </a:r>
            <a:r>
              <a:rPr sz="2400" spc="4" baseline="1706" dirty="0" smtClean="0">
                <a:latin typeface="Calibri"/>
                <a:cs typeface="Calibri"/>
              </a:rPr>
              <a:t>t</a:t>
            </a:r>
            <a:r>
              <a:rPr sz="2400" spc="0" baseline="1706" dirty="0" smtClean="0">
                <a:latin typeface="Calibri"/>
                <a:cs typeface="Calibri"/>
              </a:rPr>
              <a:t>y</a:t>
            </a:r>
            <a:r>
              <a:rPr sz="2400" spc="-69" baseline="1706" dirty="0" smtClean="0">
                <a:latin typeface="Calibri"/>
                <a:cs typeface="Calibri"/>
              </a:rPr>
              <a:t> </a:t>
            </a:r>
            <a:r>
              <a:rPr sz="2400" spc="0" baseline="1706" dirty="0" smtClean="0">
                <a:latin typeface="Calibri"/>
                <a:cs typeface="Calibri"/>
              </a:rPr>
              <a:t>man</a:t>
            </a:r>
            <a:r>
              <a:rPr sz="2400" spc="4" baseline="1706" dirty="0" smtClean="0">
                <a:latin typeface="Calibri"/>
                <a:cs typeface="Calibri"/>
              </a:rPr>
              <a:t>a</a:t>
            </a:r>
            <a:r>
              <a:rPr sz="2400" spc="-9" baseline="1706" dirty="0" smtClean="0">
                <a:latin typeface="Calibri"/>
                <a:cs typeface="Calibri"/>
              </a:rPr>
              <a:t>g</a:t>
            </a:r>
            <a:r>
              <a:rPr sz="2400" spc="0" baseline="1706" dirty="0" smtClean="0">
                <a:latin typeface="Calibri"/>
                <a:cs typeface="Calibri"/>
              </a:rPr>
              <a:t>e</a:t>
            </a:r>
            <a:r>
              <a:rPr sz="2400" spc="-4" baseline="1706" dirty="0" smtClean="0">
                <a:latin typeface="Calibri"/>
                <a:cs typeface="Calibri"/>
              </a:rPr>
              <a:t>m</a:t>
            </a:r>
            <a:r>
              <a:rPr sz="2400" spc="0" baseline="1706" dirty="0" smtClean="0">
                <a:latin typeface="Calibri"/>
                <a:cs typeface="Calibri"/>
              </a:rPr>
              <a:t>e</a:t>
            </a:r>
            <a:r>
              <a:rPr sz="2400" spc="-14" baseline="1706" dirty="0" smtClean="0">
                <a:latin typeface="Calibri"/>
                <a:cs typeface="Calibri"/>
              </a:rPr>
              <a:t>n</a:t>
            </a:r>
            <a:r>
              <a:rPr sz="2400" spc="0" baseline="1706" dirty="0" smtClean="0">
                <a:latin typeface="Calibri"/>
                <a:cs typeface="Calibri"/>
              </a:rPr>
              <a:t>t</a:t>
            </a:r>
            <a:r>
              <a:rPr sz="2400" spc="-91" baseline="1706" dirty="0" smtClean="0">
                <a:latin typeface="Calibri"/>
                <a:cs typeface="Calibri"/>
              </a:rPr>
              <a:t> </a:t>
            </a:r>
            <a:r>
              <a:rPr sz="2400" spc="-25" baseline="1706" dirty="0" smtClean="0">
                <a:latin typeface="Calibri"/>
                <a:cs typeface="Calibri"/>
              </a:rPr>
              <a:t>s</a:t>
            </a:r>
            <a:r>
              <a:rPr sz="2400" spc="-14" baseline="1706" dirty="0" smtClean="0">
                <a:latin typeface="Calibri"/>
                <a:cs typeface="Calibri"/>
              </a:rPr>
              <a:t>ys</a:t>
            </a:r>
            <a:r>
              <a:rPr sz="2400" spc="-4" baseline="1706" dirty="0" smtClean="0">
                <a:latin typeface="Calibri"/>
                <a:cs typeface="Calibri"/>
              </a:rPr>
              <a:t>t</a:t>
            </a:r>
            <a:r>
              <a:rPr sz="2400" spc="0" baseline="1706" dirty="0" smtClean="0">
                <a:latin typeface="Calibri"/>
                <a:cs typeface="Calibri"/>
              </a:rPr>
              <a:t>e</a:t>
            </a:r>
            <a:r>
              <a:rPr sz="2400" spc="-4" baseline="1706" dirty="0" smtClean="0">
                <a:latin typeface="Calibri"/>
                <a:cs typeface="Calibri"/>
              </a:rPr>
              <a:t>m</a:t>
            </a:r>
            <a:r>
              <a:rPr sz="2400" spc="0" baseline="1706" dirty="0" smtClean="0">
                <a:latin typeface="Calibri"/>
                <a:cs typeface="Calibri"/>
              </a:rPr>
              <a:t>s</a:t>
            </a:r>
            <a:endParaRPr sz="1600">
              <a:latin typeface="Calibri"/>
              <a:cs typeface="Calibri"/>
            </a:endParaRPr>
          </a:p>
          <a:p>
            <a:pPr marL="440436">
              <a:lnSpc>
                <a:spcPts val="1920"/>
              </a:lnSpc>
            </a:pPr>
            <a:r>
              <a:rPr sz="2400" spc="0" baseline="1706" dirty="0" smtClean="0">
                <a:latin typeface="Calibri"/>
                <a:cs typeface="Calibri"/>
              </a:rPr>
              <a:t>-</a:t>
            </a:r>
            <a:r>
              <a:rPr sz="2400" spc="-4" baseline="1706" dirty="0" smtClean="0">
                <a:latin typeface="Calibri"/>
                <a:cs typeface="Calibri"/>
              </a:rPr>
              <a:t> </a:t>
            </a:r>
            <a:r>
              <a:rPr sz="2400" spc="4" baseline="1706" dirty="0" smtClean="0">
                <a:latin typeface="Calibri"/>
                <a:cs typeface="Calibri"/>
              </a:rPr>
              <a:t>I</a:t>
            </a:r>
            <a:r>
              <a:rPr sz="2400" spc="0" baseline="1706" dirty="0" smtClean="0">
                <a:latin typeface="Calibri"/>
                <a:cs typeface="Calibri"/>
              </a:rPr>
              <a:t>SO</a:t>
            </a:r>
            <a:r>
              <a:rPr sz="2400" spc="-12" baseline="1706" dirty="0" smtClean="0">
                <a:latin typeface="Calibri"/>
                <a:cs typeface="Calibri"/>
              </a:rPr>
              <a:t> </a:t>
            </a:r>
            <a:r>
              <a:rPr sz="2400" spc="-4" baseline="1706" dirty="0" smtClean="0">
                <a:latin typeface="Calibri"/>
                <a:cs typeface="Calibri"/>
              </a:rPr>
              <a:t>2231</a:t>
            </a:r>
            <a:r>
              <a:rPr sz="2400" spc="0" baseline="1706" dirty="0" smtClean="0">
                <a:latin typeface="Calibri"/>
                <a:cs typeface="Calibri"/>
              </a:rPr>
              <a:t>7</a:t>
            </a:r>
            <a:endParaRPr sz="1600">
              <a:latin typeface="Calibri"/>
              <a:cs typeface="Calibri"/>
            </a:endParaRPr>
          </a:p>
          <a:p>
            <a:pPr marL="1310894">
              <a:lnSpc>
                <a:spcPts val="1920"/>
              </a:lnSpc>
            </a:pPr>
            <a:r>
              <a:rPr sz="2400" spc="-4" baseline="1706" dirty="0" smtClean="0">
                <a:latin typeface="Calibri"/>
                <a:cs typeface="Calibri"/>
              </a:rPr>
              <a:t>201</a:t>
            </a:r>
            <a:r>
              <a:rPr sz="2400" spc="0" baseline="1706" dirty="0" smtClean="0">
                <a:latin typeface="Calibri"/>
                <a:cs typeface="Calibri"/>
              </a:rPr>
              <a:t>5</a:t>
            </a:r>
            <a:r>
              <a:rPr sz="2400" spc="-17" baseline="1706" dirty="0" smtClean="0">
                <a:latin typeface="Calibri"/>
                <a:cs typeface="Calibri"/>
              </a:rPr>
              <a:t> </a:t>
            </a:r>
            <a:r>
              <a:rPr sz="2400" spc="0" baseline="1706" dirty="0" smtClean="0">
                <a:latin typeface="Calibri"/>
                <a:cs typeface="Calibri"/>
              </a:rPr>
              <a:t>Soci</a:t>
            </a:r>
            <a:r>
              <a:rPr sz="2400" spc="-14" baseline="1706" dirty="0" smtClean="0">
                <a:latin typeface="Calibri"/>
                <a:cs typeface="Calibri"/>
              </a:rPr>
              <a:t>e</a:t>
            </a:r>
            <a:r>
              <a:rPr sz="2400" spc="-19" baseline="1706" dirty="0" smtClean="0">
                <a:latin typeface="Calibri"/>
                <a:cs typeface="Calibri"/>
              </a:rPr>
              <a:t>t</a:t>
            </a:r>
            <a:r>
              <a:rPr sz="2400" spc="0" baseline="1706" dirty="0" smtClean="0">
                <a:latin typeface="Calibri"/>
                <a:cs typeface="Calibri"/>
              </a:rPr>
              <a:t>al</a:t>
            </a:r>
            <a:r>
              <a:rPr sz="2400" spc="-30" baseline="1706" dirty="0" smtClean="0">
                <a:latin typeface="Calibri"/>
                <a:cs typeface="Calibri"/>
              </a:rPr>
              <a:t> </a:t>
            </a:r>
            <a:r>
              <a:rPr sz="2400" spc="0" baseline="1706" dirty="0" smtClean="0">
                <a:latin typeface="Calibri"/>
                <a:cs typeface="Calibri"/>
              </a:rPr>
              <a:t>se</a:t>
            </a:r>
            <a:r>
              <a:rPr sz="2400" spc="-4" baseline="1706" dirty="0" smtClean="0">
                <a:latin typeface="Calibri"/>
                <a:cs typeface="Calibri"/>
              </a:rPr>
              <a:t>c</a:t>
            </a:r>
            <a:r>
              <a:rPr sz="2400" spc="0" baseline="1706" dirty="0" smtClean="0">
                <a:latin typeface="Calibri"/>
                <a:cs typeface="Calibri"/>
              </a:rPr>
              <a:t>uri</a:t>
            </a:r>
            <a:r>
              <a:rPr sz="2400" spc="4" baseline="1706" dirty="0" smtClean="0">
                <a:latin typeface="Calibri"/>
                <a:cs typeface="Calibri"/>
              </a:rPr>
              <a:t>t</a:t>
            </a:r>
            <a:r>
              <a:rPr sz="2400" spc="0" baseline="1706" dirty="0" smtClean="0">
                <a:latin typeface="Calibri"/>
                <a:cs typeface="Calibri"/>
              </a:rPr>
              <a:t>y</a:t>
            </a:r>
            <a:r>
              <a:rPr sz="2400" spc="-36" baseline="1706" dirty="0" smtClean="0">
                <a:latin typeface="Calibri"/>
                <a:cs typeface="Calibri"/>
              </a:rPr>
              <a:t> </a:t>
            </a:r>
            <a:r>
              <a:rPr sz="2400" spc="4" baseline="1706" dirty="0" smtClean="0">
                <a:latin typeface="Calibri"/>
                <a:cs typeface="Calibri"/>
              </a:rPr>
              <a:t>-</a:t>
            </a:r>
            <a:r>
              <a:rPr sz="2400" spc="0" baseline="1706" dirty="0" smtClean="0">
                <a:latin typeface="Calibri"/>
                <a:cs typeface="Calibri"/>
              </a:rPr>
              <a:t>-</a:t>
            </a:r>
            <a:r>
              <a:rPr sz="2400" spc="-9" baseline="1706" dirty="0" smtClean="0">
                <a:latin typeface="Calibri"/>
                <a:cs typeface="Calibri"/>
              </a:rPr>
              <a:t> </a:t>
            </a:r>
            <a:r>
              <a:rPr sz="2400" spc="0" baseline="1706" dirty="0" smtClean="0">
                <a:latin typeface="Calibri"/>
                <a:cs typeface="Calibri"/>
              </a:rPr>
              <a:t>Busi</a:t>
            </a:r>
            <a:r>
              <a:rPr sz="2400" spc="4" baseline="1706" dirty="0" smtClean="0">
                <a:latin typeface="Calibri"/>
                <a:cs typeface="Calibri"/>
              </a:rPr>
              <a:t>n</a:t>
            </a:r>
            <a:r>
              <a:rPr sz="2400" spc="0" baseline="1706" dirty="0" smtClean="0">
                <a:latin typeface="Calibri"/>
                <a:cs typeface="Calibri"/>
              </a:rPr>
              <a:t>ess</a:t>
            </a:r>
            <a:r>
              <a:rPr sz="2400" spc="-55" baseline="1706" dirty="0" smtClean="0">
                <a:latin typeface="Calibri"/>
                <a:cs typeface="Calibri"/>
              </a:rPr>
              <a:t> </a:t>
            </a:r>
            <a:r>
              <a:rPr sz="2400" spc="-19" baseline="1706" dirty="0" smtClean="0">
                <a:latin typeface="Calibri"/>
                <a:cs typeface="Calibri"/>
              </a:rPr>
              <a:t>c</a:t>
            </a:r>
            <a:r>
              <a:rPr sz="2400" spc="0" baseline="1706" dirty="0" smtClean="0">
                <a:latin typeface="Calibri"/>
                <a:cs typeface="Calibri"/>
              </a:rPr>
              <a:t>o</a:t>
            </a:r>
            <a:r>
              <a:rPr sz="2400" spc="-9" baseline="1706" dirty="0" smtClean="0">
                <a:latin typeface="Calibri"/>
                <a:cs typeface="Calibri"/>
              </a:rPr>
              <a:t>n</a:t>
            </a:r>
            <a:r>
              <a:rPr sz="2400" spc="4" baseline="1706" dirty="0" smtClean="0">
                <a:latin typeface="Calibri"/>
                <a:cs typeface="Calibri"/>
              </a:rPr>
              <a:t>ti</a:t>
            </a:r>
            <a:r>
              <a:rPr sz="2400" spc="0" baseline="1706" dirty="0" smtClean="0">
                <a:latin typeface="Calibri"/>
                <a:cs typeface="Calibri"/>
              </a:rPr>
              <a:t>nu</a:t>
            </a:r>
            <a:r>
              <a:rPr sz="2400" spc="9" baseline="1706" dirty="0" smtClean="0">
                <a:latin typeface="Calibri"/>
                <a:cs typeface="Calibri"/>
              </a:rPr>
              <a:t>i</a:t>
            </a:r>
            <a:r>
              <a:rPr sz="2400" spc="4" baseline="1706" dirty="0" smtClean="0">
                <a:latin typeface="Calibri"/>
                <a:cs typeface="Calibri"/>
              </a:rPr>
              <a:t>t</a:t>
            </a:r>
            <a:r>
              <a:rPr sz="2400" spc="0" baseline="1706" dirty="0" smtClean="0">
                <a:latin typeface="Calibri"/>
                <a:cs typeface="Calibri"/>
              </a:rPr>
              <a:t>y</a:t>
            </a:r>
            <a:r>
              <a:rPr sz="2400" spc="-69" baseline="1706" dirty="0" smtClean="0">
                <a:latin typeface="Calibri"/>
                <a:cs typeface="Calibri"/>
              </a:rPr>
              <a:t> </a:t>
            </a:r>
            <a:r>
              <a:rPr sz="2400" spc="0" baseline="1706" dirty="0" smtClean="0">
                <a:latin typeface="Calibri"/>
                <a:cs typeface="Calibri"/>
              </a:rPr>
              <a:t>man</a:t>
            </a:r>
            <a:r>
              <a:rPr sz="2400" spc="4" baseline="1706" dirty="0" smtClean="0">
                <a:latin typeface="Calibri"/>
                <a:cs typeface="Calibri"/>
              </a:rPr>
              <a:t>a</a:t>
            </a:r>
            <a:r>
              <a:rPr sz="2400" spc="-9" baseline="1706" dirty="0" smtClean="0">
                <a:latin typeface="Calibri"/>
                <a:cs typeface="Calibri"/>
              </a:rPr>
              <a:t>g</a:t>
            </a:r>
            <a:r>
              <a:rPr sz="2400" spc="0" baseline="1706" dirty="0" smtClean="0">
                <a:latin typeface="Calibri"/>
                <a:cs typeface="Calibri"/>
              </a:rPr>
              <a:t>e</a:t>
            </a:r>
            <a:r>
              <a:rPr sz="2400" spc="-4" baseline="1706" dirty="0" smtClean="0">
                <a:latin typeface="Calibri"/>
                <a:cs typeface="Calibri"/>
              </a:rPr>
              <a:t>m</a:t>
            </a:r>
            <a:r>
              <a:rPr sz="2400" spc="0" baseline="1706" dirty="0" smtClean="0">
                <a:latin typeface="Calibri"/>
                <a:cs typeface="Calibri"/>
              </a:rPr>
              <a:t>e</a:t>
            </a:r>
            <a:r>
              <a:rPr sz="2400" spc="-14" baseline="1706" dirty="0" smtClean="0">
                <a:latin typeface="Calibri"/>
                <a:cs typeface="Calibri"/>
              </a:rPr>
              <a:t>n</a:t>
            </a:r>
            <a:r>
              <a:rPr sz="2400" spc="0" baseline="1706" dirty="0" smtClean="0">
                <a:latin typeface="Calibri"/>
                <a:cs typeface="Calibri"/>
              </a:rPr>
              <a:t>t</a:t>
            </a:r>
            <a:r>
              <a:rPr sz="2400" spc="-81" baseline="1706" dirty="0" smtClean="0">
                <a:latin typeface="Calibri"/>
                <a:cs typeface="Calibri"/>
              </a:rPr>
              <a:t> </a:t>
            </a:r>
            <a:r>
              <a:rPr sz="2400" spc="-25" baseline="1706" dirty="0" smtClean="0">
                <a:latin typeface="Calibri"/>
                <a:cs typeface="Calibri"/>
              </a:rPr>
              <a:t>s</a:t>
            </a:r>
            <a:r>
              <a:rPr sz="2400" spc="-14" baseline="1706" dirty="0" smtClean="0">
                <a:latin typeface="Calibri"/>
                <a:cs typeface="Calibri"/>
              </a:rPr>
              <a:t>ys</a:t>
            </a:r>
            <a:r>
              <a:rPr sz="2400" spc="-4" baseline="1706" dirty="0" smtClean="0">
                <a:latin typeface="Calibri"/>
                <a:cs typeface="Calibri"/>
              </a:rPr>
              <a:t>t</a:t>
            </a:r>
            <a:r>
              <a:rPr sz="2400" spc="0" baseline="1706" dirty="0" smtClean="0">
                <a:latin typeface="Calibri"/>
                <a:cs typeface="Calibri"/>
              </a:rPr>
              <a:t>e</a:t>
            </a:r>
            <a:r>
              <a:rPr sz="2400" spc="-4" baseline="1706" dirty="0" smtClean="0">
                <a:latin typeface="Calibri"/>
                <a:cs typeface="Calibri"/>
              </a:rPr>
              <a:t>m</a:t>
            </a:r>
            <a:r>
              <a:rPr sz="2400" spc="0" baseline="1706" dirty="0" smtClean="0">
                <a:latin typeface="Calibri"/>
                <a:cs typeface="Calibri"/>
              </a:rPr>
              <a:t>s</a:t>
            </a:r>
            <a:r>
              <a:rPr sz="2400" spc="3" baseline="1706" dirty="0" smtClean="0">
                <a:latin typeface="Calibri"/>
                <a:cs typeface="Calibri"/>
              </a:rPr>
              <a:t> </a:t>
            </a:r>
            <a:r>
              <a:rPr sz="2400" spc="4" baseline="1706" dirty="0" smtClean="0">
                <a:latin typeface="Calibri"/>
                <a:cs typeface="Calibri"/>
              </a:rPr>
              <a:t>-</a:t>
            </a:r>
            <a:r>
              <a:rPr sz="2400" spc="0" baseline="1706" dirty="0" smtClean="0">
                <a:latin typeface="Calibri"/>
                <a:cs typeface="Calibri"/>
              </a:rPr>
              <a:t>-</a:t>
            </a:r>
            <a:r>
              <a:rPr sz="2400" spc="-29" baseline="1706" dirty="0" smtClean="0">
                <a:latin typeface="Calibri"/>
                <a:cs typeface="Calibri"/>
              </a:rPr>
              <a:t> </a:t>
            </a:r>
            <a:r>
              <a:rPr sz="2400" spc="0" baseline="1706" dirty="0" smtClean="0">
                <a:latin typeface="Calibri"/>
                <a:cs typeface="Calibri"/>
              </a:rPr>
              <a:t>Gu</a:t>
            </a:r>
            <a:r>
              <a:rPr sz="2400" spc="4" baseline="1706" dirty="0" smtClean="0">
                <a:latin typeface="Calibri"/>
                <a:cs typeface="Calibri"/>
              </a:rPr>
              <a:t>i</a:t>
            </a:r>
            <a:r>
              <a:rPr sz="2400" spc="0" baseline="1706" dirty="0" smtClean="0">
                <a:latin typeface="Calibri"/>
                <a:cs typeface="Calibri"/>
              </a:rPr>
              <a:t>del</a:t>
            </a:r>
            <a:r>
              <a:rPr sz="2400" spc="9" baseline="1706" dirty="0" smtClean="0">
                <a:latin typeface="Calibri"/>
                <a:cs typeface="Calibri"/>
              </a:rPr>
              <a:t>i</a:t>
            </a:r>
            <a:r>
              <a:rPr sz="2400" spc="0" baseline="1706" dirty="0" smtClean="0">
                <a:latin typeface="Calibri"/>
                <a:cs typeface="Calibri"/>
              </a:rPr>
              <a:t>nes</a:t>
            </a:r>
            <a:r>
              <a:rPr sz="2400" spc="-78" baseline="1706" dirty="0" smtClean="0">
                <a:latin typeface="Calibri"/>
                <a:cs typeface="Calibri"/>
              </a:rPr>
              <a:t> </a:t>
            </a:r>
            <a:r>
              <a:rPr sz="2400" spc="-29" baseline="1706" dirty="0" smtClean="0">
                <a:latin typeface="Calibri"/>
                <a:cs typeface="Calibri"/>
              </a:rPr>
              <a:t>f</a:t>
            </a:r>
            <a:r>
              <a:rPr sz="2400" spc="0" baseline="1706" dirty="0" smtClean="0">
                <a:latin typeface="Calibri"/>
                <a:cs typeface="Calibri"/>
              </a:rPr>
              <a:t>or</a:t>
            </a:r>
            <a:endParaRPr sz="1600">
              <a:latin typeface="Calibri"/>
              <a:cs typeface="Calibri"/>
            </a:endParaRPr>
          </a:p>
          <a:p>
            <a:pPr marL="1310894">
              <a:lnSpc>
                <a:spcPts val="1920"/>
              </a:lnSpc>
            </a:pPr>
            <a:r>
              <a:rPr sz="2400" spc="0" baseline="1706" dirty="0" smtClean="0">
                <a:latin typeface="Calibri"/>
                <a:cs typeface="Calibri"/>
              </a:rPr>
              <a:t>bus</a:t>
            </a:r>
            <a:r>
              <a:rPr sz="2400" spc="4" baseline="1706" dirty="0" smtClean="0">
                <a:latin typeface="Calibri"/>
                <a:cs typeface="Calibri"/>
              </a:rPr>
              <a:t>i</a:t>
            </a:r>
            <a:r>
              <a:rPr sz="2400" spc="0" baseline="1706" dirty="0" smtClean="0">
                <a:latin typeface="Calibri"/>
                <a:cs typeface="Calibri"/>
              </a:rPr>
              <a:t>ness</a:t>
            </a:r>
            <a:r>
              <a:rPr sz="2400" spc="-70" baseline="1706" dirty="0" smtClean="0">
                <a:latin typeface="Calibri"/>
                <a:cs typeface="Calibri"/>
              </a:rPr>
              <a:t> </a:t>
            </a:r>
            <a:r>
              <a:rPr sz="2400" spc="4" baseline="1706" dirty="0" smtClean="0">
                <a:latin typeface="Calibri"/>
                <a:cs typeface="Calibri"/>
              </a:rPr>
              <a:t>i</a:t>
            </a:r>
            <a:r>
              <a:rPr sz="2400" spc="0" baseline="1706" dirty="0" smtClean="0">
                <a:latin typeface="Calibri"/>
                <a:cs typeface="Calibri"/>
              </a:rPr>
              <a:t>mpact</a:t>
            </a:r>
            <a:r>
              <a:rPr sz="2400" spc="-54" baseline="1706" dirty="0" smtClean="0">
                <a:latin typeface="Calibri"/>
                <a:cs typeface="Calibri"/>
              </a:rPr>
              <a:t> </a:t>
            </a:r>
            <a:r>
              <a:rPr sz="2400" spc="0" baseline="1706" dirty="0" smtClean="0">
                <a:latin typeface="Calibri"/>
                <a:cs typeface="Calibri"/>
              </a:rPr>
              <a:t>a</a:t>
            </a:r>
            <a:r>
              <a:rPr sz="2400" spc="4" baseline="1706" dirty="0" smtClean="0">
                <a:latin typeface="Calibri"/>
                <a:cs typeface="Calibri"/>
              </a:rPr>
              <a:t>n</a:t>
            </a:r>
            <a:r>
              <a:rPr sz="2400" spc="0" baseline="1706" dirty="0" smtClean="0">
                <a:latin typeface="Calibri"/>
                <a:cs typeface="Calibri"/>
              </a:rPr>
              <a:t>a</a:t>
            </a:r>
            <a:r>
              <a:rPr sz="2400" spc="4" baseline="1706" dirty="0" smtClean="0">
                <a:latin typeface="Calibri"/>
                <a:cs typeface="Calibri"/>
              </a:rPr>
              <a:t>l</a:t>
            </a:r>
            <a:r>
              <a:rPr sz="2400" spc="-14" baseline="1706" dirty="0" smtClean="0">
                <a:latin typeface="Calibri"/>
                <a:cs typeface="Calibri"/>
              </a:rPr>
              <a:t>y</a:t>
            </a:r>
            <a:r>
              <a:rPr sz="2400" spc="0" baseline="1706" dirty="0" smtClean="0">
                <a:latin typeface="Calibri"/>
                <a:cs typeface="Calibri"/>
              </a:rPr>
              <a:t>s</a:t>
            </a:r>
            <a:r>
              <a:rPr sz="2400" spc="4" baseline="1706" dirty="0" smtClean="0">
                <a:latin typeface="Calibri"/>
                <a:cs typeface="Calibri"/>
              </a:rPr>
              <a:t>i</a:t>
            </a:r>
            <a:r>
              <a:rPr sz="2400" spc="0" baseline="1706" dirty="0" smtClean="0">
                <a:latin typeface="Calibri"/>
                <a:cs typeface="Calibri"/>
              </a:rPr>
              <a:t>s</a:t>
            </a:r>
            <a:r>
              <a:rPr sz="2400" spc="-75" baseline="1706" dirty="0" smtClean="0">
                <a:latin typeface="Calibri"/>
                <a:cs typeface="Calibri"/>
              </a:rPr>
              <a:t> </a:t>
            </a:r>
            <a:r>
              <a:rPr sz="2400" spc="0" baseline="1706" dirty="0" smtClean="0">
                <a:latin typeface="Calibri"/>
                <a:cs typeface="Calibri"/>
              </a:rPr>
              <a:t>(</a:t>
            </a:r>
            <a:r>
              <a:rPr sz="2400" spc="-9" baseline="1706" dirty="0" smtClean="0">
                <a:latin typeface="Calibri"/>
                <a:cs typeface="Calibri"/>
              </a:rPr>
              <a:t>B</a:t>
            </a:r>
            <a:r>
              <a:rPr sz="2400" spc="4" baseline="1706" dirty="0" smtClean="0">
                <a:latin typeface="Calibri"/>
                <a:cs typeface="Calibri"/>
              </a:rPr>
              <a:t>I</a:t>
            </a:r>
            <a:r>
              <a:rPr sz="2400" spc="0" baseline="1706" dirty="0" smtClean="0">
                <a:latin typeface="Calibri"/>
                <a:cs typeface="Calibri"/>
              </a:rPr>
              <a:t>A)</a:t>
            </a:r>
            <a:endParaRPr sz="1600">
              <a:latin typeface="Calibri"/>
              <a:cs typeface="Calibri"/>
            </a:endParaRPr>
          </a:p>
          <a:p>
            <a:pPr marL="396240">
              <a:lnSpc>
                <a:spcPct val="101725"/>
              </a:lnSpc>
              <a:spcBef>
                <a:spcPts val="1793"/>
              </a:spcBef>
            </a:pPr>
            <a:r>
              <a:rPr sz="1600" b="1" u="heavy" spc="0" dirty="0" smtClean="0">
                <a:latin typeface="Calibri"/>
                <a:cs typeface="Calibri"/>
              </a:rPr>
              <a:t>DRI</a:t>
            </a:r>
            <a:r>
              <a:rPr sz="1600" b="1" u="heavy" spc="-4" dirty="0" smtClean="0">
                <a:latin typeface="Calibri"/>
                <a:cs typeface="Calibri"/>
              </a:rPr>
              <a:t>I</a:t>
            </a:r>
            <a:r>
              <a:rPr sz="1600" b="1" u="heavy" spc="4" dirty="0" smtClean="0">
                <a:latin typeface="Calibri"/>
                <a:cs typeface="Calibri"/>
              </a:rPr>
              <a:t>.o</a:t>
            </a:r>
            <a:r>
              <a:rPr sz="1600" b="1" u="heavy" spc="-29" dirty="0" smtClean="0">
                <a:latin typeface="Calibri"/>
                <a:cs typeface="Calibri"/>
              </a:rPr>
              <a:t>r</a:t>
            </a:r>
            <a:r>
              <a:rPr sz="1600" b="1" u="heavy" spc="0" dirty="0" smtClean="0">
                <a:latin typeface="Calibri"/>
                <a:cs typeface="Calibri"/>
              </a:rPr>
              <a:t>g</a:t>
            </a:r>
            <a:endParaRPr sz="1600">
              <a:latin typeface="Calibri"/>
              <a:cs typeface="Calibri"/>
            </a:endParaRPr>
          </a:p>
          <a:p>
            <a:pPr marL="396240">
              <a:lnSpc>
                <a:spcPts val="1920"/>
              </a:lnSpc>
              <a:spcBef>
                <a:spcPts val="96"/>
              </a:spcBef>
            </a:pPr>
            <a:r>
              <a:rPr sz="2400" spc="0" baseline="1706" dirty="0" smtClean="0">
                <a:latin typeface="Calibri"/>
                <a:cs typeface="Calibri"/>
              </a:rPr>
              <a:t>P</a:t>
            </a:r>
            <a:r>
              <a:rPr sz="2400" spc="-25" baseline="1706" dirty="0" smtClean="0">
                <a:latin typeface="Calibri"/>
                <a:cs typeface="Calibri"/>
              </a:rPr>
              <a:t>r</a:t>
            </a:r>
            <a:r>
              <a:rPr sz="2400" spc="0" baseline="1706" dirty="0" smtClean="0">
                <a:latin typeface="Calibri"/>
                <a:cs typeface="Calibri"/>
              </a:rPr>
              <a:t>o</a:t>
            </a:r>
            <a:r>
              <a:rPr sz="2400" spc="-34" baseline="1706" dirty="0" smtClean="0">
                <a:latin typeface="Calibri"/>
                <a:cs typeface="Calibri"/>
              </a:rPr>
              <a:t>f</a:t>
            </a:r>
            <a:r>
              <a:rPr sz="2400" spc="0" baseline="1706" dirty="0" smtClean="0">
                <a:latin typeface="Calibri"/>
                <a:cs typeface="Calibri"/>
              </a:rPr>
              <a:t>ession</a:t>
            </a:r>
            <a:r>
              <a:rPr sz="2400" spc="4" baseline="1706" dirty="0" smtClean="0">
                <a:latin typeface="Calibri"/>
                <a:cs typeface="Calibri"/>
              </a:rPr>
              <a:t>a</a:t>
            </a:r>
            <a:r>
              <a:rPr sz="2400" spc="0" baseline="1706" dirty="0" smtClean="0">
                <a:latin typeface="Calibri"/>
                <a:cs typeface="Calibri"/>
              </a:rPr>
              <a:t>l</a:t>
            </a:r>
            <a:r>
              <a:rPr sz="2400" spc="-89" baseline="1706" dirty="0" smtClean="0">
                <a:latin typeface="Calibri"/>
                <a:cs typeface="Calibri"/>
              </a:rPr>
              <a:t> </a:t>
            </a:r>
            <a:r>
              <a:rPr sz="2400" spc="0" baseline="1706" dirty="0" smtClean="0">
                <a:latin typeface="Calibri"/>
                <a:cs typeface="Calibri"/>
              </a:rPr>
              <a:t>P</a:t>
            </a:r>
            <a:r>
              <a:rPr sz="2400" spc="-34" baseline="1706" dirty="0" smtClean="0">
                <a:latin typeface="Calibri"/>
                <a:cs typeface="Calibri"/>
              </a:rPr>
              <a:t>r</a:t>
            </a:r>
            <a:r>
              <a:rPr sz="2400" spc="0" baseline="1706" dirty="0" smtClean="0">
                <a:latin typeface="Calibri"/>
                <a:cs typeface="Calibri"/>
              </a:rPr>
              <a:t>ac</a:t>
            </a:r>
            <a:r>
              <a:rPr sz="2400" spc="4" baseline="1706" dirty="0" smtClean="0">
                <a:latin typeface="Calibri"/>
                <a:cs typeface="Calibri"/>
              </a:rPr>
              <a:t>ti</a:t>
            </a:r>
            <a:r>
              <a:rPr sz="2400" spc="0" baseline="1706" dirty="0" smtClean="0">
                <a:latin typeface="Calibri"/>
                <a:cs typeface="Calibri"/>
              </a:rPr>
              <a:t>c</a:t>
            </a:r>
            <a:r>
              <a:rPr sz="2400" spc="-4" baseline="1706" dirty="0" smtClean="0">
                <a:latin typeface="Calibri"/>
                <a:cs typeface="Calibri"/>
              </a:rPr>
              <a:t>e</a:t>
            </a:r>
            <a:r>
              <a:rPr sz="2400" spc="0" baseline="1706" dirty="0" smtClean="0">
                <a:latin typeface="Calibri"/>
                <a:cs typeface="Calibri"/>
              </a:rPr>
              <a:t>s</a:t>
            </a:r>
            <a:endParaRPr sz="1600">
              <a:latin typeface="Calibri"/>
              <a:cs typeface="Calibri"/>
            </a:endParaRPr>
          </a:p>
          <a:p>
            <a:pPr marL="396240">
              <a:lnSpc>
                <a:spcPct val="101725"/>
              </a:lnSpc>
              <a:spcBef>
                <a:spcPts val="1790"/>
              </a:spcBef>
            </a:pPr>
            <a:r>
              <a:rPr sz="1600" b="1" u="heavy" spc="0" dirty="0" smtClean="0">
                <a:latin typeface="Calibri"/>
                <a:cs typeface="Calibri"/>
              </a:rPr>
              <a:t>NC</a:t>
            </a:r>
            <a:r>
              <a:rPr sz="1600" b="1" u="heavy" spc="-44" dirty="0" smtClean="0">
                <a:latin typeface="Calibri"/>
                <a:cs typeface="Calibri"/>
              </a:rPr>
              <a:t>U</a:t>
            </a:r>
            <a:r>
              <a:rPr sz="1600" b="1" u="heavy" spc="14" dirty="0" smtClean="0">
                <a:latin typeface="Calibri"/>
                <a:cs typeface="Calibri"/>
              </a:rPr>
              <a:t>A</a:t>
            </a:r>
            <a:r>
              <a:rPr sz="1600" b="1" u="heavy" spc="29" dirty="0" smtClean="0">
                <a:latin typeface="Calibri"/>
                <a:cs typeface="Calibri"/>
              </a:rPr>
              <a:t>.</a:t>
            </a:r>
            <a:r>
              <a:rPr sz="1600" b="1" u="heavy" spc="-14" dirty="0" smtClean="0">
                <a:latin typeface="Calibri"/>
                <a:cs typeface="Calibri"/>
              </a:rPr>
              <a:t>g</a:t>
            </a:r>
            <a:r>
              <a:rPr sz="1600" b="1" u="heavy" spc="4" dirty="0" smtClean="0">
                <a:latin typeface="Calibri"/>
                <a:cs typeface="Calibri"/>
              </a:rPr>
              <a:t>o</a:t>
            </a:r>
            <a:r>
              <a:rPr sz="1600" b="1" u="heavy" spc="0" dirty="0" smtClean="0">
                <a:latin typeface="Calibri"/>
                <a:cs typeface="Calibri"/>
              </a:rPr>
              <a:t>v</a:t>
            </a:r>
            <a:endParaRPr sz="1600">
              <a:latin typeface="Calibri"/>
              <a:cs typeface="Calibri"/>
            </a:endParaRPr>
          </a:p>
          <a:p>
            <a:pPr marL="440436">
              <a:lnSpc>
                <a:spcPts val="1920"/>
              </a:lnSpc>
              <a:spcBef>
                <a:spcPts val="96"/>
              </a:spcBef>
            </a:pPr>
            <a:r>
              <a:rPr sz="2400" spc="0" baseline="1706" dirty="0" smtClean="0">
                <a:latin typeface="Calibri"/>
                <a:cs typeface="Calibri"/>
              </a:rPr>
              <a:t>-</a:t>
            </a:r>
            <a:r>
              <a:rPr sz="2400" spc="-4" baseline="1706" dirty="0" smtClean="0">
                <a:latin typeface="Calibri"/>
                <a:cs typeface="Calibri"/>
              </a:rPr>
              <a:t> </a:t>
            </a:r>
            <a:r>
              <a:rPr sz="2400" spc="0" baseline="1706" dirty="0" smtClean="0">
                <a:latin typeface="Calibri"/>
                <a:cs typeface="Calibri"/>
              </a:rPr>
              <a:t>L</a:t>
            </a:r>
            <a:r>
              <a:rPr sz="2400" spc="-14" baseline="1706" dirty="0" smtClean="0">
                <a:latin typeface="Calibri"/>
                <a:cs typeface="Calibri"/>
              </a:rPr>
              <a:t>e</a:t>
            </a:r>
            <a:r>
              <a:rPr sz="2400" spc="-19" baseline="1706" dirty="0" smtClean="0">
                <a:latin typeface="Calibri"/>
                <a:cs typeface="Calibri"/>
              </a:rPr>
              <a:t>t</a:t>
            </a:r>
            <a:r>
              <a:rPr sz="2400" spc="-4" baseline="1706" dirty="0" smtClean="0">
                <a:latin typeface="Calibri"/>
                <a:cs typeface="Calibri"/>
              </a:rPr>
              <a:t>t</a:t>
            </a:r>
            <a:r>
              <a:rPr sz="2400" spc="0" baseline="1706" dirty="0" smtClean="0">
                <a:latin typeface="Calibri"/>
                <a:cs typeface="Calibri"/>
              </a:rPr>
              <a:t>er</a:t>
            </a:r>
            <a:r>
              <a:rPr sz="2400" spc="-13" baseline="1706" dirty="0" smtClean="0">
                <a:latin typeface="Calibri"/>
                <a:cs typeface="Calibri"/>
              </a:rPr>
              <a:t> </a:t>
            </a:r>
            <a:r>
              <a:rPr sz="2400" spc="0" baseline="1706" dirty="0" smtClean="0">
                <a:latin typeface="Calibri"/>
                <a:cs typeface="Calibri"/>
              </a:rPr>
              <a:t>#:</a:t>
            </a:r>
            <a:r>
              <a:rPr sz="2400" spc="-2" baseline="1706" dirty="0" smtClean="0">
                <a:latin typeface="Calibri"/>
                <a:cs typeface="Calibri"/>
              </a:rPr>
              <a:t> </a:t>
            </a:r>
            <a:r>
              <a:rPr sz="2400" spc="-4" baseline="1706" dirty="0" smtClean="0">
                <a:latin typeface="Calibri"/>
                <a:cs typeface="Calibri"/>
              </a:rPr>
              <a:t>0</a:t>
            </a:r>
            <a:r>
              <a:rPr sz="2400" spc="0" baseline="1706" dirty="0" smtClean="0">
                <a:latin typeface="Calibri"/>
                <a:cs typeface="Calibri"/>
              </a:rPr>
              <a:t>6</a:t>
            </a:r>
            <a:r>
              <a:rPr sz="2400" spc="4" baseline="1706" dirty="0" smtClean="0">
                <a:latin typeface="Calibri"/>
                <a:cs typeface="Calibri"/>
              </a:rPr>
              <a:t>-</a:t>
            </a:r>
            <a:r>
              <a:rPr sz="2400" spc="0" baseline="1706" dirty="0" smtClean="0">
                <a:latin typeface="Calibri"/>
                <a:cs typeface="Calibri"/>
              </a:rPr>
              <a:t>C</a:t>
            </a:r>
            <a:r>
              <a:rPr sz="2400" spc="-4" baseline="1706" dirty="0" smtClean="0">
                <a:latin typeface="Calibri"/>
                <a:cs typeface="Calibri"/>
              </a:rPr>
              <a:t>U</a:t>
            </a:r>
            <a:r>
              <a:rPr sz="2400" spc="4" baseline="1706" dirty="0" smtClean="0">
                <a:latin typeface="Calibri"/>
                <a:cs typeface="Calibri"/>
              </a:rPr>
              <a:t>-</a:t>
            </a:r>
            <a:r>
              <a:rPr sz="2400" spc="-4" baseline="1706" dirty="0" smtClean="0">
                <a:latin typeface="Calibri"/>
                <a:cs typeface="Calibri"/>
              </a:rPr>
              <a:t>12</a:t>
            </a:r>
            <a:endParaRPr sz="1600">
              <a:latin typeface="Calibri"/>
              <a:cs typeface="Calibri"/>
            </a:endParaRPr>
          </a:p>
          <a:p>
            <a:pPr marL="440436">
              <a:lnSpc>
                <a:spcPts val="1920"/>
              </a:lnSpc>
            </a:pPr>
            <a:r>
              <a:rPr sz="2400" spc="0" baseline="1706" dirty="0" smtClean="0">
                <a:latin typeface="Calibri"/>
                <a:cs typeface="Calibri"/>
              </a:rPr>
              <a:t>-</a:t>
            </a:r>
            <a:r>
              <a:rPr sz="2400" spc="-4" baseline="1706" dirty="0" smtClean="0">
                <a:latin typeface="Calibri"/>
                <a:cs typeface="Calibri"/>
              </a:rPr>
              <a:t> </a:t>
            </a:r>
            <a:r>
              <a:rPr sz="2400" spc="0" baseline="1706" dirty="0" smtClean="0">
                <a:latin typeface="Calibri"/>
                <a:cs typeface="Calibri"/>
              </a:rPr>
              <a:t>L</a:t>
            </a:r>
            <a:r>
              <a:rPr sz="2400" spc="-14" baseline="1706" dirty="0" smtClean="0">
                <a:latin typeface="Calibri"/>
                <a:cs typeface="Calibri"/>
              </a:rPr>
              <a:t>e</a:t>
            </a:r>
            <a:r>
              <a:rPr sz="2400" spc="-19" baseline="1706" dirty="0" smtClean="0">
                <a:latin typeface="Calibri"/>
                <a:cs typeface="Calibri"/>
              </a:rPr>
              <a:t>t</a:t>
            </a:r>
            <a:r>
              <a:rPr sz="2400" spc="-4" baseline="1706" dirty="0" smtClean="0">
                <a:latin typeface="Calibri"/>
                <a:cs typeface="Calibri"/>
              </a:rPr>
              <a:t>t</a:t>
            </a:r>
            <a:r>
              <a:rPr sz="2400" spc="0" baseline="1706" dirty="0" smtClean="0">
                <a:latin typeface="Calibri"/>
                <a:cs typeface="Calibri"/>
              </a:rPr>
              <a:t>er</a:t>
            </a:r>
            <a:r>
              <a:rPr sz="2400" spc="-13" baseline="1706" dirty="0" smtClean="0">
                <a:latin typeface="Calibri"/>
                <a:cs typeface="Calibri"/>
              </a:rPr>
              <a:t> </a:t>
            </a:r>
            <a:r>
              <a:rPr sz="2400" spc="0" baseline="1706" dirty="0" smtClean="0">
                <a:latin typeface="Calibri"/>
                <a:cs typeface="Calibri"/>
              </a:rPr>
              <a:t>#:</a:t>
            </a:r>
            <a:r>
              <a:rPr sz="2400" spc="-2" baseline="1706" dirty="0" smtClean="0">
                <a:latin typeface="Calibri"/>
                <a:cs typeface="Calibri"/>
              </a:rPr>
              <a:t> </a:t>
            </a:r>
            <a:r>
              <a:rPr sz="2400" spc="-4" baseline="1706" dirty="0" smtClean="0">
                <a:latin typeface="Calibri"/>
                <a:cs typeface="Calibri"/>
              </a:rPr>
              <a:t>0</a:t>
            </a:r>
            <a:r>
              <a:rPr sz="2400" spc="0" baseline="1706" dirty="0" smtClean="0">
                <a:latin typeface="Calibri"/>
                <a:cs typeface="Calibri"/>
              </a:rPr>
              <a:t>1</a:t>
            </a:r>
            <a:r>
              <a:rPr sz="2400" spc="4" baseline="1706" dirty="0" smtClean="0">
                <a:latin typeface="Calibri"/>
                <a:cs typeface="Calibri"/>
              </a:rPr>
              <a:t>-</a:t>
            </a:r>
            <a:r>
              <a:rPr sz="2400" spc="0" baseline="1706" dirty="0" smtClean="0">
                <a:latin typeface="Calibri"/>
                <a:cs typeface="Calibri"/>
              </a:rPr>
              <a:t>C</a:t>
            </a:r>
            <a:r>
              <a:rPr sz="2400" spc="-4" baseline="1706" dirty="0" smtClean="0">
                <a:latin typeface="Calibri"/>
                <a:cs typeface="Calibri"/>
              </a:rPr>
              <a:t>U</a:t>
            </a:r>
            <a:r>
              <a:rPr sz="2400" spc="4" baseline="1706" dirty="0" smtClean="0">
                <a:latin typeface="Calibri"/>
                <a:cs typeface="Calibri"/>
              </a:rPr>
              <a:t>-</a:t>
            </a:r>
            <a:r>
              <a:rPr sz="2400" spc="-4" baseline="1706" dirty="0" smtClean="0">
                <a:latin typeface="Calibri"/>
                <a:cs typeface="Calibri"/>
              </a:rPr>
              <a:t>21</a:t>
            </a:r>
            <a:endParaRPr sz="1600">
              <a:latin typeface="Calibri"/>
              <a:cs typeface="Calibri"/>
            </a:endParaRPr>
          </a:p>
          <a:p>
            <a:pPr marL="396240">
              <a:lnSpc>
                <a:spcPct val="101725"/>
              </a:lnSpc>
              <a:spcBef>
                <a:spcPts val="1790"/>
              </a:spcBef>
            </a:pPr>
            <a:r>
              <a:rPr sz="1600" b="1" u="heavy" spc="-19" dirty="0" smtClean="0">
                <a:latin typeface="Calibri"/>
                <a:cs typeface="Calibri"/>
              </a:rPr>
              <a:t>R</a:t>
            </a:r>
            <a:r>
              <a:rPr sz="1600" b="1" u="heavy" spc="0" dirty="0" smtClean="0">
                <a:latin typeface="Calibri"/>
                <a:cs typeface="Calibri"/>
              </a:rPr>
              <a:t>e</a:t>
            </a:r>
            <a:r>
              <a:rPr sz="1600" b="1" u="heavy" spc="4" dirty="0" smtClean="0">
                <a:latin typeface="Calibri"/>
                <a:cs typeface="Calibri"/>
              </a:rPr>
              <a:t>a</a:t>
            </a:r>
            <a:r>
              <a:rPr sz="1600" b="1" u="heavy" spc="-4" dirty="0" smtClean="0">
                <a:latin typeface="Calibri"/>
                <a:cs typeface="Calibri"/>
              </a:rPr>
              <a:t>d</a:t>
            </a:r>
            <a:r>
              <a:rPr sz="1600" b="1" u="heavy" spc="-94" dirty="0" smtClean="0">
                <a:latin typeface="Calibri"/>
                <a:cs typeface="Calibri"/>
              </a:rPr>
              <a:t>y</a:t>
            </a:r>
            <a:r>
              <a:rPr sz="1600" b="1" u="heavy" spc="29" dirty="0" smtClean="0">
                <a:latin typeface="Calibri"/>
                <a:cs typeface="Calibri"/>
              </a:rPr>
              <a:t>.</a:t>
            </a:r>
            <a:r>
              <a:rPr sz="1600" b="1" u="heavy" spc="-14" dirty="0" smtClean="0">
                <a:latin typeface="Calibri"/>
                <a:cs typeface="Calibri"/>
              </a:rPr>
              <a:t>g</a:t>
            </a:r>
            <a:r>
              <a:rPr sz="1600" b="1" u="heavy" spc="4" dirty="0" smtClean="0">
                <a:latin typeface="Calibri"/>
                <a:cs typeface="Calibri"/>
              </a:rPr>
              <a:t>o</a:t>
            </a:r>
            <a:r>
              <a:rPr sz="1600" b="1" u="heavy" spc="0" dirty="0" smtClean="0">
                <a:latin typeface="Calibri"/>
                <a:cs typeface="Calibri"/>
              </a:rPr>
              <a:t>v</a:t>
            </a:r>
            <a:endParaRPr sz="1600">
              <a:latin typeface="Calibri"/>
              <a:cs typeface="Calibri"/>
            </a:endParaRPr>
          </a:p>
          <a:p>
            <a:pPr marL="396240">
              <a:lnSpc>
                <a:spcPts val="1920"/>
              </a:lnSpc>
              <a:spcBef>
                <a:spcPts val="96"/>
              </a:spcBef>
            </a:pPr>
            <a:r>
              <a:rPr sz="2400" spc="-9" baseline="1706" dirty="0" smtClean="0">
                <a:latin typeface="Calibri"/>
                <a:cs typeface="Calibri"/>
              </a:rPr>
              <a:t>h</a:t>
            </a:r>
            <a:r>
              <a:rPr sz="2400" spc="-19" baseline="1706" dirty="0" smtClean="0">
                <a:latin typeface="Calibri"/>
                <a:cs typeface="Calibri"/>
              </a:rPr>
              <a:t>t</a:t>
            </a:r>
            <a:r>
              <a:rPr sz="2400" spc="4" baseline="1706" dirty="0" smtClean="0">
                <a:latin typeface="Calibri"/>
                <a:cs typeface="Calibri"/>
              </a:rPr>
              <a:t>t</a:t>
            </a:r>
            <a:r>
              <a:rPr sz="2400" spc="-9" baseline="1706" dirty="0" smtClean="0">
                <a:latin typeface="Calibri"/>
                <a:cs typeface="Calibri"/>
              </a:rPr>
              <a:t>p</a:t>
            </a:r>
            <a:r>
              <a:rPr sz="2400" spc="0" baseline="1706" dirty="0" smtClean="0">
                <a:latin typeface="Calibri"/>
                <a:cs typeface="Calibri"/>
                <a:hlinkClick r:id="rId2"/>
              </a:rPr>
              <a:t>s://</a:t>
            </a:r>
            <a:r>
              <a:rPr sz="2400" spc="4" baseline="1706" dirty="0" smtClean="0">
                <a:latin typeface="Calibri"/>
                <a:cs typeface="Calibri"/>
                <a:hlinkClick r:id="rId2"/>
              </a:rPr>
              <a:t>w</a:t>
            </a:r>
            <a:r>
              <a:rPr sz="2400" spc="9" baseline="1706" dirty="0" smtClean="0">
                <a:latin typeface="Calibri"/>
                <a:cs typeface="Calibri"/>
                <a:hlinkClick r:id="rId2"/>
              </a:rPr>
              <a:t>w</a:t>
            </a:r>
            <a:r>
              <a:rPr sz="2400" spc="-109" baseline="1706" dirty="0" smtClean="0">
                <a:latin typeface="Calibri"/>
                <a:cs typeface="Calibri"/>
                <a:hlinkClick r:id="rId2"/>
              </a:rPr>
              <a:t>w</a:t>
            </a:r>
            <a:r>
              <a:rPr sz="2400" spc="4" baseline="1706" dirty="0" smtClean="0">
                <a:latin typeface="Calibri"/>
                <a:cs typeface="Calibri"/>
                <a:hlinkClick r:id="rId2"/>
              </a:rPr>
              <a:t>.</a:t>
            </a:r>
            <a:r>
              <a:rPr sz="2400" spc="-29" baseline="1706" dirty="0" smtClean="0">
                <a:latin typeface="Calibri"/>
                <a:cs typeface="Calibri"/>
                <a:hlinkClick r:id="rId2"/>
              </a:rPr>
              <a:t>r</a:t>
            </a:r>
            <a:r>
              <a:rPr sz="2400" spc="0" baseline="1706" dirty="0" smtClean="0">
                <a:latin typeface="Calibri"/>
                <a:cs typeface="Calibri"/>
                <a:hlinkClick r:id="rId2"/>
              </a:rPr>
              <a:t>ead</a:t>
            </a:r>
            <a:r>
              <a:rPr sz="2400" spc="-109" baseline="1706" dirty="0" smtClean="0">
                <a:latin typeface="Calibri"/>
                <a:cs typeface="Calibri"/>
                <a:hlinkClick r:id="rId2"/>
              </a:rPr>
              <a:t>y</a:t>
            </a:r>
            <a:r>
              <a:rPr sz="2400" spc="14" baseline="1706" dirty="0" smtClean="0">
                <a:latin typeface="Calibri"/>
                <a:cs typeface="Calibri"/>
                <a:hlinkClick r:id="rId2"/>
              </a:rPr>
              <a:t>.</a:t>
            </a:r>
            <a:r>
              <a:rPr sz="2400" spc="-9" baseline="1706" dirty="0" smtClean="0">
                <a:latin typeface="Calibri"/>
                <a:cs typeface="Calibri"/>
                <a:hlinkClick r:id="rId2"/>
              </a:rPr>
              <a:t>g</a:t>
            </a:r>
            <a:r>
              <a:rPr sz="2400" spc="-14" baseline="1706" dirty="0" smtClean="0">
                <a:latin typeface="Calibri"/>
                <a:cs typeface="Calibri"/>
                <a:hlinkClick r:id="rId2"/>
              </a:rPr>
              <a:t>o</a:t>
            </a:r>
            <a:r>
              <a:rPr sz="2400" spc="0" baseline="1706" dirty="0" smtClean="0">
                <a:latin typeface="Calibri"/>
                <a:cs typeface="Calibri"/>
                <a:hlinkClick r:id="rId2"/>
              </a:rPr>
              <a:t>v</a:t>
            </a:r>
            <a:r>
              <a:rPr sz="2400" spc="-4" baseline="1706" dirty="0" smtClean="0">
                <a:latin typeface="Calibri"/>
                <a:cs typeface="Calibri"/>
                <a:hlinkClick r:id="rId2"/>
              </a:rPr>
              <a:t>/</a:t>
            </a:r>
            <a:r>
              <a:rPr sz="2400" spc="0" baseline="1706" dirty="0" smtClean="0">
                <a:latin typeface="Calibri"/>
                <a:cs typeface="Calibri"/>
                <a:hlinkClick r:id="rId2"/>
              </a:rPr>
              <a:t>bus</a:t>
            </a:r>
            <a:r>
              <a:rPr sz="2400" spc="4" baseline="1706" dirty="0" smtClean="0">
                <a:latin typeface="Calibri"/>
                <a:cs typeface="Calibri"/>
                <a:hlinkClick r:id="rId2"/>
              </a:rPr>
              <a:t>i</a:t>
            </a:r>
            <a:r>
              <a:rPr sz="2400" spc="0" baseline="1706" dirty="0" smtClean="0">
                <a:latin typeface="Calibri"/>
                <a:cs typeface="Calibri"/>
                <a:hlinkClick r:id="rId2"/>
              </a:rPr>
              <a:t>ness</a:t>
            </a:r>
            <a:r>
              <a:rPr sz="2400" spc="-4" baseline="1706" dirty="0" smtClean="0">
                <a:latin typeface="Calibri"/>
                <a:cs typeface="Calibri"/>
                <a:hlinkClick r:id="rId2"/>
              </a:rPr>
              <a:t>/</a:t>
            </a:r>
            <a:r>
              <a:rPr sz="2400" spc="4" baseline="1706" dirty="0" smtClean="0">
                <a:latin typeface="Calibri"/>
                <a:cs typeface="Calibri"/>
                <a:hlinkClick r:id="rId2"/>
              </a:rPr>
              <a:t>i</a:t>
            </a:r>
            <a:r>
              <a:rPr sz="2400" spc="0" baseline="1706" dirty="0" smtClean="0">
                <a:latin typeface="Calibri"/>
                <a:cs typeface="Calibri"/>
                <a:hlinkClick r:id="rId2"/>
              </a:rPr>
              <a:t>mplem</a:t>
            </a:r>
            <a:r>
              <a:rPr sz="2400" spc="-4" baseline="1706" dirty="0" smtClean="0">
                <a:latin typeface="Calibri"/>
                <a:cs typeface="Calibri"/>
                <a:hlinkClick r:id="rId2"/>
              </a:rPr>
              <a:t>e</a:t>
            </a:r>
            <a:r>
              <a:rPr sz="2400" spc="-9" baseline="1706" dirty="0" smtClean="0">
                <a:latin typeface="Calibri"/>
                <a:cs typeface="Calibri"/>
                <a:hlinkClick r:id="rId2"/>
              </a:rPr>
              <a:t>n</a:t>
            </a:r>
            <a:r>
              <a:rPr sz="2400" spc="-19" baseline="1706" dirty="0" smtClean="0">
                <a:latin typeface="Calibri"/>
                <a:cs typeface="Calibri"/>
                <a:hlinkClick r:id="rId2"/>
              </a:rPr>
              <a:t>t</a:t>
            </a:r>
            <a:r>
              <a:rPr sz="2400" spc="-9" baseline="1706" dirty="0" smtClean="0">
                <a:latin typeface="Calibri"/>
                <a:cs typeface="Calibri"/>
                <a:hlinkClick r:id="rId2"/>
              </a:rPr>
              <a:t>a</a:t>
            </a:r>
            <a:r>
              <a:rPr sz="2400" spc="4" baseline="1706" dirty="0" smtClean="0">
                <a:latin typeface="Calibri"/>
                <a:cs typeface="Calibri"/>
                <a:hlinkClick r:id="rId2"/>
              </a:rPr>
              <a:t>ti</a:t>
            </a:r>
            <a:r>
              <a:rPr sz="2400" spc="0" baseline="1706" dirty="0" smtClean="0">
                <a:latin typeface="Calibri"/>
                <a:cs typeface="Calibri"/>
                <a:hlinkClick r:id="rId2"/>
              </a:rPr>
              <a:t>on/IT</a:t>
            </a:r>
            <a:endParaRPr sz="1600">
              <a:latin typeface="Calibri"/>
              <a:cs typeface="Calibri"/>
            </a:endParaRPr>
          </a:p>
          <a:p>
            <a:pPr marL="396240">
              <a:lnSpc>
                <a:spcPct val="101725"/>
              </a:lnSpc>
              <a:spcBef>
                <a:spcPts val="1790"/>
              </a:spcBef>
            </a:pPr>
            <a:r>
              <a:rPr sz="1600" b="1" u="heavy" spc="0" dirty="0" smtClean="0">
                <a:latin typeface="Calibri"/>
                <a:cs typeface="Calibri"/>
              </a:rPr>
              <a:t>G</a:t>
            </a:r>
            <a:r>
              <a:rPr sz="1600" b="1" u="heavy" spc="4" dirty="0" smtClean="0">
                <a:latin typeface="Calibri"/>
                <a:cs typeface="Calibri"/>
              </a:rPr>
              <a:t>a</a:t>
            </a:r>
            <a:r>
              <a:rPr sz="1600" b="1" u="heavy" spc="0" dirty="0" smtClean="0">
                <a:latin typeface="Calibri"/>
                <a:cs typeface="Calibri"/>
              </a:rPr>
              <a:t>rt</a:t>
            </a:r>
            <a:r>
              <a:rPr sz="1600" b="1" u="heavy" spc="-9" dirty="0" smtClean="0">
                <a:latin typeface="Calibri"/>
                <a:cs typeface="Calibri"/>
              </a:rPr>
              <a:t>n</a:t>
            </a:r>
            <a:r>
              <a:rPr sz="1600" b="1" u="heavy" spc="0" dirty="0" smtClean="0">
                <a:latin typeface="Calibri"/>
                <a:cs typeface="Calibri"/>
              </a:rPr>
              <a:t>er</a:t>
            </a:r>
            <a:r>
              <a:rPr sz="1600" b="1" u="heavy" spc="-40" dirty="0" smtClean="0">
                <a:latin typeface="Calibri"/>
                <a:cs typeface="Calibri"/>
              </a:rPr>
              <a:t> </a:t>
            </a:r>
            <a:r>
              <a:rPr sz="1600" b="1" u="heavy" spc="0" dirty="0" smtClean="0">
                <a:latin typeface="Calibri"/>
                <a:cs typeface="Calibri"/>
              </a:rPr>
              <a:t>–</a:t>
            </a:r>
            <a:r>
              <a:rPr sz="1600" b="1" u="heavy" spc="359" dirty="0" smtClean="0">
                <a:latin typeface="Calibri"/>
                <a:cs typeface="Calibri"/>
              </a:rPr>
              <a:t> </a:t>
            </a:r>
            <a:r>
              <a:rPr sz="1600" b="1" u="heavy" spc="-4" dirty="0" smtClean="0">
                <a:latin typeface="Calibri"/>
                <a:cs typeface="Calibri"/>
              </a:rPr>
              <a:t>I</a:t>
            </a:r>
            <a:r>
              <a:rPr sz="1600" b="1" u="heavy" spc="0" dirty="0" smtClean="0">
                <a:latin typeface="Calibri"/>
                <a:cs typeface="Calibri"/>
              </a:rPr>
              <a:t>T</a:t>
            </a:r>
            <a:r>
              <a:rPr sz="1600" b="1" u="heavy" spc="-5" dirty="0" smtClean="0">
                <a:latin typeface="Calibri"/>
                <a:cs typeface="Calibri"/>
              </a:rPr>
              <a:t> </a:t>
            </a:r>
            <a:r>
              <a:rPr sz="1600" b="1" u="heavy" spc="0" dirty="0" smtClean="0">
                <a:latin typeface="Calibri"/>
                <a:cs typeface="Calibri"/>
              </a:rPr>
              <a:t>Lib</a:t>
            </a:r>
            <a:r>
              <a:rPr sz="1600" b="1" u="heavy" spc="-39" dirty="0" smtClean="0">
                <a:latin typeface="Calibri"/>
                <a:cs typeface="Calibri"/>
              </a:rPr>
              <a:t>r</a:t>
            </a:r>
            <a:r>
              <a:rPr sz="1600" b="1" u="heavy" spc="0" dirty="0" smtClean="0">
                <a:latin typeface="Calibri"/>
                <a:cs typeface="Calibri"/>
              </a:rPr>
              <a:t>a</a:t>
            </a:r>
            <a:r>
              <a:rPr sz="1600" b="1" u="heavy" spc="9" dirty="0" smtClean="0">
                <a:latin typeface="Calibri"/>
                <a:cs typeface="Calibri"/>
              </a:rPr>
              <a:t>r</a:t>
            </a:r>
            <a:r>
              <a:rPr sz="1600" b="1" u="heavy" spc="0" dirty="0" smtClean="0">
                <a:latin typeface="Calibri"/>
                <a:cs typeface="Calibri"/>
              </a:rPr>
              <a:t>y</a:t>
            </a:r>
            <a:endParaRPr sz="1600">
              <a:latin typeface="Calibri"/>
              <a:cs typeface="Calibri"/>
            </a:endParaRPr>
          </a:p>
          <a:p>
            <a:pPr marL="396240">
              <a:lnSpc>
                <a:spcPts val="1920"/>
              </a:lnSpc>
              <a:spcBef>
                <a:spcPts val="96"/>
              </a:spcBef>
            </a:pPr>
            <a:r>
              <a:rPr sz="2400" spc="-9" baseline="1706" dirty="0" smtClean="0">
                <a:latin typeface="Calibri"/>
                <a:cs typeface="Calibri"/>
              </a:rPr>
              <a:t>h</a:t>
            </a:r>
            <a:r>
              <a:rPr sz="2400" spc="-19" baseline="1706" dirty="0" smtClean="0">
                <a:latin typeface="Calibri"/>
                <a:cs typeface="Calibri"/>
              </a:rPr>
              <a:t>t</a:t>
            </a:r>
            <a:r>
              <a:rPr sz="2400" spc="4" baseline="1706" dirty="0" smtClean="0">
                <a:latin typeface="Calibri"/>
                <a:cs typeface="Calibri"/>
              </a:rPr>
              <a:t>t</a:t>
            </a:r>
            <a:r>
              <a:rPr sz="2400" spc="-9" baseline="1706" dirty="0" smtClean="0">
                <a:latin typeface="Calibri"/>
                <a:cs typeface="Calibri"/>
              </a:rPr>
              <a:t>p</a:t>
            </a:r>
            <a:r>
              <a:rPr sz="2400" spc="0" baseline="1706" dirty="0" smtClean="0">
                <a:latin typeface="Calibri"/>
                <a:cs typeface="Calibri"/>
                <a:hlinkClick r:id="rId3"/>
              </a:rPr>
              <a:t>s://</a:t>
            </a:r>
            <a:r>
              <a:rPr sz="2400" spc="4" baseline="1706" dirty="0" smtClean="0">
                <a:latin typeface="Calibri"/>
                <a:cs typeface="Calibri"/>
                <a:hlinkClick r:id="rId3"/>
              </a:rPr>
              <a:t>w</a:t>
            </a:r>
            <a:r>
              <a:rPr sz="2400" spc="9" baseline="1706" dirty="0" smtClean="0">
                <a:latin typeface="Calibri"/>
                <a:cs typeface="Calibri"/>
                <a:hlinkClick r:id="rId3"/>
              </a:rPr>
              <a:t>w</a:t>
            </a:r>
            <a:r>
              <a:rPr sz="2400" spc="-109" baseline="1706" dirty="0" smtClean="0">
                <a:latin typeface="Calibri"/>
                <a:cs typeface="Calibri"/>
                <a:hlinkClick r:id="rId3"/>
              </a:rPr>
              <a:t>w</a:t>
            </a:r>
            <a:r>
              <a:rPr sz="2400" spc="14" baseline="1706" dirty="0" smtClean="0">
                <a:latin typeface="Calibri"/>
                <a:cs typeface="Calibri"/>
                <a:hlinkClick r:id="rId3"/>
              </a:rPr>
              <a:t>.</a:t>
            </a:r>
            <a:r>
              <a:rPr sz="2400" spc="-19" baseline="1706" dirty="0" smtClean="0">
                <a:latin typeface="Calibri"/>
                <a:cs typeface="Calibri"/>
                <a:hlinkClick r:id="rId3"/>
              </a:rPr>
              <a:t>g</a:t>
            </a:r>
            <a:r>
              <a:rPr sz="2400" spc="0" baseline="1706" dirty="0" smtClean="0">
                <a:latin typeface="Calibri"/>
                <a:cs typeface="Calibri"/>
                <a:hlinkClick r:id="rId3"/>
              </a:rPr>
              <a:t>art</a:t>
            </a:r>
            <a:r>
              <a:rPr sz="2400" spc="4" baseline="1706" dirty="0" smtClean="0">
                <a:latin typeface="Calibri"/>
                <a:cs typeface="Calibri"/>
                <a:hlinkClick r:id="rId3"/>
              </a:rPr>
              <a:t>n</a:t>
            </a:r>
            <a:r>
              <a:rPr sz="2400" spc="0" baseline="1706" dirty="0" smtClean="0">
                <a:latin typeface="Calibri"/>
                <a:cs typeface="Calibri"/>
                <a:hlinkClick r:id="rId3"/>
              </a:rPr>
              <a:t>e</a:t>
            </a:r>
            <a:r>
              <a:rPr sz="2400" spc="-164" baseline="1706" dirty="0" smtClean="0">
                <a:latin typeface="Calibri"/>
                <a:cs typeface="Calibri"/>
                <a:hlinkClick r:id="rId3"/>
              </a:rPr>
              <a:t>r</a:t>
            </a:r>
            <a:r>
              <a:rPr sz="2400" spc="4" baseline="1706" dirty="0" smtClean="0">
                <a:latin typeface="Calibri"/>
                <a:cs typeface="Calibri"/>
                <a:hlinkClick r:id="rId3"/>
              </a:rPr>
              <a:t>.</a:t>
            </a:r>
            <a:r>
              <a:rPr sz="2400" spc="-14" baseline="1706" dirty="0" smtClean="0">
                <a:latin typeface="Calibri"/>
                <a:cs typeface="Calibri"/>
                <a:hlinkClick r:id="rId3"/>
              </a:rPr>
              <a:t>c</a:t>
            </a:r>
            <a:r>
              <a:rPr sz="2400" spc="0" baseline="1706" dirty="0" smtClean="0">
                <a:latin typeface="Calibri"/>
                <a:cs typeface="Calibri"/>
                <a:hlinkClick r:id="rId3"/>
              </a:rPr>
              <a:t>om</a:t>
            </a:r>
            <a:r>
              <a:rPr sz="2400" spc="-9" baseline="1706" dirty="0" smtClean="0">
                <a:latin typeface="Calibri"/>
                <a:cs typeface="Calibri"/>
                <a:hlinkClick r:id="rId3"/>
              </a:rPr>
              <a:t>/</a:t>
            </a:r>
            <a:r>
              <a:rPr sz="2400" spc="4" baseline="1706" dirty="0" smtClean="0">
                <a:latin typeface="Calibri"/>
                <a:cs typeface="Calibri"/>
                <a:hlinkClick r:id="rId3"/>
              </a:rPr>
              <a:t>i</a:t>
            </a:r>
            <a:r>
              <a:rPr sz="2400" spc="19" baseline="1706" dirty="0" smtClean="0">
                <a:latin typeface="Calibri"/>
                <a:cs typeface="Calibri"/>
                <a:hlinkClick r:id="rId3"/>
              </a:rPr>
              <a:t>t</a:t>
            </a:r>
            <a:r>
              <a:rPr sz="2400" spc="4" baseline="1706" dirty="0" smtClean="0">
                <a:latin typeface="Calibri"/>
                <a:cs typeface="Calibri"/>
                <a:hlinkClick r:id="rId3"/>
              </a:rPr>
              <a:t>-</a:t>
            </a:r>
            <a:r>
              <a:rPr sz="2400" spc="0" baseline="1706" dirty="0" smtClean="0">
                <a:latin typeface="Calibri"/>
                <a:cs typeface="Calibri"/>
                <a:hlinkClick r:id="rId3"/>
              </a:rPr>
              <a:t>g</a:t>
            </a:r>
            <a:r>
              <a:rPr sz="2400" spc="9" baseline="1706" dirty="0" smtClean="0">
                <a:latin typeface="Calibri"/>
                <a:cs typeface="Calibri"/>
                <a:hlinkClick r:id="rId3"/>
              </a:rPr>
              <a:t>l</a:t>
            </a:r>
            <a:r>
              <a:rPr sz="2400" spc="0" baseline="1706" dirty="0" smtClean="0">
                <a:latin typeface="Calibri"/>
                <a:cs typeface="Calibri"/>
                <a:hlinkClick r:id="rId3"/>
              </a:rPr>
              <a:t>ossa</a:t>
            </a:r>
            <a:r>
              <a:rPr sz="2400" spc="9" baseline="1706" dirty="0" smtClean="0">
                <a:latin typeface="Calibri"/>
                <a:cs typeface="Calibri"/>
                <a:hlinkClick r:id="rId3"/>
              </a:rPr>
              <a:t>r</a:t>
            </a:r>
            <a:r>
              <a:rPr sz="2400" spc="0" baseline="1706" dirty="0" smtClean="0">
                <a:latin typeface="Calibri"/>
                <a:cs typeface="Calibri"/>
                <a:hlinkClick r:id="rId3"/>
              </a:rPr>
              <a:t>y</a:t>
            </a:r>
            <a:r>
              <a:rPr sz="2400" spc="-4" baseline="1706" dirty="0" smtClean="0">
                <a:latin typeface="Calibri"/>
                <a:cs typeface="Calibri"/>
                <a:hlinkClick r:id="rId3"/>
              </a:rPr>
              <a:t>/</a:t>
            </a:r>
            <a:r>
              <a:rPr sz="2400" spc="4" baseline="1706" dirty="0" smtClean="0">
                <a:latin typeface="Calibri"/>
                <a:cs typeface="Calibri"/>
                <a:hlinkClick r:id="rId3"/>
              </a:rPr>
              <a:t>li</a:t>
            </a:r>
            <a:r>
              <a:rPr sz="2400" spc="0" baseline="1706" dirty="0" smtClean="0">
                <a:latin typeface="Calibri"/>
                <a:cs typeface="Calibri"/>
                <a:hlinkClick r:id="rId3"/>
              </a:rPr>
              <a:t>b</a:t>
            </a:r>
            <a:r>
              <a:rPr sz="2400" spc="-39" baseline="1706" dirty="0" smtClean="0">
                <a:latin typeface="Calibri"/>
                <a:cs typeface="Calibri"/>
                <a:hlinkClick r:id="rId3"/>
              </a:rPr>
              <a:t>r</a:t>
            </a:r>
            <a:r>
              <a:rPr sz="2400" spc="0" baseline="1706" dirty="0" smtClean="0">
                <a:latin typeface="Calibri"/>
                <a:cs typeface="Calibri"/>
                <a:hlinkClick r:id="rId3"/>
              </a:rPr>
              <a:t>a</a:t>
            </a:r>
            <a:r>
              <a:rPr sz="2400" spc="9" baseline="1706" dirty="0" smtClean="0">
                <a:latin typeface="Calibri"/>
                <a:cs typeface="Calibri"/>
                <a:hlinkClick r:id="rId3"/>
              </a:rPr>
              <a:t>r</a:t>
            </a:r>
            <a:r>
              <a:rPr sz="2400" spc="0" baseline="1706" dirty="0" smtClean="0">
                <a:latin typeface="Calibri"/>
                <a:cs typeface="Calibri"/>
                <a:hlinkClick r:id="rId3"/>
              </a:rPr>
              <a:t>y</a:t>
            </a:r>
            <a:endParaRPr sz="16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996334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381000" y="762000"/>
            <a:ext cx="8382000" cy="5638800"/>
          </a:xfrm>
          <a:custGeom>
            <a:avLst/>
            <a:gdLst/>
            <a:ahLst/>
            <a:cxnLst/>
            <a:rect l="l" t="t" r="r" b="b"/>
            <a:pathLst>
              <a:path w="8382000" h="5638800">
                <a:moveTo>
                  <a:pt x="0" y="5638800"/>
                </a:moveTo>
                <a:lnTo>
                  <a:pt x="8382000" y="5638800"/>
                </a:lnTo>
                <a:lnTo>
                  <a:pt x="8382000" y="0"/>
                </a:lnTo>
                <a:lnTo>
                  <a:pt x="0" y="0"/>
                </a:lnTo>
                <a:lnTo>
                  <a:pt x="0" y="5638800"/>
                </a:lnTo>
                <a:close/>
              </a:path>
            </a:pathLst>
          </a:custGeom>
          <a:ln w="25400">
            <a:solidFill>
              <a:srgbClr val="C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96087" y="3048000"/>
            <a:ext cx="8543163" cy="3200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819400" y="5105400"/>
            <a:ext cx="381000" cy="609600"/>
          </a:xfrm>
          <a:custGeom>
            <a:avLst/>
            <a:gdLst/>
            <a:ahLst/>
            <a:cxnLst/>
            <a:rect l="l" t="t" r="r" b="b"/>
            <a:pathLst>
              <a:path w="381000" h="609600">
                <a:moveTo>
                  <a:pt x="190500" y="609600"/>
                </a:moveTo>
                <a:lnTo>
                  <a:pt x="381000" y="419100"/>
                </a:lnTo>
                <a:lnTo>
                  <a:pt x="285750" y="419100"/>
                </a:lnTo>
                <a:lnTo>
                  <a:pt x="285750" y="0"/>
                </a:lnTo>
                <a:lnTo>
                  <a:pt x="95250" y="0"/>
                </a:lnTo>
                <a:lnTo>
                  <a:pt x="95250" y="419100"/>
                </a:lnTo>
                <a:lnTo>
                  <a:pt x="0" y="419100"/>
                </a:lnTo>
                <a:lnTo>
                  <a:pt x="190500" y="60960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819400" y="5105400"/>
            <a:ext cx="381000" cy="609600"/>
          </a:xfrm>
          <a:custGeom>
            <a:avLst/>
            <a:gdLst/>
            <a:ahLst/>
            <a:cxnLst/>
            <a:rect l="l" t="t" r="r" b="b"/>
            <a:pathLst>
              <a:path w="381000" h="609600">
                <a:moveTo>
                  <a:pt x="0" y="419100"/>
                </a:moveTo>
                <a:lnTo>
                  <a:pt x="95250" y="419100"/>
                </a:lnTo>
                <a:lnTo>
                  <a:pt x="95250" y="0"/>
                </a:lnTo>
                <a:lnTo>
                  <a:pt x="285750" y="0"/>
                </a:lnTo>
                <a:lnTo>
                  <a:pt x="285750" y="419100"/>
                </a:lnTo>
                <a:lnTo>
                  <a:pt x="381000" y="419100"/>
                </a:lnTo>
                <a:lnTo>
                  <a:pt x="190500" y="609600"/>
                </a:lnTo>
                <a:lnTo>
                  <a:pt x="0" y="41910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419600" y="5105400"/>
            <a:ext cx="381000" cy="609600"/>
          </a:xfrm>
          <a:custGeom>
            <a:avLst/>
            <a:gdLst/>
            <a:ahLst/>
            <a:cxnLst/>
            <a:rect l="l" t="t" r="r" b="b"/>
            <a:pathLst>
              <a:path w="381000" h="609600">
                <a:moveTo>
                  <a:pt x="190500" y="609600"/>
                </a:moveTo>
                <a:lnTo>
                  <a:pt x="381000" y="419100"/>
                </a:lnTo>
                <a:lnTo>
                  <a:pt x="285750" y="419100"/>
                </a:lnTo>
                <a:lnTo>
                  <a:pt x="285750" y="0"/>
                </a:lnTo>
                <a:lnTo>
                  <a:pt x="95250" y="0"/>
                </a:lnTo>
                <a:lnTo>
                  <a:pt x="95250" y="419100"/>
                </a:lnTo>
                <a:lnTo>
                  <a:pt x="0" y="419100"/>
                </a:lnTo>
                <a:lnTo>
                  <a:pt x="190500" y="60960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419600" y="5105400"/>
            <a:ext cx="381000" cy="609600"/>
          </a:xfrm>
          <a:custGeom>
            <a:avLst/>
            <a:gdLst/>
            <a:ahLst/>
            <a:cxnLst/>
            <a:rect l="l" t="t" r="r" b="b"/>
            <a:pathLst>
              <a:path w="381000" h="609600">
                <a:moveTo>
                  <a:pt x="0" y="419100"/>
                </a:moveTo>
                <a:lnTo>
                  <a:pt x="95250" y="419100"/>
                </a:lnTo>
                <a:lnTo>
                  <a:pt x="95250" y="0"/>
                </a:lnTo>
                <a:lnTo>
                  <a:pt x="285750" y="0"/>
                </a:lnTo>
                <a:lnTo>
                  <a:pt x="285750" y="419100"/>
                </a:lnTo>
                <a:lnTo>
                  <a:pt x="381000" y="419100"/>
                </a:lnTo>
                <a:lnTo>
                  <a:pt x="190500" y="609600"/>
                </a:lnTo>
                <a:lnTo>
                  <a:pt x="0" y="41910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990592" y="145796"/>
            <a:ext cx="2836553" cy="635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990"/>
              </a:lnSpc>
              <a:spcBef>
                <a:spcPts val="249"/>
              </a:spcBef>
            </a:pPr>
            <a:r>
              <a:rPr sz="7200" spc="-84" baseline="3413" dirty="0" smtClean="0">
                <a:latin typeface="Calibri"/>
                <a:cs typeface="Calibri"/>
              </a:rPr>
              <a:t>R</a:t>
            </a:r>
            <a:r>
              <a:rPr sz="7200" spc="-34" baseline="3413" dirty="0" smtClean="0">
                <a:latin typeface="Calibri"/>
                <a:cs typeface="Calibri"/>
              </a:rPr>
              <a:t>e</a:t>
            </a:r>
            <a:r>
              <a:rPr sz="7200" spc="-119" baseline="3413" dirty="0" smtClean="0">
                <a:latin typeface="Calibri"/>
                <a:cs typeface="Calibri"/>
              </a:rPr>
              <a:t>f</a:t>
            </a:r>
            <a:r>
              <a:rPr sz="7200" spc="0" baseline="3413" dirty="0" smtClean="0">
                <a:latin typeface="Calibri"/>
                <a:cs typeface="Calibri"/>
              </a:rPr>
              <a:t>e</a:t>
            </a:r>
            <a:r>
              <a:rPr sz="7200" spc="-69" baseline="3413" dirty="0" smtClean="0">
                <a:latin typeface="Calibri"/>
                <a:cs typeface="Calibri"/>
              </a:rPr>
              <a:t>r</a:t>
            </a:r>
            <a:r>
              <a:rPr sz="7200" spc="0" baseline="3413" dirty="0" smtClean="0">
                <a:latin typeface="Calibri"/>
                <a:cs typeface="Calibri"/>
              </a:rPr>
              <a:t>ences</a:t>
            </a:r>
            <a:endParaRPr sz="4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1000" y="762000"/>
            <a:ext cx="8382000" cy="5638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5"/>
              </a:spcBef>
            </a:pPr>
            <a:endParaRPr sz="650" dirty="0"/>
          </a:p>
          <a:p>
            <a:pPr marL="396240">
              <a:lnSpc>
                <a:spcPct val="101725"/>
              </a:lnSpc>
              <a:spcBef>
                <a:spcPts val="6000"/>
              </a:spcBef>
            </a:pPr>
            <a:r>
              <a:rPr sz="3200" b="1" u="heavy" spc="0" dirty="0" smtClean="0">
                <a:latin typeface="Calibri"/>
                <a:cs typeface="Calibri"/>
              </a:rPr>
              <a:t>F</a:t>
            </a:r>
            <a:r>
              <a:rPr sz="3200" b="1" u="heavy" spc="4" dirty="0" smtClean="0">
                <a:latin typeface="Calibri"/>
                <a:cs typeface="Calibri"/>
              </a:rPr>
              <a:t>F</a:t>
            </a:r>
            <a:r>
              <a:rPr sz="3200" b="1" u="heavy" spc="0" dirty="0" smtClean="0">
                <a:latin typeface="Calibri"/>
                <a:cs typeface="Calibri"/>
              </a:rPr>
              <a:t>I</a:t>
            </a:r>
            <a:r>
              <a:rPr sz="3200" b="1" u="heavy" spc="-54" dirty="0" smtClean="0">
                <a:latin typeface="Calibri"/>
                <a:cs typeface="Calibri"/>
              </a:rPr>
              <a:t>E</a:t>
            </a:r>
            <a:r>
              <a:rPr sz="3200" b="1" u="heavy" spc="0" dirty="0" smtClean="0">
                <a:latin typeface="Calibri"/>
                <a:cs typeface="Calibri"/>
              </a:rPr>
              <a:t>C</a:t>
            </a:r>
            <a:r>
              <a:rPr sz="3200" b="1" u="heavy" spc="723" dirty="0" smtClean="0">
                <a:latin typeface="Calibri"/>
                <a:cs typeface="Calibri"/>
              </a:rPr>
              <a:t> </a:t>
            </a:r>
            <a:r>
              <a:rPr sz="3200" spc="-25" dirty="0" smtClean="0">
                <a:latin typeface="Calibri"/>
                <a:cs typeface="Calibri"/>
              </a:rPr>
              <a:t>h</a:t>
            </a:r>
            <a:r>
              <a:rPr sz="3200" spc="-54" dirty="0" smtClean="0">
                <a:latin typeface="Calibri"/>
                <a:cs typeface="Calibri"/>
              </a:rPr>
              <a:t>t</a:t>
            </a:r>
            <a:r>
              <a:rPr sz="3200" spc="0" dirty="0" smtClean="0">
                <a:latin typeface="Calibri"/>
                <a:cs typeface="Calibri"/>
              </a:rPr>
              <a:t>t</a:t>
            </a:r>
            <a:r>
              <a:rPr sz="3200" spc="-19" dirty="0" smtClean="0">
                <a:latin typeface="Calibri"/>
                <a:cs typeface="Calibri"/>
              </a:rPr>
              <a:t>p</a:t>
            </a:r>
            <a:r>
              <a:rPr sz="3200" spc="0" dirty="0" smtClean="0">
                <a:latin typeface="Calibri"/>
                <a:cs typeface="Calibri"/>
              </a:rPr>
              <a:t>s</a:t>
            </a:r>
            <a:r>
              <a:rPr sz="3200" spc="-9" dirty="0" smtClean="0">
                <a:latin typeface="Calibri"/>
                <a:cs typeface="Calibri"/>
              </a:rPr>
              <a:t>:</a:t>
            </a:r>
            <a:r>
              <a:rPr sz="3200" spc="0" dirty="0" smtClean="0">
                <a:latin typeface="Calibri"/>
                <a:cs typeface="Calibri"/>
              </a:rPr>
              <a:t>//ith</a:t>
            </a:r>
            <a:r>
              <a:rPr sz="3200" spc="9" dirty="0" smtClean="0">
                <a:latin typeface="Calibri"/>
                <a:cs typeface="Calibri"/>
              </a:rPr>
              <a:t>a</a:t>
            </a:r>
            <a:r>
              <a:rPr sz="3200" spc="4" dirty="0" smtClean="0">
                <a:latin typeface="Calibri"/>
                <a:cs typeface="Calibri"/>
              </a:rPr>
              <a:t>n</a:t>
            </a:r>
            <a:r>
              <a:rPr sz="3200" spc="0" dirty="0" smtClean="0">
                <a:latin typeface="Calibri"/>
                <a:cs typeface="Calibri"/>
              </a:rPr>
              <a:t>dbook</a:t>
            </a:r>
            <a:r>
              <a:rPr sz="3200" spc="-59" dirty="0" smtClean="0">
                <a:latin typeface="Calibri"/>
                <a:cs typeface="Calibri"/>
              </a:rPr>
              <a:t>.</a:t>
            </a:r>
            <a:r>
              <a:rPr sz="3200" spc="-39" dirty="0" smtClean="0">
                <a:latin typeface="Calibri"/>
                <a:cs typeface="Calibri"/>
              </a:rPr>
              <a:t>f</a:t>
            </a:r>
            <a:r>
              <a:rPr sz="3200" spc="0" dirty="0" smtClean="0">
                <a:latin typeface="Calibri"/>
                <a:cs typeface="Calibri"/>
              </a:rPr>
              <a:t>f</a:t>
            </a:r>
            <a:r>
              <a:rPr sz="3200" spc="-9" dirty="0" smtClean="0">
                <a:latin typeface="Calibri"/>
                <a:cs typeface="Calibri"/>
              </a:rPr>
              <a:t>i</a:t>
            </a:r>
            <a:r>
              <a:rPr sz="3200" spc="0" dirty="0" smtClean="0">
                <a:latin typeface="Calibri"/>
                <a:cs typeface="Calibri"/>
              </a:rPr>
              <a:t>ec</a:t>
            </a:r>
            <a:r>
              <a:rPr sz="3200" spc="34" dirty="0" smtClean="0">
                <a:latin typeface="Calibri"/>
                <a:cs typeface="Calibri"/>
              </a:rPr>
              <a:t>.</a:t>
            </a:r>
            <a:r>
              <a:rPr sz="3200" spc="-19" dirty="0" smtClean="0">
                <a:latin typeface="Calibri"/>
                <a:cs typeface="Calibri"/>
              </a:rPr>
              <a:t>g</a:t>
            </a:r>
            <a:r>
              <a:rPr sz="3200" spc="0" dirty="0" smtClean="0">
                <a:latin typeface="Calibri"/>
                <a:cs typeface="Calibri"/>
              </a:rPr>
              <a:t>ov/</a:t>
            </a:r>
            <a:endParaRPr sz="3200" dirty="0">
              <a:latin typeface="Calibri"/>
              <a:cs typeface="Calibri"/>
            </a:endParaRPr>
          </a:p>
          <a:p>
            <a:pPr marL="451103">
              <a:lnSpc>
                <a:spcPts val="2395"/>
              </a:lnSpc>
              <a:spcBef>
                <a:spcPts val="119"/>
              </a:spcBef>
            </a:pPr>
            <a:r>
              <a:rPr sz="3000" spc="0" baseline="1365" dirty="0" smtClean="0">
                <a:latin typeface="Calibri"/>
                <a:cs typeface="Calibri"/>
              </a:rPr>
              <a:t>- BCP</a:t>
            </a:r>
            <a:r>
              <a:rPr sz="3000" spc="-14" baseline="1365" dirty="0" smtClean="0">
                <a:latin typeface="Calibri"/>
                <a:cs typeface="Calibri"/>
              </a:rPr>
              <a:t> </a:t>
            </a:r>
            <a:r>
              <a:rPr sz="3000" spc="0" baseline="1365" dirty="0" smtClean="0">
                <a:latin typeface="Calibri"/>
                <a:cs typeface="Calibri"/>
              </a:rPr>
              <a:t>E</a:t>
            </a:r>
            <a:r>
              <a:rPr sz="3000" spc="-34" baseline="1365" dirty="0" smtClean="0">
                <a:latin typeface="Calibri"/>
                <a:cs typeface="Calibri"/>
              </a:rPr>
              <a:t>x</a:t>
            </a:r>
            <a:r>
              <a:rPr sz="3000" spc="0" baseline="1365" dirty="0" smtClean="0">
                <a:latin typeface="Calibri"/>
                <a:cs typeface="Calibri"/>
              </a:rPr>
              <a:t>a</a:t>
            </a:r>
            <a:r>
              <a:rPr sz="3000" spc="-9" baseline="1365" dirty="0" smtClean="0">
                <a:latin typeface="Calibri"/>
                <a:cs typeface="Calibri"/>
              </a:rPr>
              <a:t>m</a:t>
            </a:r>
            <a:r>
              <a:rPr sz="3000" spc="0" baseline="1365" dirty="0" smtClean="0">
                <a:latin typeface="Calibri"/>
                <a:cs typeface="Calibri"/>
              </a:rPr>
              <a:t>in</a:t>
            </a:r>
            <a:r>
              <a:rPr sz="3000" spc="-29" baseline="1365" dirty="0" smtClean="0">
                <a:latin typeface="Calibri"/>
                <a:cs typeface="Calibri"/>
              </a:rPr>
              <a:t>a</a:t>
            </a:r>
            <a:r>
              <a:rPr sz="3000" spc="0" baseline="1365" dirty="0" smtClean="0">
                <a:latin typeface="Calibri"/>
                <a:cs typeface="Calibri"/>
              </a:rPr>
              <a:t>ti</a:t>
            </a:r>
            <a:r>
              <a:rPr sz="3000" spc="-4" baseline="1365" dirty="0" smtClean="0">
                <a:latin typeface="Calibri"/>
                <a:cs typeface="Calibri"/>
              </a:rPr>
              <a:t>o</a:t>
            </a:r>
            <a:r>
              <a:rPr sz="3000" spc="0" baseline="1365" dirty="0" smtClean="0">
                <a:latin typeface="Calibri"/>
                <a:cs typeface="Calibri"/>
              </a:rPr>
              <a:t>n Bookl</a:t>
            </a:r>
            <a:r>
              <a:rPr sz="3000" spc="-14" baseline="1365" dirty="0" smtClean="0">
                <a:latin typeface="Calibri"/>
                <a:cs typeface="Calibri"/>
              </a:rPr>
              <a:t>e</a:t>
            </a:r>
            <a:r>
              <a:rPr sz="3000" spc="0" baseline="1365" dirty="0" smtClean="0">
                <a:latin typeface="Calibri"/>
                <a:cs typeface="Calibri"/>
              </a:rPr>
              <a:t>t</a:t>
            </a:r>
            <a:endParaRPr sz="2000" dirty="0">
              <a:latin typeface="Calibri"/>
              <a:cs typeface="Calibri"/>
            </a:endParaRPr>
          </a:p>
          <a:p>
            <a:pPr marL="451103">
              <a:lnSpc>
                <a:spcPts val="2400"/>
              </a:lnSpc>
              <a:spcBef>
                <a:spcPts val="0"/>
              </a:spcBef>
            </a:pPr>
            <a:r>
              <a:rPr sz="3000" spc="0" baseline="1365" dirty="0" smtClean="0">
                <a:latin typeface="Calibri"/>
                <a:cs typeface="Calibri"/>
              </a:rPr>
              <a:t>- BCP</a:t>
            </a:r>
            <a:r>
              <a:rPr sz="3000" spc="-9" baseline="1365" dirty="0" smtClean="0">
                <a:latin typeface="Calibri"/>
                <a:cs typeface="Calibri"/>
              </a:rPr>
              <a:t> </a:t>
            </a:r>
            <a:r>
              <a:rPr sz="3000" spc="4" baseline="1365" dirty="0" smtClean="0">
                <a:latin typeface="Calibri"/>
                <a:cs typeface="Calibri"/>
              </a:rPr>
              <a:t>E</a:t>
            </a:r>
            <a:r>
              <a:rPr sz="3000" spc="-39" baseline="1365" dirty="0" smtClean="0">
                <a:latin typeface="Calibri"/>
                <a:cs typeface="Calibri"/>
              </a:rPr>
              <a:t>x</a:t>
            </a:r>
            <a:r>
              <a:rPr sz="3000" spc="0" baseline="1365" dirty="0" smtClean="0">
                <a:latin typeface="Calibri"/>
                <a:cs typeface="Calibri"/>
              </a:rPr>
              <a:t>am</a:t>
            </a:r>
            <a:r>
              <a:rPr sz="3000" spc="-9" baseline="1365" dirty="0" smtClean="0">
                <a:latin typeface="Calibri"/>
                <a:cs typeface="Calibri"/>
              </a:rPr>
              <a:t>i</a:t>
            </a:r>
            <a:r>
              <a:rPr sz="3000" spc="0" baseline="1365" dirty="0" smtClean="0">
                <a:latin typeface="Calibri"/>
                <a:cs typeface="Calibri"/>
              </a:rPr>
              <a:t>ne</a:t>
            </a:r>
            <a:r>
              <a:rPr sz="3000" spc="-34" baseline="1365" dirty="0" smtClean="0">
                <a:latin typeface="Calibri"/>
                <a:cs typeface="Calibri"/>
              </a:rPr>
              <a:t>r</a:t>
            </a:r>
            <a:r>
              <a:rPr sz="3000" spc="0" baseline="1365" dirty="0" smtClean="0">
                <a:latin typeface="Calibri"/>
                <a:cs typeface="Calibri"/>
              </a:rPr>
              <a:t>s</a:t>
            </a:r>
            <a:r>
              <a:rPr sz="3000" spc="9" baseline="1365" dirty="0" smtClean="0">
                <a:latin typeface="Calibri"/>
                <a:cs typeface="Calibri"/>
              </a:rPr>
              <a:t> </a:t>
            </a:r>
            <a:r>
              <a:rPr sz="3000" spc="0" baseline="1365" dirty="0" smtClean="0">
                <a:latin typeface="Calibri"/>
                <a:cs typeface="Calibri"/>
              </a:rPr>
              <a:t>Che</a:t>
            </a:r>
            <a:r>
              <a:rPr sz="3000" spc="4" baseline="1365" dirty="0" smtClean="0">
                <a:latin typeface="Calibri"/>
                <a:cs typeface="Calibri"/>
              </a:rPr>
              <a:t>c</a:t>
            </a:r>
            <a:r>
              <a:rPr sz="3000" spc="0" baseline="1365" dirty="0" smtClean="0">
                <a:latin typeface="Calibri"/>
                <a:cs typeface="Calibri"/>
              </a:rPr>
              <a:t>kl</a:t>
            </a:r>
            <a:r>
              <a:rPr sz="3000" spc="-4" baseline="1365" dirty="0" smtClean="0">
                <a:latin typeface="Calibri"/>
                <a:cs typeface="Calibri"/>
              </a:rPr>
              <a:t>i</a:t>
            </a:r>
            <a:r>
              <a:rPr sz="3000" spc="-29" baseline="1365" dirty="0" smtClean="0">
                <a:latin typeface="Calibri"/>
                <a:cs typeface="Calibri"/>
              </a:rPr>
              <a:t>s</a:t>
            </a:r>
            <a:r>
              <a:rPr sz="3000" spc="0" baseline="1365" dirty="0" smtClean="0">
                <a:latin typeface="Calibri"/>
                <a:cs typeface="Calibri"/>
              </a:rPr>
              <a:t>t</a:t>
            </a:r>
            <a:r>
              <a:rPr sz="3000" spc="14" baseline="1365" dirty="0" smtClean="0">
                <a:latin typeface="Calibri"/>
                <a:cs typeface="Calibri"/>
              </a:rPr>
              <a:t> </a:t>
            </a:r>
            <a:r>
              <a:rPr sz="3000" spc="0" baseline="1365" dirty="0" smtClean="0">
                <a:latin typeface="Calibri"/>
                <a:cs typeface="Calibri"/>
              </a:rPr>
              <a:t>(IT</a:t>
            </a:r>
            <a:r>
              <a:rPr sz="3000" spc="-9" baseline="1365" dirty="0" smtClean="0">
                <a:latin typeface="Calibri"/>
                <a:cs typeface="Calibri"/>
              </a:rPr>
              <a:t> </a:t>
            </a:r>
            <a:r>
              <a:rPr sz="3000" spc="-79" baseline="1365" dirty="0" smtClean="0">
                <a:latin typeface="Calibri"/>
                <a:cs typeface="Calibri"/>
              </a:rPr>
              <a:t>W</a:t>
            </a:r>
            <a:r>
              <a:rPr sz="3000" spc="0" baseline="1365" dirty="0" smtClean="0">
                <a:latin typeface="Calibri"/>
                <a:cs typeface="Calibri"/>
              </a:rPr>
              <a:t>ork</a:t>
            </a:r>
            <a:r>
              <a:rPr sz="3000" spc="-19" baseline="1365" dirty="0" smtClean="0">
                <a:latin typeface="Calibri"/>
                <a:cs typeface="Calibri"/>
              </a:rPr>
              <a:t> </a:t>
            </a:r>
            <a:r>
              <a:rPr sz="3000" spc="0" baseline="1365" dirty="0" smtClean="0">
                <a:latin typeface="Calibri"/>
                <a:cs typeface="Calibri"/>
              </a:rPr>
              <a:t>P</a:t>
            </a:r>
            <a:r>
              <a:rPr sz="3000" spc="-44" baseline="1365" dirty="0" smtClean="0">
                <a:latin typeface="Calibri"/>
                <a:cs typeface="Calibri"/>
              </a:rPr>
              <a:t>r</a:t>
            </a:r>
            <a:r>
              <a:rPr sz="3000" spc="0" baseline="1365" dirty="0" smtClean="0">
                <a:latin typeface="Calibri"/>
                <a:cs typeface="Calibri"/>
              </a:rPr>
              <a:t>og</a:t>
            </a:r>
            <a:r>
              <a:rPr sz="3000" spc="-34" baseline="1365" dirty="0" smtClean="0">
                <a:latin typeface="Calibri"/>
                <a:cs typeface="Calibri"/>
              </a:rPr>
              <a:t>r</a:t>
            </a:r>
            <a:r>
              <a:rPr sz="3000" spc="0" baseline="1365" dirty="0" smtClean="0">
                <a:latin typeface="Calibri"/>
                <a:cs typeface="Calibri"/>
              </a:rPr>
              <a:t>am)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667268" y="1856994"/>
            <a:ext cx="18286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  <p:extLst>
      <p:ext uri="{BB962C8B-B14F-4D97-AF65-F5344CB8AC3E}">
        <p14:creationId xmlns:p14="http://schemas.microsoft.com/office/powerpoint/2010/main" val="1908970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object 41"/>
          <p:cNvSpPr/>
          <p:nvPr/>
        </p:nvSpPr>
        <p:spPr>
          <a:xfrm>
            <a:off x="381000" y="762000"/>
            <a:ext cx="8382000" cy="5638800"/>
          </a:xfrm>
          <a:custGeom>
            <a:avLst/>
            <a:gdLst/>
            <a:ahLst/>
            <a:cxnLst/>
            <a:rect l="l" t="t" r="r" b="b"/>
            <a:pathLst>
              <a:path w="8382000" h="5638800">
                <a:moveTo>
                  <a:pt x="0" y="5638800"/>
                </a:moveTo>
                <a:lnTo>
                  <a:pt x="8382000" y="5638800"/>
                </a:lnTo>
                <a:lnTo>
                  <a:pt x="8382000" y="0"/>
                </a:lnTo>
                <a:lnTo>
                  <a:pt x="0" y="0"/>
                </a:lnTo>
                <a:lnTo>
                  <a:pt x="0" y="5638800"/>
                </a:lnTo>
                <a:close/>
              </a:path>
            </a:pathLst>
          </a:custGeom>
          <a:ln w="25400">
            <a:solidFill>
              <a:srgbClr val="C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64454" y="341248"/>
            <a:ext cx="3114224" cy="9790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28600" y="228600"/>
            <a:ext cx="8763000" cy="6019800"/>
          </a:xfrm>
          <a:custGeom>
            <a:avLst/>
            <a:gdLst/>
            <a:ahLst/>
            <a:cxnLst/>
            <a:rect l="l" t="t" r="r" b="b"/>
            <a:pathLst>
              <a:path w="8763000" h="6019800">
                <a:moveTo>
                  <a:pt x="0" y="6019800"/>
                </a:moveTo>
                <a:lnTo>
                  <a:pt x="8763000" y="6019800"/>
                </a:lnTo>
                <a:lnTo>
                  <a:pt x="8763000" y="0"/>
                </a:lnTo>
                <a:lnTo>
                  <a:pt x="0" y="0"/>
                </a:lnTo>
                <a:lnTo>
                  <a:pt x="0" y="6019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28600" y="228600"/>
            <a:ext cx="8763000" cy="6019800"/>
          </a:xfrm>
          <a:custGeom>
            <a:avLst/>
            <a:gdLst/>
            <a:ahLst/>
            <a:cxnLst/>
            <a:rect l="l" t="t" r="r" b="b"/>
            <a:pathLst>
              <a:path w="8763000" h="6019800">
                <a:moveTo>
                  <a:pt x="0" y="6019800"/>
                </a:moveTo>
                <a:lnTo>
                  <a:pt x="8763000" y="6019800"/>
                </a:lnTo>
                <a:lnTo>
                  <a:pt x="8763000" y="0"/>
                </a:lnTo>
                <a:lnTo>
                  <a:pt x="0" y="0"/>
                </a:lnTo>
                <a:lnTo>
                  <a:pt x="0" y="601980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86613" y="658749"/>
            <a:ext cx="1487652" cy="2125345"/>
          </a:xfrm>
          <a:custGeom>
            <a:avLst/>
            <a:gdLst/>
            <a:ahLst/>
            <a:cxnLst/>
            <a:rect l="l" t="t" r="r" b="b"/>
            <a:pathLst>
              <a:path w="1487652" h="2125345">
                <a:moveTo>
                  <a:pt x="743839" y="743838"/>
                </a:moveTo>
                <a:lnTo>
                  <a:pt x="0" y="0"/>
                </a:lnTo>
                <a:lnTo>
                  <a:pt x="0" y="1381505"/>
                </a:lnTo>
                <a:lnTo>
                  <a:pt x="743839" y="2125345"/>
                </a:lnTo>
                <a:lnTo>
                  <a:pt x="1487652" y="1381505"/>
                </a:lnTo>
                <a:lnTo>
                  <a:pt x="1487652" y="0"/>
                </a:lnTo>
                <a:lnTo>
                  <a:pt x="743839" y="743838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86613" y="658749"/>
            <a:ext cx="1487652" cy="2125345"/>
          </a:xfrm>
          <a:custGeom>
            <a:avLst/>
            <a:gdLst/>
            <a:ahLst/>
            <a:cxnLst/>
            <a:rect l="l" t="t" r="r" b="b"/>
            <a:pathLst>
              <a:path w="1487652" h="2125345">
                <a:moveTo>
                  <a:pt x="1487652" y="0"/>
                </a:moveTo>
                <a:lnTo>
                  <a:pt x="1487652" y="1381505"/>
                </a:lnTo>
                <a:lnTo>
                  <a:pt x="743839" y="2125345"/>
                </a:lnTo>
                <a:lnTo>
                  <a:pt x="0" y="1381505"/>
                </a:lnTo>
                <a:lnTo>
                  <a:pt x="0" y="0"/>
                </a:lnTo>
                <a:lnTo>
                  <a:pt x="743839" y="743838"/>
                </a:lnTo>
                <a:lnTo>
                  <a:pt x="1487652" y="0"/>
                </a:lnTo>
                <a:close/>
              </a:path>
            </a:pathLst>
          </a:custGeom>
          <a:ln w="25400">
            <a:solidFill>
              <a:srgbClr val="4F81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868677" y="669289"/>
            <a:ext cx="2352675" cy="1447927"/>
          </a:xfrm>
          <a:custGeom>
            <a:avLst/>
            <a:gdLst/>
            <a:ahLst/>
            <a:cxnLst/>
            <a:rect l="l" t="t" r="r" b="b"/>
            <a:pathLst>
              <a:path w="2352675" h="1447927">
                <a:moveTo>
                  <a:pt x="2352675" y="241300"/>
                </a:moveTo>
                <a:lnTo>
                  <a:pt x="2351875" y="221515"/>
                </a:lnTo>
                <a:lnTo>
                  <a:pt x="2349519" y="202170"/>
                </a:lnTo>
                <a:lnTo>
                  <a:pt x="2340381" y="165047"/>
                </a:lnTo>
                <a:lnTo>
                  <a:pt x="2316542" y="114212"/>
                </a:lnTo>
                <a:lnTo>
                  <a:pt x="2282031" y="70691"/>
                </a:lnTo>
                <a:lnTo>
                  <a:pt x="2238518" y="36162"/>
                </a:lnTo>
                <a:lnTo>
                  <a:pt x="2187676" y="12305"/>
                </a:lnTo>
                <a:lnTo>
                  <a:pt x="2150535" y="3159"/>
                </a:lnTo>
                <a:lnTo>
                  <a:pt x="2111375" y="0"/>
                </a:lnTo>
                <a:lnTo>
                  <a:pt x="0" y="0"/>
                </a:lnTo>
                <a:lnTo>
                  <a:pt x="0" y="1447927"/>
                </a:lnTo>
                <a:lnTo>
                  <a:pt x="2111375" y="1447927"/>
                </a:lnTo>
                <a:lnTo>
                  <a:pt x="2150535" y="1444767"/>
                </a:lnTo>
                <a:lnTo>
                  <a:pt x="2187676" y="1435621"/>
                </a:lnTo>
                <a:lnTo>
                  <a:pt x="2238518" y="1411764"/>
                </a:lnTo>
                <a:lnTo>
                  <a:pt x="2282031" y="1377235"/>
                </a:lnTo>
                <a:lnTo>
                  <a:pt x="2316542" y="1333714"/>
                </a:lnTo>
                <a:lnTo>
                  <a:pt x="2340381" y="1282879"/>
                </a:lnTo>
                <a:lnTo>
                  <a:pt x="2349519" y="1245756"/>
                </a:lnTo>
                <a:lnTo>
                  <a:pt x="2352675" y="1206627"/>
                </a:lnTo>
                <a:lnTo>
                  <a:pt x="2352675" y="2413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868677" y="669289"/>
            <a:ext cx="2352675" cy="1447927"/>
          </a:xfrm>
          <a:custGeom>
            <a:avLst/>
            <a:gdLst/>
            <a:ahLst/>
            <a:cxnLst/>
            <a:rect l="l" t="t" r="r" b="b"/>
            <a:pathLst>
              <a:path w="2352675" h="1447927">
                <a:moveTo>
                  <a:pt x="2352675" y="241300"/>
                </a:moveTo>
                <a:lnTo>
                  <a:pt x="2352675" y="1206627"/>
                </a:lnTo>
                <a:lnTo>
                  <a:pt x="2351875" y="1226411"/>
                </a:lnTo>
                <a:lnTo>
                  <a:pt x="2349519" y="1245756"/>
                </a:lnTo>
                <a:lnTo>
                  <a:pt x="2345666" y="1264600"/>
                </a:lnTo>
                <a:lnTo>
                  <a:pt x="2340381" y="1282879"/>
                </a:lnTo>
                <a:lnTo>
                  <a:pt x="2333724" y="1300533"/>
                </a:lnTo>
                <a:lnTo>
                  <a:pt x="2325757" y="1317499"/>
                </a:lnTo>
                <a:lnTo>
                  <a:pt x="2316542" y="1333714"/>
                </a:lnTo>
                <a:lnTo>
                  <a:pt x="2306142" y="1349116"/>
                </a:lnTo>
                <a:lnTo>
                  <a:pt x="2294617" y="1363644"/>
                </a:lnTo>
                <a:lnTo>
                  <a:pt x="2282031" y="1377235"/>
                </a:lnTo>
                <a:lnTo>
                  <a:pt x="2268444" y="1389827"/>
                </a:lnTo>
                <a:lnTo>
                  <a:pt x="2253919" y="1401357"/>
                </a:lnTo>
                <a:lnTo>
                  <a:pt x="2238518" y="1411764"/>
                </a:lnTo>
                <a:lnTo>
                  <a:pt x="2222303" y="1420985"/>
                </a:lnTo>
                <a:lnTo>
                  <a:pt x="2205335" y="1428958"/>
                </a:lnTo>
                <a:lnTo>
                  <a:pt x="2187676" y="1435621"/>
                </a:lnTo>
                <a:lnTo>
                  <a:pt x="2169389" y="1440911"/>
                </a:lnTo>
                <a:lnTo>
                  <a:pt x="2150535" y="1444767"/>
                </a:lnTo>
                <a:lnTo>
                  <a:pt x="2131176" y="1447126"/>
                </a:lnTo>
                <a:lnTo>
                  <a:pt x="2111375" y="1447927"/>
                </a:lnTo>
                <a:lnTo>
                  <a:pt x="0" y="1447927"/>
                </a:lnTo>
                <a:lnTo>
                  <a:pt x="0" y="0"/>
                </a:lnTo>
                <a:lnTo>
                  <a:pt x="2111375" y="0"/>
                </a:lnTo>
                <a:lnTo>
                  <a:pt x="2131176" y="800"/>
                </a:lnTo>
                <a:lnTo>
                  <a:pt x="2150535" y="3159"/>
                </a:lnTo>
                <a:lnTo>
                  <a:pt x="2169389" y="7015"/>
                </a:lnTo>
                <a:lnTo>
                  <a:pt x="2187676" y="12305"/>
                </a:lnTo>
                <a:lnTo>
                  <a:pt x="2205335" y="18968"/>
                </a:lnTo>
                <a:lnTo>
                  <a:pt x="2222303" y="26941"/>
                </a:lnTo>
                <a:lnTo>
                  <a:pt x="2238518" y="36162"/>
                </a:lnTo>
                <a:lnTo>
                  <a:pt x="2253919" y="46569"/>
                </a:lnTo>
                <a:lnTo>
                  <a:pt x="2268444" y="58099"/>
                </a:lnTo>
                <a:lnTo>
                  <a:pt x="2282031" y="70691"/>
                </a:lnTo>
                <a:lnTo>
                  <a:pt x="2294617" y="84282"/>
                </a:lnTo>
                <a:lnTo>
                  <a:pt x="2306142" y="98810"/>
                </a:lnTo>
                <a:lnTo>
                  <a:pt x="2316542" y="114212"/>
                </a:lnTo>
                <a:lnTo>
                  <a:pt x="2325757" y="130427"/>
                </a:lnTo>
                <a:lnTo>
                  <a:pt x="2333724" y="147393"/>
                </a:lnTo>
                <a:lnTo>
                  <a:pt x="2340381" y="165047"/>
                </a:lnTo>
                <a:lnTo>
                  <a:pt x="2345666" y="183326"/>
                </a:lnTo>
                <a:lnTo>
                  <a:pt x="2349519" y="202170"/>
                </a:lnTo>
                <a:lnTo>
                  <a:pt x="2351875" y="221515"/>
                </a:lnTo>
                <a:lnTo>
                  <a:pt x="2352675" y="241300"/>
                </a:lnTo>
                <a:close/>
              </a:path>
            </a:pathLst>
          </a:custGeom>
          <a:ln w="25400">
            <a:solidFill>
              <a:srgbClr val="4F81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81000" y="2370582"/>
            <a:ext cx="1487677" cy="2125217"/>
          </a:xfrm>
          <a:custGeom>
            <a:avLst/>
            <a:gdLst/>
            <a:ahLst/>
            <a:cxnLst/>
            <a:rect l="l" t="t" r="r" b="b"/>
            <a:pathLst>
              <a:path w="1487677" h="2125217">
                <a:moveTo>
                  <a:pt x="743838" y="743838"/>
                </a:moveTo>
                <a:lnTo>
                  <a:pt x="0" y="0"/>
                </a:lnTo>
                <a:lnTo>
                  <a:pt x="0" y="1381378"/>
                </a:lnTo>
                <a:lnTo>
                  <a:pt x="743838" y="2125217"/>
                </a:lnTo>
                <a:lnTo>
                  <a:pt x="1487677" y="1381378"/>
                </a:lnTo>
                <a:lnTo>
                  <a:pt x="1487677" y="0"/>
                </a:lnTo>
                <a:lnTo>
                  <a:pt x="743838" y="743838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81000" y="2370582"/>
            <a:ext cx="1487677" cy="2125217"/>
          </a:xfrm>
          <a:custGeom>
            <a:avLst/>
            <a:gdLst/>
            <a:ahLst/>
            <a:cxnLst/>
            <a:rect l="l" t="t" r="r" b="b"/>
            <a:pathLst>
              <a:path w="1487677" h="2125217">
                <a:moveTo>
                  <a:pt x="1487677" y="0"/>
                </a:moveTo>
                <a:lnTo>
                  <a:pt x="1487677" y="1381378"/>
                </a:lnTo>
                <a:lnTo>
                  <a:pt x="743838" y="2125217"/>
                </a:lnTo>
                <a:lnTo>
                  <a:pt x="0" y="1381378"/>
                </a:lnTo>
                <a:lnTo>
                  <a:pt x="0" y="0"/>
                </a:lnTo>
                <a:lnTo>
                  <a:pt x="743838" y="743838"/>
                </a:lnTo>
                <a:lnTo>
                  <a:pt x="1487677" y="0"/>
                </a:lnTo>
                <a:close/>
              </a:path>
            </a:pathLst>
          </a:custGeom>
          <a:ln w="25400">
            <a:solidFill>
              <a:srgbClr val="4F81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868677" y="2370582"/>
            <a:ext cx="2254758" cy="1471929"/>
          </a:xfrm>
          <a:custGeom>
            <a:avLst/>
            <a:gdLst/>
            <a:ahLst/>
            <a:cxnLst/>
            <a:rect l="l" t="t" r="r" b="b"/>
            <a:pathLst>
              <a:path w="2254758" h="1471929">
                <a:moveTo>
                  <a:pt x="2254758" y="245237"/>
                </a:moveTo>
                <a:lnTo>
                  <a:pt x="2253944" y="225114"/>
                </a:lnTo>
                <a:lnTo>
                  <a:pt x="2251546" y="205441"/>
                </a:lnTo>
                <a:lnTo>
                  <a:pt x="2242249" y="167696"/>
                </a:lnTo>
                <a:lnTo>
                  <a:pt x="2227370" y="132506"/>
                </a:lnTo>
                <a:lnTo>
                  <a:pt x="2195693" y="85611"/>
                </a:lnTo>
                <a:lnTo>
                  <a:pt x="2154302" y="47296"/>
                </a:lnTo>
                <a:lnTo>
                  <a:pt x="2104899" y="19262"/>
                </a:lnTo>
                <a:lnTo>
                  <a:pt x="2068357" y="7123"/>
                </a:lnTo>
                <a:lnTo>
                  <a:pt x="2029517" y="812"/>
                </a:lnTo>
                <a:lnTo>
                  <a:pt x="2009394" y="0"/>
                </a:lnTo>
                <a:lnTo>
                  <a:pt x="0" y="0"/>
                </a:lnTo>
                <a:lnTo>
                  <a:pt x="0" y="1471929"/>
                </a:lnTo>
                <a:lnTo>
                  <a:pt x="2009394" y="1471929"/>
                </a:lnTo>
                <a:lnTo>
                  <a:pt x="2049192" y="1468718"/>
                </a:lnTo>
                <a:lnTo>
                  <a:pt x="2086947" y="1459421"/>
                </a:lnTo>
                <a:lnTo>
                  <a:pt x="2122152" y="1444542"/>
                </a:lnTo>
                <a:lnTo>
                  <a:pt x="2169073" y="1412865"/>
                </a:lnTo>
                <a:lnTo>
                  <a:pt x="2207416" y="1371474"/>
                </a:lnTo>
                <a:lnTo>
                  <a:pt x="2235475" y="1322071"/>
                </a:lnTo>
                <a:lnTo>
                  <a:pt x="2247626" y="1285529"/>
                </a:lnTo>
                <a:lnTo>
                  <a:pt x="2253944" y="1246689"/>
                </a:lnTo>
                <a:lnTo>
                  <a:pt x="2254758" y="1226565"/>
                </a:lnTo>
                <a:lnTo>
                  <a:pt x="2254758" y="24523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868677" y="2370582"/>
            <a:ext cx="2254758" cy="1471929"/>
          </a:xfrm>
          <a:custGeom>
            <a:avLst/>
            <a:gdLst/>
            <a:ahLst/>
            <a:cxnLst/>
            <a:rect l="l" t="t" r="r" b="b"/>
            <a:pathLst>
              <a:path w="2254758" h="1471929">
                <a:moveTo>
                  <a:pt x="2254758" y="245237"/>
                </a:moveTo>
                <a:lnTo>
                  <a:pt x="2254758" y="1226565"/>
                </a:lnTo>
                <a:lnTo>
                  <a:pt x="2253944" y="1246689"/>
                </a:lnTo>
                <a:lnTo>
                  <a:pt x="2251546" y="1266364"/>
                </a:lnTo>
                <a:lnTo>
                  <a:pt x="2247626" y="1285529"/>
                </a:lnTo>
                <a:lnTo>
                  <a:pt x="2242249" y="1304119"/>
                </a:lnTo>
                <a:lnTo>
                  <a:pt x="2235475" y="1322071"/>
                </a:lnTo>
                <a:lnTo>
                  <a:pt x="2227370" y="1339324"/>
                </a:lnTo>
                <a:lnTo>
                  <a:pt x="2217996" y="1355812"/>
                </a:lnTo>
                <a:lnTo>
                  <a:pt x="2207416" y="1371474"/>
                </a:lnTo>
                <a:lnTo>
                  <a:pt x="2195693" y="1386245"/>
                </a:lnTo>
                <a:lnTo>
                  <a:pt x="2182891" y="1400063"/>
                </a:lnTo>
                <a:lnTo>
                  <a:pt x="2169073" y="1412865"/>
                </a:lnTo>
                <a:lnTo>
                  <a:pt x="2154302" y="1424588"/>
                </a:lnTo>
                <a:lnTo>
                  <a:pt x="2138640" y="1435168"/>
                </a:lnTo>
                <a:lnTo>
                  <a:pt x="2122152" y="1444542"/>
                </a:lnTo>
                <a:lnTo>
                  <a:pt x="2104899" y="1452647"/>
                </a:lnTo>
                <a:lnTo>
                  <a:pt x="2086947" y="1459421"/>
                </a:lnTo>
                <a:lnTo>
                  <a:pt x="2068357" y="1464798"/>
                </a:lnTo>
                <a:lnTo>
                  <a:pt x="2049192" y="1468718"/>
                </a:lnTo>
                <a:lnTo>
                  <a:pt x="2029517" y="1471116"/>
                </a:lnTo>
                <a:lnTo>
                  <a:pt x="2009394" y="1471929"/>
                </a:lnTo>
                <a:lnTo>
                  <a:pt x="0" y="1471929"/>
                </a:lnTo>
                <a:lnTo>
                  <a:pt x="0" y="0"/>
                </a:lnTo>
                <a:lnTo>
                  <a:pt x="2009394" y="0"/>
                </a:lnTo>
                <a:lnTo>
                  <a:pt x="2029517" y="812"/>
                </a:lnTo>
                <a:lnTo>
                  <a:pt x="2049192" y="3207"/>
                </a:lnTo>
                <a:lnTo>
                  <a:pt x="2068357" y="7123"/>
                </a:lnTo>
                <a:lnTo>
                  <a:pt x="2086947" y="12495"/>
                </a:lnTo>
                <a:lnTo>
                  <a:pt x="2104899" y="19262"/>
                </a:lnTo>
                <a:lnTo>
                  <a:pt x="2122152" y="27359"/>
                </a:lnTo>
                <a:lnTo>
                  <a:pt x="2138640" y="36725"/>
                </a:lnTo>
                <a:lnTo>
                  <a:pt x="2154302" y="47296"/>
                </a:lnTo>
                <a:lnTo>
                  <a:pt x="2169073" y="59010"/>
                </a:lnTo>
                <a:lnTo>
                  <a:pt x="2182891" y="71802"/>
                </a:lnTo>
                <a:lnTo>
                  <a:pt x="2195693" y="85611"/>
                </a:lnTo>
                <a:lnTo>
                  <a:pt x="2207416" y="100373"/>
                </a:lnTo>
                <a:lnTo>
                  <a:pt x="2217996" y="116026"/>
                </a:lnTo>
                <a:lnTo>
                  <a:pt x="2227370" y="132506"/>
                </a:lnTo>
                <a:lnTo>
                  <a:pt x="2235475" y="149750"/>
                </a:lnTo>
                <a:lnTo>
                  <a:pt x="2242249" y="167696"/>
                </a:lnTo>
                <a:lnTo>
                  <a:pt x="2247626" y="186281"/>
                </a:lnTo>
                <a:lnTo>
                  <a:pt x="2251546" y="205441"/>
                </a:lnTo>
                <a:lnTo>
                  <a:pt x="2253944" y="225114"/>
                </a:lnTo>
                <a:lnTo>
                  <a:pt x="2254758" y="245237"/>
                </a:lnTo>
                <a:close/>
              </a:path>
            </a:pathLst>
          </a:custGeom>
          <a:ln w="25400">
            <a:solidFill>
              <a:srgbClr val="4F81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81000" y="4123181"/>
            <a:ext cx="1487677" cy="2125230"/>
          </a:xfrm>
          <a:custGeom>
            <a:avLst/>
            <a:gdLst/>
            <a:ahLst/>
            <a:cxnLst/>
            <a:rect l="l" t="t" r="r" b="b"/>
            <a:pathLst>
              <a:path w="1487677" h="2125230">
                <a:moveTo>
                  <a:pt x="743838" y="743839"/>
                </a:moveTo>
                <a:lnTo>
                  <a:pt x="0" y="0"/>
                </a:lnTo>
                <a:lnTo>
                  <a:pt x="0" y="1381379"/>
                </a:lnTo>
                <a:lnTo>
                  <a:pt x="743838" y="2125230"/>
                </a:lnTo>
                <a:lnTo>
                  <a:pt x="1487677" y="1381379"/>
                </a:lnTo>
                <a:lnTo>
                  <a:pt x="1487677" y="0"/>
                </a:lnTo>
                <a:lnTo>
                  <a:pt x="743838" y="743839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81000" y="4123181"/>
            <a:ext cx="1487677" cy="2125230"/>
          </a:xfrm>
          <a:custGeom>
            <a:avLst/>
            <a:gdLst/>
            <a:ahLst/>
            <a:cxnLst/>
            <a:rect l="l" t="t" r="r" b="b"/>
            <a:pathLst>
              <a:path w="1487677" h="2125230">
                <a:moveTo>
                  <a:pt x="1487677" y="0"/>
                </a:moveTo>
                <a:lnTo>
                  <a:pt x="1487677" y="1381379"/>
                </a:lnTo>
                <a:lnTo>
                  <a:pt x="743838" y="2125230"/>
                </a:lnTo>
                <a:lnTo>
                  <a:pt x="0" y="1381379"/>
                </a:lnTo>
                <a:lnTo>
                  <a:pt x="0" y="0"/>
                </a:lnTo>
                <a:lnTo>
                  <a:pt x="743838" y="743839"/>
                </a:lnTo>
                <a:lnTo>
                  <a:pt x="1487677" y="0"/>
                </a:lnTo>
                <a:close/>
              </a:path>
            </a:pathLst>
          </a:custGeom>
          <a:ln w="25400">
            <a:solidFill>
              <a:srgbClr val="4F81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868677" y="4123181"/>
            <a:ext cx="2216023" cy="1335405"/>
          </a:xfrm>
          <a:custGeom>
            <a:avLst/>
            <a:gdLst/>
            <a:ahLst/>
            <a:cxnLst/>
            <a:rect l="l" t="t" r="r" b="b"/>
            <a:pathLst>
              <a:path w="2216023" h="1335404">
                <a:moveTo>
                  <a:pt x="2216023" y="222504"/>
                </a:moveTo>
                <a:lnTo>
                  <a:pt x="2215284" y="204248"/>
                </a:lnTo>
                <a:lnTo>
                  <a:pt x="2213108" y="186400"/>
                </a:lnTo>
                <a:lnTo>
                  <a:pt x="2198524" y="135874"/>
                </a:lnTo>
                <a:lnTo>
                  <a:pt x="2173062" y="91074"/>
                </a:lnTo>
                <a:lnTo>
                  <a:pt x="2138269" y="53543"/>
                </a:lnTo>
                <a:lnTo>
                  <a:pt x="2095695" y="24825"/>
                </a:lnTo>
                <a:lnTo>
                  <a:pt x="2046886" y="6463"/>
                </a:lnTo>
                <a:lnTo>
                  <a:pt x="1993392" y="0"/>
                </a:lnTo>
                <a:lnTo>
                  <a:pt x="0" y="0"/>
                </a:lnTo>
                <a:lnTo>
                  <a:pt x="0" y="1335405"/>
                </a:lnTo>
                <a:lnTo>
                  <a:pt x="1993392" y="1335405"/>
                </a:lnTo>
                <a:lnTo>
                  <a:pt x="2046886" y="1328933"/>
                </a:lnTo>
                <a:lnTo>
                  <a:pt x="2095695" y="1310551"/>
                </a:lnTo>
                <a:lnTo>
                  <a:pt x="2138269" y="1281807"/>
                </a:lnTo>
                <a:lnTo>
                  <a:pt x="2173062" y="1244248"/>
                </a:lnTo>
                <a:lnTo>
                  <a:pt x="2198524" y="1199423"/>
                </a:lnTo>
                <a:lnTo>
                  <a:pt x="2213108" y="1148881"/>
                </a:lnTo>
                <a:lnTo>
                  <a:pt x="2216023" y="1112774"/>
                </a:lnTo>
                <a:lnTo>
                  <a:pt x="2216023" y="22250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868677" y="4123181"/>
            <a:ext cx="2216023" cy="1335405"/>
          </a:xfrm>
          <a:custGeom>
            <a:avLst/>
            <a:gdLst/>
            <a:ahLst/>
            <a:cxnLst/>
            <a:rect l="l" t="t" r="r" b="b"/>
            <a:pathLst>
              <a:path w="2216023" h="1335404">
                <a:moveTo>
                  <a:pt x="2216023" y="222504"/>
                </a:moveTo>
                <a:lnTo>
                  <a:pt x="2216023" y="1112774"/>
                </a:lnTo>
                <a:lnTo>
                  <a:pt x="2215284" y="1131030"/>
                </a:lnTo>
                <a:lnTo>
                  <a:pt x="2213108" y="1148881"/>
                </a:lnTo>
                <a:lnTo>
                  <a:pt x="2209551" y="1166268"/>
                </a:lnTo>
                <a:lnTo>
                  <a:pt x="2204671" y="1183135"/>
                </a:lnTo>
                <a:lnTo>
                  <a:pt x="2198524" y="1199423"/>
                </a:lnTo>
                <a:lnTo>
                  <a:pt x="2191169" y="1215077"/>
                </a:lnTo>
                <a:lnTo>
                  <a:pt x="2182663" y="1230037"/>
                </a:lnTo>
                <a:lnTo>
                  <a:pt x="2173062" y="1244248"/>
                </a:lnTo>
                <a:lnTo>
                  <a:pt x="2162425" y="1257651"/>
                </a:lnTo>
                <a:lnTo>
                  <a:pt x="2150808" y="1270190"/>
                </a:lnTo>
                <a:lnTo>
                  <a:pt x="2138269" y="1281807"/>
                </a:lnTo>
                <a:lnTo>
                  <a:pt x="2124866" y="1292444"/>
                </a:lnTo>
                <a:lnTo>
                  <a:pt x="2110655" y="1302045"/>
                </a:lnTo>
                <a:lnTo>
                  <a:pt x="2095695" y="1310551"/>
                </a:lnTo>
                <a:lnTo>
                  <a:pt x="2080041" y="1317906"/>
                </a:lnTo>
                <a:lnTo>
                  <a:pt x="2063753" y="1324053"/>
                </a:lnTo>
                <a:lnTo>
                  <a:pt x="2046886" y="1328933"/>
                </a:lnTo>
                <a:lnTo>
                  <a:pt x="2029499" y="1332490"/>
                </a:lnTo>
                <a:lnTo>
                  <a:pt x="2011648" y="1334666"/>
                </a:lnTo>
                <a:lnTo>
                  <a:pt x="1993392" y="1335405"/>
                </a:lnTo>
                <a:lnTo>
                  <a:pt x="0" y="1335405"/>
                </a:lnTo>
                <a:lnTo>
                  <a:pt x="0" y="0"/>
                </a:lnTo>
                <a:lnTo>
                  <a:pt x="1993392" y="0"/>
                </a:lnTo>
                <a:lnTo>
                  <a:pt x="2011648" y="737"/>
                </a:lnTo>
                <a:lnTo>
                  <a:pt x="2029499" y="2910"/>
                </a:lnTo>
                <a:lnTo>
                  <a:pt x="2046886" y="6463"/>
                </a:lnTo>
                <a:lnTo>
                  <a:pt x="2063753" y="11338"/>
                </a:lnTo>
                <a:lnTo>
                  <a:pt x="2080041" y="17478"/>
                </a:lnTo>
                <a:lnTo>
                  <a:pt x="2095695" y="24825"/>
                </a:lnTo>
                <a:lnTo>
                  <a:pt x="2110655" y="33324"/>
                </a:lnTo>
                <a:lnTo>
                  <a:pt x="2124866" y="42915"/>
                </a:lnTo>
                <a:lnTo>
                  <a:pt x="2138269" y="53543"/>
                </a:lnTo>
                <a:lnTo>
                  <a:pt x="2150808" y="65151"/>
                </a:lnTo>
                <a:lnTo>
                  <a:pt x="2162425" y="77680"/>
                </a:lnTo>
                <a:lnTo>
                  <a:pt x="2173062" y="91074"/>
                </a:lnTo>
                <a:lnTo>
                  <a:pt x="2182663" y="105276"/>
                </a:lnTo>
                <a:lnTo>
                  <a:pt x="2191169" y="120228"/>
                </a:lnTo>
                <a:lnTo>
                  <a:pt x="2198524" y="135874"/>
                </a:lnTo>
                <a:lnTo>
                  <a:pt x="2204671" y="152156"/>
                </a:lnTo>
                <a:lnTo>
                  <a:pt x="2209551" y="169017"/>
                </a:lnTo>
                <a:lnTo>
                  <a:pt x="2213108" y="186400"/>
                </a:lnTo>
                <a:lnTo>
                  <a:pt x="2215284" y="204248"/>
                </a:lnTo>
                <a:lnTo>
                  <a:pt x="2216023" y="222504"/>
                </a:lnTo>
                <a:close/>
              </a:path>
            </a:pathLst>
          </a:custGeom>
          <a:ln w="25399">
            <a:solidFill>
              <a:srgbClr val="4F81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28600" y="457200"/>
            <a:ext cx="4114800" cy="5943600"/>
          </a:xfrm>
          <a:custGeom>
            <a:avLst/>
            <a:gdLst/>
            <a:ahLst/>
            <a:cxnLst/>
            <a:rect l="l" t="t" r="r" b="b"/>
            <a:pathLst>
              <a:path w="4114800" h="5943600">
                <a:moveTo>
                  <a:pt x="0" y="5943600"/>
                </a:moveTo>
                <a:lnTo>
                  <a:pt x="4114800" y="5943600"/>
                </a:lnTo>
                <a:lnTo>
                  <a:pt x="4114800" y="0"/>
                </a:lnTo>
                <a:lnTo>
                  <a:pt x="0" y="0"/>
                </a:lnTo>
                <a:lnTo>
                  <a:pt x="0" y="594360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648200" y="457200"/>
            <a:ext cx="3962400" cy="1631188"/>
          </a:xfrm>
          <a:custGeom>
            <a:avLst/>
            <a:gdLst/>
            <a:ahLst/>
            <a:cxnLst/>
            <a:rect l="l" t="t" r="r" b="b"/>
            <a:pathLst>
              <a:path w="3962400" h="1631188">
                <a:moveTo>
                  <a:pt x="0" y="1631188"/>
                </a:moveTo>
                <a:lnTo>
                  <a:pt x="3962400" y="1631188"/>
                </a:lnTo>
                <a:lnTo>
                  <a:pt x="3962400" y="0"/>
                </a:lnTo>
                <a:lnTo>
                  <a:pt x="0" y="0"/>
                </a:lnTo>
                <a:lnTo>
                  <a:pt x="0" y="1631188"/>
                </a:lnTo>
                <a:close/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648200" y="2282698"/>
            <a:ext cx="3962400" cy="2216022"/>
          </a:xfrm>
          <a:custGeom>
            <a:avLst/>
            <a:gdLst/>
            <a:ahLst/>
            <a:cxnLst/>
            <a:rect l="l" t="t" r="r" b="b"/>
            <a:pathLst>
              <a:path w="3962400" h="2216023">
                <a:moveTo>
                  <a:pt x="0" y="2216022"/>
                </a:moveTo>
                <a:lnTo>
                  <a:pt x="3962400" y="2216022"/>
                </a:lnTo>
                <a:lnTo>
                  <a:pt x="3962400" y="0"/>
                </a:lnTo>
                <a:lnTo>
                  <a:pt x="0" y="0"/>
                </a:lnTo>
                <a:lnTo>
                  <a:pt x="0" y="2216022"/>
                </a:lnTo>
                <a:close/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648200" y="4419561"/>
            <a:ext cx="3962400" cy="2031364"/>
          </a:xfrm>
          <a:custGeom>
            <a:avLst/>
            <a:gdLst/>
            <a:ahLst/>
            <a:cxnLst/>
            <a:rect l="l" t="t" r="r" b="b"/>
            <a:pathLst>
              <a:path w="3962400" h="2031364">
                <a:moveTo>
                  <a:pt x="0" y="2031364"/>
                </a:moveTo>
                <a:lnTo>
                  <a:pt x="3962400" y="2031364"/>
                </a:lnTo>
                <a:lnTo>
                  <a:pt x="3962400" y="0"/>
                </a:lnTo>
                <a:lnTo>
                  <a:pt x="0" y="0"/>
                </a:lnTo>
                <a:lnTo>
                  <a:pt x="0" y="2031364"/>
                </a:lnTo>
                <a:close/>
              </a:path>
            </a:pathLst>
          </a:custGeom>
          <a:ln w="285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696200" y="57912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381000"/>
                </a:move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lnTo>
                  <a:pt x="0" y="381000"/>
                </a:lnTo>
                <a:close/>
              </a:path>
            </a:pathLst>
          </a:custGeom>
          <a:ln w="25400">
            <a:solidFill>
              <a:srgbClr val="C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172200" y="3886200"/>
            <a:ext cx="1828800" cy="304800"/>
          </a:xfrm>
          <a:custGeom>
            <a:avLst/>
            <a:gdLst/>
            <a:ahLst/>
            <a:cxnLst/>
            <a:rect l="l" t="t" r="r" b="b"/>
            <a:pathLst>
              <a:path w="1828800" h="304800">
                <a:moveTo>
                  <a:pt x="0" y="304800"/>
                </a:moveTo>
                <a:lnTo>
                  <a:pt x="1828800" y="304800"/>
                </a:lnTo>
                <a:lnTo>
                  <a:pt x="1828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25400">
            <a:solidFill>
              <a:srgbClr val="C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5020437" y="1177417"/>
            <a:ext cx="2061708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3000" spc="4" baseline="2730" dirty="0" smtClean="0">
                <a:latin typeface="Calibri"/>
                <a:cs typeface="Calibri"/>
              </a:rPr>
              <a:t>Op</a:t>
            </a:r>
            <a:r>
              <a:rPr sz="3000" spc="0" baseline="2730" dirty="0" smtClean="0">
                <a:latin typeface="Calibri"/>
                <a:cs typeface="Calibri"/>
              </a:rPr>
              <a:t>e</a:t>
            </a:r>
            <a:r>
              <a:rPr sz="3000" spc="-34" baseline="2730" dirty="0" smtClean="0">
                <a:latin typeface="Calibri"/>
                <a:cs typeface="Calibri"/>
              </a:rPr>
              <a:t>r</a:t>
            </a:r>
            <a:r>
              <a:rPr sz="3000" spc="-25" baseline="2730" dirty="0" smtClean="0">
                <a:latin typeface="Calibri"/>
                <a:cs typeface="Calibri"/>
              </a:rPr>
              <a:t>a</a:t>
            </a:r>
            <a:r>
              <a:rPr sz="3000" spc="0" baseline="2730" dirty="0" smtClean="0">
                <a:latin typeface="Calibri"/>
                <a:cs typeface="Calibri"/>
              </a:rPr>
              <a:t>tion</a:t>
            </a:r>
            <a:r>
              <a:rPr sz="3000" spc="4" baseline="2730" dirty="0" smtClean="0">
                <a:latin typeface="Calibri"/>
                <a:cs typeface="Calibri"/>
              </a:rPr>
              <a:t>a</a:t>
            </a:r>
            <a:r>
              <a:rPr sz="3000" spc="0" baseline="2730" dirty="0" smtClean="0">
                <a:latin typeface="Calibri"/>
                <a:cs typeface="Calibri"/>
              </a:rPr>
              <a:t>l</a:t>
            </a:r>
            <a:r>
              <a:rPr sz="3000" spc="-9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Impa</a:t>
            </a:r>
            <a:r>
              <a:rPr sz="3000" spc="9" baseline="2730" dirty="0" smtClean="0">
                <a:latin typeface="Calibri"/>
                <a:cs typeface="Calibri"/>
              </a:rPr>
              <a:t>c</a:t>
            </a:r>
            <a:r>
              <a:rPr sz="3000" spc="0" baseline="2730" dirty="0" smtClean="0">
                <a:latin typeface="Calibri"/>
                <a:cs typeface="Calibri"/>
              </a:rPr>
              <a:t>t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303628" y="1177417"/>
            <a:ext cx="405439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3000" spc="0" baseline="2730" dirty="0" smtClean="0">
                <a:latin typeface="Calibri"/>
                <a:cs typeface="Calibri"/>
              </a:rPr>
              <a:t>0</a:t>
            </a:r>
            <a:r>
              <a:rPr sz="3000" spc="451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/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760470" y="1177417"/>
            <a:ext cx="515865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3000" spc="9" baseline="2730" dirty="0" smtClean="0">
                <a:latin typeface="Calibri"/>
                <a:cs typeface="Calibri"/>
              </a:rPr>
              <a:t>8</a:t>
            </a:r>
            <a:r>
              <a:rPr sz="3000" spc="0" baseline="2730" dirty="0" smtClean="0">
                <a:latin typeface="Calibri"/>
                <a:cs typeface="Calibri"/>
              </a:rPr>
              <a:t>.00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056382" y="1277620"/>
            <a:ext cx="167544" cy="2418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835"/>
              </a:lnSpc>
              <a:spcBef>
                <a:spcPts val="91"/>
              </a:spcBef>
            </a:pPr>
            <a:r>
              <a:rPr sz="2550" b="1" spc="0" baseline="3212" dirty="0" smtClean="0">
                <a:latin typeface="Calibri"/>
                <a:cs typeface="Calibri"/>
              </a:rPr>
              <a:t>2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963039" y="1291336"/>
            <a:ext cx="836885" cy="2159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630"/>
              </a:lnSpc>
              <a:spcBef>
                <a:spcPts val="81"/>
              </a:spcBef>
            </a:pPr>
            <a:r>
              <a:rPr sz="2250" baseline="3640" dirty="0" smtClean="0">
                <a:latin typeface="Calibri"/>
                <a:cs typeface="Calibri"/>
              </a:rPr>
              <a:t>•</a:t>
            </a:r>
            <a:r>
              <a:rPr sz="2250" spc="-184" baseline="3640" dirty="0" smtClean="0">
                <a:latin typeface="Calibri"/>
                <a:cs typeface="Calibri"/>
              </a:rPr>
              <a:t> </a:t>
            </a:r>
            <a:r>
              <a:rPr sz="2250" b="1" spc="0" baseline="3640" dirty="0" smtClean="0">
                <a:latin typeface="Calibri"/>
                <a:cs typeface="Calibri"/>
              </a:rPr>
              <a:t>Medium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42289" y="1731264"/>
            <a:ext cx="815628" cy="2921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40"/>
              </a:lnSpc>
              <a:spcBef>
                <a:spcPts val="111"/>
              </a:spcBef>
            </a:pPr>
            <a:r>
              <a:rPr sz="3150" spc="0" baseline="2600" dirty="0" smtClean="0">
                <a:solidFill>
                  <a:srgbClr val="FFFFFF"/>
                </a:solidFill>
                <a:latin typeface="Calibri"/>
                <a:cs typeface="Calibri"/>
              </a:rPr>
              <a:t>Impact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963039" y="1780539"/>
            <a:ext cx="483353" cy="2159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630"/>
              </a:lnSpc>
              <a:spcBef>
                <a:spcPts val="81"/>
              </a:spcBef>
            </a:pPr>
            <a:r>
              <a:rPr sz="2250" baseline="3640" dirty="0" smtClean="0">
                <a:solidFill>
                  <a:srgbClr val="7E7E7E"/>
                </a:solidFill>
                <a:latin typeface="Calibri"/>
                <a:cs typeface="Calibri"/>
              </a:rPr>
              <a:t>•</a:t>
            </a:r>
            <a:r>
              <a:rPr sz="2250" spc="-184" baseline="3640" dirty="0" smtClean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2250" b="1" spc="0" baseline="3640" dirty="0" smtClean="0">
                <a:solidFill>
                  <a:srgbClr val="7E7E7E"/>
                </a:solidFill>
                <a:latin typeface="Calibri"/>
                <a:cs typeface="Calibri"/>
              </a:rPr>
              <a:t>N</a:t>
            </a:r>
            <a:r>
              <a:rPr sz="2250" b="1" spc="-59" baseline="3640" dirty="0" smtClean="0">
                <a:solidFill>
                  <a:srgbClr val="7E7E7E"/>
                </a:solidFill>
                <a:latin typeface="Calibri"/>
                <a:cs typeface="Calibri"/>
              </a:rPr>
              <a:t>/</a:t>
            </a:r>
            <a:r>
              <a:rPr sz="2250" b="1" spc="0" baseline="3640" dirty="0" smtClean="0">
                <a:solidFill>
                  <a:srgbClr val="7E7E7E"/>
                </a:solidFill>
                <a:latin typeface="Calibri"/>
                <a:cs typeface="Calibri"/>
              </a:rPr>
              <a:t>A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056382" y="1795780"/>
            <a:ext cx="167544" cy="2418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835"/>
              </a:lnSpc>
              <a:spcBef>
                <a:spcPts val="91"/>
              </a:spcBef>
            </a:pPr>
            <a:r>
              <a:rPr sz="2550" b="1" spc="0" baseline="3212" dirty="0" smtClean="0">
                <a:solidFill>
                  <a:srgbClr val="7E7E7E"/>
                </a:solidFill>
                <a:latin typeface="Calibri"/>
                <a:cs typeface="Calibri"/>
              </a:rPr>
              <a:t>0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651373" y="2667889"/>
            <a:ext cx="1991960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3000" spc="0" baseline="2730" dirty="0" smtClean="0">
                <a:latin typeface="Calibri"/>
                <a:cs typeface="Calibri"/>
              </a:rPr>
              <a:t>0</a:t>
            </a:r>
            <a:r>
              <a:rPr sz="3000" spc="-14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– </a:t>
            </a:r>
            <a:r>
              <a:rPr sz="3000" spc="4" baseline="2730" dirty="0" smtClean="0">
                <a:latin typeface="Calibri"/>
                <a:cs typeface="Calibri"/>
              </a:rPr>
              <a:t>2</a:t>
            </a:r>
            <a:r>
              <a:rPr sz="3000" spc="0" baseline="2730" dirty="0" smtClean="0">
                <a:latin typeface="Calibri"/>
                <a:cs typeface="Calibri"/>
              </a:rPr>
              <a:t>4</a:t>
            </a:r>
            <a:r>
              <a:rPr sz="3000" spc="-14" baseline="2730" dirty="0" smtClean="0">
                <a:latin typeface="Calibri"/>
                <a:cs typeface="Calibri"/>
              </a:rPr>
              <a:t> </a:t>
            </a:r>
            <a:r>
              <a:rPr sz="3000" spc="4" baseline="2730" dirty="0" smtClean="0">
                <a:latin typeface="Calibri"/>
                <a:cs typeface="Calibri"/>
              </a:rPr>
              <a:t>h</a:t>
            </a:r>
            <a:r>
              <a:rPr sz="3000" spc="-39" baseline="2730" dirty="0" smtClean="0">
                <a:latin typeface="Calibri"/>
                <a:cs typeface="Calibri"/>
              </a:rPr>
              <a:t>r</a:t>
            </a:r>
            <a:r>
              <a:rPr sz="3000" spc="0" baseline="2730" dirty="0" smtClean="0">
                <a:latin typeface="Calibri"/>
                <a:cs typeface="Calibri"/>
              </a:rPr>
              <a:t>s </a:t>
            </a:r>
            <a:r>
              <a:rPr sz="3000" spc="0" baseline="2730" dirty="0" smtClean="0">
                <a:solidFill>
                  <a:srgbClr val="7E7E7E"/>
                </a:solidFill>
                <a:latin typeface="Calibri"/>
                <a:cs typeface="Calibri"/>
              </a:rPr>
              <a:t>(</a:t>
            </a:r>
            <a:r>
              <a:rPr sz="3000" spc="9" baseline="2730" dirty="0" smtClean="0">
                <a:solidFill>
                  <a:srgbClr val="7E7E7E"/>
                </a:solidFill>
                <a:latin typeface="Calibri"/>
                <a:cs typeface="Calibri"/>
              </a:rPr>
              <a:t>1</a:t>
            </a:r>
            <a:r>
              <a:rPr sz="3000" spc="4" baseline="2730" dirty="0" smtClean="0">
                <a:solidFill>
                  <a:srgbClr val="7E7E7E"/>
                </a:solidFill>
                <a:latin typeface="Calibri"/>
                <a:cs typeface="Calibri"/>
              </a:rPr>
              <a:t>2/8/4</a:t>
            </a:r>
            <a:r>
              <a:rPr sz="3000" spc="0" baseline="2730" dirty="0" smtClean="0">
                <a:solidFill>
                  <a:srgbClr val="7E7E7E"/>
                </a:solidFill>
                <a:latin typeface="Calibri"/>
                <a:cs typeface="Calibri"/>
              </a:rPr>
              <a:t>)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963039" y="3004947"/>
            <a:ext cx="836885" cy="2159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630"/>
              </a:lnSpc>
              <a:spcBef>
                <a:spcPts val="81"/>
              </a:spcBef>
            </a:pPr>
            <a:r>
              <a:rPr sz="2250" baseline="3640" dirty="0" smtClean="0">
                <a:latin typeface="Calibri"/>
                <a:cs typeface="Calibri"/>
              </a:rPr>
              <a:t>•</a:t>
            </a:r>
            <a:r>
              <a:rPr sz="2250" spc="-184" baseline="3640" dirty="0" smtClean="0">
                <a:latin typeface="Calibri"/>
                <a:cs typeface="Calibri"/>
              </a:rPr>
              <a:t> </a:t>
            </a:r>
            <a:r>
              <a:rPr sz="2250" b="1" spc="0" baseline="3640" dirty="0" smtClean="0">
                <a:latin typeface="Calibri"/>
                <a:cs typeface="Calibri"/>
              </a:rPr>
              <a:t>Medium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056382" y="3001899"/>
            <a:ext cx="167544" cy="2418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835"/>
              </a:lnSpc>
              <a:spcBef>
                <a:spcPts val="91"/>
              </a:spcBef>
            </a:pPr>
            <a:r>
              <a:rPr sz="2550" b="1" spc="0" baseline="3212" dirty="0" smtClean="0">
                <a:latin typeface="Calibri"/>
                <a:cs typeface="Calibri"/>
              </a:rPr>
              <a:t>2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579745" y="3277870"/>
            <a:ext cx="2137121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3000" spc="4" baseline="2730" dirty="0" smtClean="0">
                <a:latin typeface="Calibri"/>
                <a:cs typeface="Calibri"/>
              </a:rPr>
              <a:t>4</a:t>
            </a:r>
            <a:r>
              <a:rPr sz="3000" spc="0" baseline="2730" dirty="0" smtClean="0">
                <a:latin typeface="Calibri"/>
                <a:cs typeface="Calibri"/>
              </a:rPr>
              <a:t>9</a:t>
            </a:r>
            <a:r>
              <a:rPr sz="3000" spc="-29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– 7 </a:t>
            </a:r>
            <a:r>
              <a:rPr sz="3000" spc="4" baseline="2730" dirty="0" smtClean="0">
                <a:latin typeface="Calibri"/>
                <a:cs typeface="Calibri"/>
              </a:rPr>
              <a:t>d</a:t>
            </a:r>
            <a:r>
              <a:rPr sz="3000" spc="-34" baseline="2730" dirty="0" smtClean="0">
                <a:latin typeface="Calibri"/>
                <a:cs typeface="Calibri"/>
              </a:rPr>
              <a:t>a</a:t>
            </a:r>
            <a:r>
              <a:rPr sz="3000" spc="-19" baseline="2730" dirty="0" smtClean="0">
                <a:latin typeface="Calibri"/>
                <a:cs typeface="Calibri"/>
              </a:rPr>
              <a:t>y</a:t>
            </a:r>
            <a:r>
              <a:rPr sz="3000" spc="0" baseline="2730" dirty="0" smtClean="0">
                <a:latin typeface="Calibri"/>
                <a:cs typeface="Calibri"/>
              </a:rPr>
              <a:t>s</a:t>
            </a:r>
            <a:r>
              <a:rPr sz="3000" spc="-9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solidFill>
                  <a:srgbClr val="7E7E7E"/>
                </a:solidFill>
                <a:latin typeface="Calibri"/>
                <a:cs typeface="Calibri"/>
              </a:rPr>
              <a:t>(</a:t>
            </a:r>
            <a:r>
              <a:rPr sz="3000" spc="9" baseline="2730" dirty="0" smtClean="0">
                <a:solidFill>
                  <a:srgbClr val="7E7E7E"/>
                </a:solidFill>
                <a:latin typeface="Calibri"/>
                <a:cs typeface="Calibri"/>
              </a:rPr>
              <a:t>1</a:t>
            </a:r>
            <a:r>
              <a:rPr sz="3000" spc="4" baseline="2730" dirty="0" smtClean="0">
                <a:solidFill>
                  <a:srgbClr val="7E7E7E"/>
                </a:solidFill>
                <a:latin typeface="Calibri"/>
                <a:cs typeface="Calibri"/>
              </a:rPr>
              <a:t>2/8/4</a:t>
            </a:r>
            <a:r>
              <a:rPr sz="3000" spc="0" baseline="2730" dirty="0" smtClean="0">
                <a:solidFill>
                  <a:srgbClr val="7E7E7E"/>
                </a:solidFill>
                <a:latin typeface="Calibri"/>
                <a:cs typeface="Calibri"/>
              </a:rPr>
              <a:t>)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056382" y="4678680"/>
            <a:ext cx="167544" cy="2418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835"/>
              </a:lnSpc>
              <a:spcBef>
                <a:spcPts val="91"/>
              </a:spcBef>
            </a:pPr>
            <a:r>
              <a:rPr sz="2550" b="1" spc="0" baseline="3212" dirty="0" smtClean="0">
                <a:latin typeface="Calibri"/>
                <a:cs typeface="Calibri"/>
              </a:rPr>
              <a:t>2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963039" y="4689475"/>
            <a:ext cx="836885" cy="2159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630"/>
              </a:lnSpc>
              <a:spcBef>
                <a:spcPts val="81"/>
              </a:spcBef>
            </a:pPr>
            <a:r>
              <a:rPr sz="2250" baseline="3640" dirty="0" smtClean="0">
                <a:latin typeface="Calibri"/>
                <a:cs typeface="Calibri"/>
              </a:rPr>
              <a:t>•</a:t>
            </a:r>
            <a:r>
              <a:rPr sz="2250" spc="-184" baseline="3640" dirty="0" smtClean="0">
                <a:latin typeface="Calibri"/>
                <a:cs typeface="Calibri"/>
              </a:rPr>
              <a:t> </a:t>
            </a:r>
            <a:r>
              <a:rPr sz="2250" b="1" spc="0" baseline="3640" dirty="0" smtClean="0">
                <a:latin typeface="Calibri"/>
                <a:cs typeface="Calibri"/>
              </a:rPr>
              <a:t>Medium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270373" y="4927244"/>
            <a:ext cx="1178385" cy="2802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3000" b="1" spc="0" baseline="2730" dirty="0" smtClean="0">
                <a:solidFill>
                  <a:srgbClr val="00AF50"/>
                </a:solidFill>
                <a:latin typeface="Calibri"/>
                <a:cs typeface="Calibri"/>
              </a:rPr>
              <a:t>L</a:t>
            </a:r>
            <a:r>
              <a:rPr sz="3000" b="1" spc="4" baseline="2730" dirty="0" smtClean="0">
                <a:solidFill>
                  <a:srgbClr val="00AF50"/>
                </a:solidFill>
                <a:latin typeface="Calibri"/>
                <a:cs typeface="Calibri"/>
              </a:rPr>
              <a:t>o</a:t>
            </a:r>
            <a:r>
              <a:rPr sz="3000" b="1" spc="0" baseline="2730" dirty="0" smtClean="0">
                <a:solidFill>
                  <a:srgbClr val="00AF50"/>
                </a:solidFill>
                <a:latin typeface="Calibri"/>
                <a:cs typeface="Calibri"/>
              </a:rPr>
              <a:t>w</a:t>
            </a:r>
            <a:r>
              <a:rPr sz="3000" b="1" spc="-24" baseline="2730" dirty="0" smtClean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2400" b="1" spc="-4" baseline="3413" dirty="0" smtClean="0">
                <a:solidFill>
                  <a:srgbClr val="00AF50"/>
                </a:solidFill>
                <a:latin typeface="Calibri"/>
                <a:cs typeface="Calibri"/>
              </a:rPr>
              <a:t>(</a:t>
            </a:r>
            <a:r>
              <a:rPr sz="2400" b="1" spc="0" baseline="3413" dirty="0" smtClean="0">
                <a:solidFill>
                  <a:srgbClr val="00AF50"/>
                </a:solidFill>
                <a:latin typeface="Calibri"/>
                <a:cs typeface="Calibri"/>
              </a:rPr>
              <a:t>&gt;1</a:t>
            </a:r>
            <a:r>
              <a:rPr sz="2400" b="1" spc="-6" baseline="3413" dirty="0" smtClean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2400" b="1" spc="0" baseline="3413" dirty="0" smtClean="0">
                <a:solidFill>
                  <a:srgbClr val="00AF50"/>
                </a:solidFill>
                <a:latin typeface="Calibri"/>
                <a:cs typeface="Calibri"/>
              </a:rPr>
              <a:t>wk)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383018" y="4927244"/>
            <a:ext cx="644793" cy="2802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3000" spc="0" baseline="2730" dirty="0" smtClean="0">
                <a:latin typeface="Calibri"/>
                <a:cs typeface="Calibri"/>
              </a:rPr>
              <a:t>1</a:t>
            </a:r>
            <a:r>
              <a:rPr sz="3000" spc="-4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- </a:t>
            </a:r>
            <a:r>
              <a:rPr sz="3000" spc="4" baseline="2730" dirty="0" smtClean="0">
                <a:latin typeface="Calibri"/>
                <a:cs typeface="Calibri"/>
              </a:rPr>
              <a:t>24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696200" y="5791200"/>
            <a:ext cx="3810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6172200" y="3886200"/>
            <a:ext cx="1828800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228600" y="457200"/>
            <a:ext cx="4114800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4343400" y="457200"/>
            <a:ext cx="304800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4648200" y="457200"/>
            <a:ext cx="3962400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14833">
              <a:lnSpc>
                <a:spcPts val="2070"/>
              </a:lnSpc>
              <a:spcBef>
                <a:spcPts val="433"/>
              </a:spcBef>
            </a:pPr>
            <a:r>
              <a:rPr sz="3300" b="1" u="heavy" spc="0" baseline="-11170" dirty="0" smtClean="0">
                <a:latin typeface="Calibri"/>
                <a:cs typeface="Calibri"/>
              </a:rPr>
              <a:t>Scori</a:t>
            </a:r>
            <a:r>
              <a:rPr sz="3300" b="1" u="heavy" spc="-4" baseline="-11170" dirty="0" smtClean="0">
                <a:latin typeface="Calibri"/>
                <a:cs typeface="Calibri"/>
              </a:rPr>
              <a:t>n</a:t>
            </a:r>
            <a:r>
              <a:rPr sz="3300" b="1" u="heavy" spc="0" baseline="-11170" dirty="0" smtClean="0">
                <a:latin typeface="Calibri"/>
                <a:cs typeface="Calibri"/>
              </a:rPr>
              <a:t>g                 </a:t>
            </a:r>
            <a:r>
              <a:rPr sz="3300" b="1" u="heavy" spc="14" baseline="-11170" dirty="0" smtClean="0">
                <a:latin typeface="Calibri"/>
                <a:cs typeface="Calibri"/>
              </a:rPr>
              <a:t> </a:t>
            </a:r>
            <a:r>
              <a:rPr sz="3300" b="1" u="heavy" spc="0" baseline="-11170" dirty="0" smtClean="0">
                <a:latin typeface="Calibri"/>
                <a:cs typeface="Calibri"/>
              </a:rPr>
              <a:t>Min</a:t>
            </a:r>
            <a:r>
              <a:rPr sz="3300" b="1" u="heavy" spc="492" baseline="-11170" dirty="0" smtClean="0">
                <a:latin typeface="Calibri"/>
                <a:cs typeface="Calibri"/>
              </a:rPr>
              <a:t> </a:t>
            </a:r>
            <a:r>
              <a:rPr sz="3300" b="1" u="heavy" spc="0" baseline="-11170" dirty="0" smtClean="0">
                <a:latin typeface="Calibri"/>
                <a:cs typeface="Calibri"/>
              </a:rPr>
              <a:t>/  M</a:t>
            </a:r>
            <a:r>
              <a:rPr sz="3300" b="1" u="heavy" spc="-29" baseline="-11170" dirty="0" smtClean="0">
                <a:latin typeface="Calibri"/>
                <a:cs typeface="Calibri"/>
              </a:rPr>
              <a:t>a</a:t>
            </a:r>
            <a:r>
              <a:rPr sz="3300" b="1" u="heavy" spc="0" baseline="-11170" dirty="0" smtClean="0">
                <a:latin typeface="Calibri"/>
                <a:cs typeface="Calibri"/>
              </a:rPr>
              <a:t>x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610600" y="457200"/>
            <a:ext cx="152400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228600" y="762000"/>
            <a:ext cx="152400" cy="5638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381000" y="762000"/>
            <a:ext cx="3962400" cy="5638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94739">
              <a:lnSpc>
                <a:spcPts val="1830"/>
              </a:lnSpc>
              <a:spcBef>
                <a:spcPts val="91"/>
              </a:spcBef>
            </a:pPr>
            <a:r>
              <a:rPr sz="2250" baseline="-3640" dirty="0" smtClean="0">
                <a:solidFill>
                  <a:srgbClr val="FF0000"/>
                </a:solidFill>
                <a:latin typeface="Calibri"/>
                <a:cs typeface="Calibri"/>
              </a:rPr>
              <a:t>•</a:t>
            </a:r>
            <a:r>
              <a:rPr sz="2250" spc="-184" baseline="-364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250" b="1" spc="0" baseline="-364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2250" b="1" spc="-4" baseline="-364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2250" b="1" spc="0" baseline="-3640" dirty="0" smtClean="0">
                <a:solidFill>
                  <a:srgbClr val="FF0000"/>
                </a:solidFill>
                <a:latin typeface="Calibri"/>
                <a:cs typeface="Calibri"/>
              </a:rPr>
              <a:t>iti</a:t>
            </a:r>
            <a:r>
              <a:rPr sz="2250" b="1" spc="-14" baseline="-364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2250" b="1" spc="0" baseline="-3640" dirty="0" smtClean="0">
                <a:solidFill>
                  <a:srgbClr val="FF0000"/>
                </a:solidFill>
                <a:latin typeface="Calibri"/>
                <a:cs typeface="Calibri"/>
              </a:rPr>
              <a:t>al         </a:t>
            </a:r>
            <a:r>
              <a:rPr sz="2250" b="1" spc="19" baseline="-364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550" b="1" spc="0" baseline="3212" dirty="0" smtClean="0">
                <a:solidFill>
                  <a:srgbClr val="FF0000"/>
                </a:solidFill>
                <a:latin typeface="Calibri"/>
                <a:cs typeface="Calibri"/>
              </a:rPr>
              <a:t>4</a:t>
            </a:r>
            <a:endParaRPr sz="1700">
              <a:latin typeface="Calibri"/>
              <a:cs typeface="Calibri"/>
            </a:endParaRPr>
          </a:p>
          <a:p>
            <a:pPr marL="40678" marR="1113872" algn="ctr">
              <a:lnSpc>
                <a:spcPts val="3775"/>
              </a:lnSpc>
              <a:spcBef>
                <a:spcPts val="97"/>
              </a:spcBef>
            </a:pPr>
            <a:r>
              <a:rPr sz="6000" b="1" spc="0" baseline="2048" dirty="0" smtClean="0">
                <a:solidFill>
                  <a:srgbClr val="FFFFFF"/>
                </a:solidFill>
                <a:latin typeface="Calibri"/>
                <a:cs typeface="Calibri"/>
              </a:rPr>
              <a:t>3         </a:t>
            </a:r>
            <a:r>
              <a:rPr sz="6000" b="1" spc="773" baseline="2048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50" spc="0" baseline="50972" dirty="0" smtClean="0">
                <a:solidFill>
                  <a:srgbClr val="FFC000"/>
                </a:solidFill>
                <a:latin typeface="Calibri"/>
                <a:cs typeface="Calibri"/>
              </a:rPr>
              <a:t>•</a:t>
            </a:r>
            <a:r>
              <a:rPr sz="2250" spc="-184" baseline="50972" dirty="0" smtClean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2250" b="1" spc="0" baseline="50972" dirty="0" smtClean="0">
                <a:solidFill>
                  <a:srgbClr val="FFC000"/>
                </a:solidFill>
                <a:latin typeface="Calibri"/>
                <a:cs typeface="Calibri"/>
              </a:rPr>
              <a:t>High             </a:t>
            </a:r>
            <a:r>
              <a:rPr sz="2250" b="1" spc="129" baseline="50972" dirty="0" smtClean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2550" b="1" spc="0" baseline="46581" dirty="0" smtClean="0">
                <a:solidFill>
                  <a:srgbClr val="FFC000"/>
                </a:solidFill>
                <a:latin typeface="Calibri"/>
                <a:cs typeface="Calibri"/>
              </a:rPr>
              <a:t>3</a:t>
            </a:r>
            <a:endParaRPr sz="1700">
              <a:latin typeface="Calibri"/>
              <a:cs typeface="Calibri"/>
            </a:endParaRPr>
          </a:p>
          <a:p>
            <a:pPr marL="188222" marR="1128219" algn="ctr">
              <a:lnSpc>
                <a:spcPts val="2345"/>
              </a:lnSpc>
            </a:pPr>
            <a:r>
              <a:rPr sz="3150" spc="0" baseline="13003" dirty="0" smtClean="0">
                <a:solidFill>
                  <a:srgbClr val="FFFFFF"/>
                </a:solidFill>
                <a:latin typeface="Calibri"/>
                <a:cs typeface="Calibri"/>
              </a:rPr>
              <a:t>Cu</a:t>
            </a:r>
            <a:r>
              <a:rPr sz="3150" spc="-34" baseline="13003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3150" spc="-19" baseline="13003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150" spc="0" baseline="13003" dirty="0" smtClean="0">
                <a:solidFill>
                  <a:srgbClr val="FFFFFF"/>
                </a:solidFill>
                <a:latin typeface="Calibri"/>
                <a:cs typeface="Calibri"/>
              </a:rPr>
              <a:t>om</a:t>
            </a:r>
            <a:r>
              <a:rPr sz="3150" spc="-4" baseline="13003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150" spc="0" baseline="13003" dirty="0" smtClean="0">
                <a:solidFill>
                  <a:srgbClr val="FFFFFF"/>
                </a:solidFill>
                <a:latin typeface="Calibri"/>
                <a:cs typeface="Calibri"/>
              </a:rPr>
              <a:t>r    </a:t>
            </a:r>
            <a:r>
              <a:rPr sz="3150" spc="159" baseline="13003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50" spc="0" baseline="5461" dirty="0" smtClean="0">
                <a:solidFill>
                  <a:srgbClr val="00AF50"/>
                </a:solidFill>
                <a:latin typeface="Calibri"/>
                <a:cs typeface="Calibri"/>
              </a:rPr>
              <a:t>•</a:t>
            </a:r>
            <a:r>
              <a:rPr sz="2250" spc="-184" baseline="5461" dirty="0" smtClean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2250" b="1" spc="0" baseline="5461" dirty="0" smtClean="0">
                <a:solidFill>
                  <a:srgbClr val="00AF50"/>
                </a:solidFill>
                <a:latin typeface="Calibri"/>
                <a:cs typeface="Calibri"/>
              </a:rPr>
              <a:t>Low              </a:t>
            </a:r>
            <a:r>
              <a:rPr sz="2250" b="1" spc="64" baseline="5461" dirty="0" smtClean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700" b="1" spc="0" dirty="0" smtClean="0">
                <a:solidFill>
                  <a:srgbClr val="00AF50"/>
                </a:solidFill>
                <a:latin typeface="Calibri"/>
                <a:cs typeface="Calibri"/>
              </a:rPr>
              <a:t>1</a:t>
            </a:r>
            <a:endParaRPr sz="1700">
              <a:latin typeface="Calibri"/>
              <a:cs typeface="Calibri"/>
            </a:endParaRPr>
          </a:p>
          <a:p>
            <a:pPr marL="1594739">
              <a:lnSpc>
                <a:spcPts val="1855"/>
              </a:lnSpc>
              <a:spcBef>
                <a:spcPts val="5352"/>
              </a:spcBef>
            </a:pPr>
            <a:r>
              <a:rPr sz="2250" baseline="-9102" dirty="0" smtClean="0">
                <a:solidFill>
                  <a:srgbClr val="FF0000"/>
                </a:solidFill>
                <a:latin typeface="Calibri"/>
                <a:cs typeface="Calibri"/>
              </a:rPr>
              <a:t>•</a:t>
            </a:r>
            <a:r>
              <a:rPr sz="2250" spc="-184" baseline="-9102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250" b="1" spc="0" baseline="-9102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2250" b="1" spc="-4" baseline="-9102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2250" b="1" spc="0" baseline="-9102" dirty="0" smtClean="0">
                <a:solidFill>
                  <a:srgbClr val="FF0000"/>
                </a:solidFill>
                <a:latin typeface="Calibri"/>
                <a:cs typeface="Calibri"/>
              </a:rPr>
              <a:t>iti</a:t>
            </a:r>
            <a:r>
              <a:rPr sz="2250" b="1" spc="-14" baseline="-9102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2250" b="1" spc="0" baseline="-9102" dirty="0" smtClean="0">
                <a:solidFill>
                  <a:srgbClr val="FF0000"/>
                </a:solidFill>
                <a:latin typeface="Calibri"/>
                <a:cs typeface="Calibri"/>
              </a:rPr>
              <a:t>al         </a:t>
            </a:r>
            <a:r>
              <a:rPr sz="2250" b="1" spc="19" baseline="-9102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550" b="1" spc="0" baseline="-4818" dirty="0" smtClean="0">
                <a:solidFill>
                  <a:srgbClr val="FF0000"/>
                </a:solidFill>
                <a:latin typeface="Calibri"/>
                <a:cs typeface="Calibri"/>
              </a:rPr>
              <a:t>4</a:t>
            </a:r>
            <a:endParaRPr sz="1700">
              <a:latin typeface="Calibri"/>
              <a:cs typeface="Calibri"/>
            </a:endParaRPr>
          </a:p>
          <a:p>
            <a:pPr marR="1113718" algn="ctr">
              <a:lnSpc>
                <a:spcPts val="3770"/>
              </a:lnSpc>
              <a:spcBef>
                <a:spcPts val="95"/>
              </a:spcBef>
            </a:pPr>
            <a:r>
              <a:rPr sz="6000" b="1" spc="0" baseline="4096" dirty="0" smtClean="0">
                <a:solidFill>
                  <a:srgbClr val="FFFFFF"/>
                </a:solidFill>
                <a:latin typeface="Calibri"/>
                <a:cs typeface="Calibri"/>
              </a:rPr>
              <a:t>2          </a:t>
            </a:r>
            <a:r>
              <a:rPr sz="6000" b="1" spc="468" baseline="4096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50" spc="0" baseline="45511" dirty="0" smtClean="0">
                <a:solidFill>
                  <a:srgbClr val="FFC000"/>
                </a:solidFill>
                <a:latin typeface="Calibri"/>
                <a:cs typeface="Calibri"/>
              </a:rPr>
              <a:t>•</a:t>
            </a:r>
            <a:r>
              <a:rPr sz="2250" spc="-184" baseline="45511" dirty="0" smtClean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2250" b="1" spc="0" baseline="45511" dirty="0" smtClean="0">
                <a:solidFill>
                  <a:srgbClr val="FFC000"/>
                </a:solidFill>
                <a:latin typeface="Calibri"/>
                <a:cs typeface="Calibri"/>
              </a:rPr>
              <a:t>H</a:t>
            </a:r>
            <a:r>
              <a:rPr sz="2250" b="1" spc="4" baseline="45511" dirty="0" smtClean="0">
                <a:solidFill>
                  <a:srgbClr val="FFC000"/>
                </a:solidFill>
                <a:latin typeface="Calibri"/>
                <a:cs typeface="Calibri"/>
              </a:rPr>
              <a:t>i</a:t>
            </a:r>
            <a:r>
              <a:rPr sz="2250" b="1" spc="0" baseline="45511" dirty="0" smtClean="0">
                <a:solidFill>
                  <a:srgbClr val="FFC000"/>
                </a:solidFill>
                <a:latin typeface="Calibri"/>
                <a:cs typeface="Calibri"/>
              </a:rPr>
              <a:t>gh             </a:t>
            </a:r>
            <a:r>
              <a:rPr sz="2250" b="1" spc="129" baseline="45511" dirty="0" smtClean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2550" b="1" spc="0" baseline="38550" dirty="0" smtClean="0">
                <a:solidFill>
                  <a:srgbClr val="FFC000"/>
                </a:solidFill>
                <a:latin typeface="Calibri"/>
                <a:cs typeface="Calibri"/>
              </a:rPr>
              <a:t>3</a:t>
            </a:r>
            <a:endParaRPr sz="1700">
              <a:latin typeface="Calibri"/>
              <a:cs typeface="Calibri"/>
            </a:endParaRPr>
          </a:p>
          <a:p>
            <a:pPr marL="66014" marR="1127322" algn="ctr">
              <a:lnSpc>
                <a:spcPts val="2425"/>
              </a:lnSpc>
            </a:pPr>
            <a:r>
              <a:rPr sz="3150" spc="0" baseline="10402" dirty="0" smtClean="0">
                <a:solidFill>
                  <a:srgbClr val="FFFFFF"/>
                </a:solidFill>
                <a:latin typeface="Calibri"/>
                <a:cs typeface="Calibri"/>
              </a:rPr>
              <a:t>Ope</a:t>
            </a:r>
            <a:r>
              <a:rPr sz="3150" spc="-50" baseline="10402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150" spc="-19" baseline="10402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150" spc="0" baseline="10402" dirty="0" smtClean="0">
                <a:solidFill>
                  <a:srgbClr val="FFFFFF"/>
                </a:solidFill>
                <a:latin typeface="Calibri"/>
                <a:cs typeface="Calibri"/>
              </a:rPr>
              <a:t>tional  </a:t>
            </a:r>
            <a:r>
              <a:rPr sz="3150" spc="229" baseline="10402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50" spc="0" baseline="3640" dirty="0" smtClean="0">
                <a:solidFill>
                  <a:srgbClr val="00AF50"/>
                </a:solidFill>
                <a:latin typeface="Calibri"/>
                <a:cs typeface="Calibri"/>
              </a:rPr>
              <a:t>•</a:t>
            </a:r>
            <a:r>
              <a:rPr sz="2250" spc="-184" baseline="3640" dirty="0" smtClean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2250" b="1" spc="0" baseline="3640" dirty="0" smtClean="0">
                <a:solidFill>
                  <a:srgbClr val="00AF50"/>
                </a:solidFill>
                <a:latin typeface="Calibri"/>
                <a:cs typeface="Calibri"/>
              </a:rPr>
              <a:t>Low              </a:t>
            </a:r>
            <a:r>
              <a:rPr sz="2250" b="1" spc="64" baseline="3640" dirty="0" smtClean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2550" b="1" spc="0" baseline="-4818" dirty="0" smtClean="0">
                <a:solidFill>
                  <a:srgbClr val="00AF50"/>
                </a:solidFill>
                <a:latin typeface="Calibri"/>
                <a:cs typeface="Calibri"/>
              </a:rPr>
              <a:t>1</a:t>
            </a:r>
            <a:endParaRPr sz="1700">
              <a:latin typeface="Calibri"/>
              <a:cs typeface="Calibri"/>
            </a:endParaRPr>
          </a:p>
          <a:p>
            <a:pPr marL="333819" marR="1129950" algn="ctr">
              <a:lnSpc>
                <a:spcPts val="2175"/>
              </a:lnSpc>
            </a:pPr>
            <a:r>
              <a:rPr sz="3150" spc="0" baseline="7801" dirty="0" smtClean="0">
                <a:solidFill>
                  <a:srgbClr val="FFFFFF"/>
                </a:solidFill>
                <a:latin typeface="Calibri"/>
                <a:cs typeface="Calibri"/>
              </a:rPr>
              <a:t>Impact      </a:t>
            </a:r>
            <a:r>
              <a:rPr sz="3150" spc="424" baseline="7801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50" spc="0" baseline="12743" dirty="0" smtClean="0">
                <a:solidFill>
                  <a:srgbClr val="7E7E7E"/>
                </a:solidFill>
                <a:latin typeface="Calibri"/>
                <a:cs typeface="Calibri"/>
              </a:rPr>
              <a:t>•</a:t>
            </a:r>
            <a:r>
              <a:rPr sz="2250" spc="-184" baseline="12743" dirty="0" smtClean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2250" b="1" spc="0" baseline="12743" dirty="0" smtClean="0">
                <a:solidFill>
                  <a:srgbClr val="7E7E7E"/>
                </a:solidFill>
                <a:latin typeface="Calibri"/>
                <a:cs typeface="Calibri"/>
              </a:rPr>
              <a:t>N</a:t>
            </a:r>
            <a:r>
              <a:rPr sz="2250" b="1" spc="-59" baseline="12743" dirty="0" smtClean="0">
                <a:solidFill>
                  <a:srgbClr val="7E7E7E"/>
                </a:solidFill>
                <a:latin typeface="Calibri"/>
                <a:cs typeface="Calibri"/>
              </a:rPr>
              <a:t>/</a:t>
            </a:r>
            <a:r>
              <a:rPr sz="2250" b="1" spc="0" baseline="12743" dirty="0" smtClean="0">
                <a:solidFill>
                  <a:srgbClr val="7E7E7E"/>
                </a:solidFill>
                <a:latin typeface="Calibri"/>
                <a:cs typeface="Calibri"/>
              </a:rPr>
              <a:t>A              </a:t>
            </a:r>
            <a:r>
              <a:rPr sz="2250" b="1" spc="144" baseline="12743" dirty="0" smtClean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700" b="1" spc="0" dirty="0" smtClean="0">
                <a:solidFill>
                  <a:srgbClr val="7E7E7E"/>
                </a:solidFill>
                <a:latin typeface="Calibri"/>
                <a:cs typeface="Calibri"/>
              </a:rPr>
              <a:t>0</a:t>
            </a:r>
            <a:endParaRPr sz="1700">
              <a:latin typeface="Calibri"/>
              <a:cs typeface="Calibri"/>
            </a:endParaRPr>
          </a:p>
          <a:p>
            <a:pPr marL="1594739">
              <a:lnSpc>
                <a:spcPts val="2170"/>
              </a:lnSpc>
              <a:spcBef>
                <a:spcPts val="2888"/>
              </a:spcBef>
            </a:pPr>
            <a:r>
              <a:rPr sz="1500" dirty="0" smtClean="0">
                <a:solidFill>
                  <a:srgbClr val="FF0000"/>
                </a:solidFill>
                <a:latin typeface="Calibri"/>
                <a:cs typeface="Calibri"/>
              </a:rPr>
              <a:t>•</a:t>
            </a:r>
            <a:r>
              <a:rPr sz="1500" spc="-184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500" b="1" spc="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1500" b="1" spc="-4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1500" b="1" spc="0" dirty="0" smtClean="0">
                <a:solidFill>
                  <a:srgbClr val="FF0000"/>
                </a:solidFill>
                <a:latin typeface="Calibri"/>
                <a:cs typeface="Calibri"/>
              </a:rPr>
              <a:t>iti</a:t>
            </a:r>
            <a:r>
              <a:rPr sz="1500" b="1" spc="-14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1500" b="1" spc="0" dirty="0" smtClean="0">
                <a:solidFill>
                  <a:srgbClr val="FF0000"/>
                </a:solidFill>
                <a:latin typeface="Calibri"/>
                <a:cs typeface="Calibri"/>
              </a:rPr>
              <a:t>al         </a:t>
            </a:r>
            <a:r>
              <a:rPr sz="1500" b="1" spc="19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550" b="1" spc="0" baseline="4818" dirty="0" smtClean="0">
                <a:solidFill>
                  <a:srgbClr val="FF0000"/>
                </a:solidFill>
                <a:latin typeface="Calibri"/>
                <a:cs typeface="Calibri"/>
              </a:rPr>
              <a:t>4</a:t>
            </a:r>
            <a:endParaRPr sz="1700">
              <a:latin typeface="Calibri"/>
              <a:cs typeface="Calibri"/>
            </a:endParaRPr>
          </a:p>
          <a:p>
            <a:pPr marR="1113872" algn="ctr">
              <a:lnSpc>
                <a:spcPts val="4040"/>
              </a:lnSpc>
              <a:spcBef>
                <a:spcPts val="202"/>
              </a:spcBef>
            </a:pPr>
            <a:r>
              <a:rPr sz="6000" b="1" spc="0" baseline="3413" dirty="0" smtClean="0">
                <a:solidFill>
                  <a:srgbClr val="FFFFFF"/>
                </a:solidFill>
                <a:latin typeface="Calibri"/>
                <a:cs typeface="Calibri"/>
              </a:rPr>
              <a:t>1          </a:t>
            </a:r>
            <a:r>
              <a:rPr sz="6000" b="1" spc="468" baseline="3413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50" spc="0" baseline="61895" dirty="0" smtClean="0">
                <a:solidFill>
                  <a:srgbClr val="FFC000"/>
                </a:solidFill>
                <a:latin typeface="Calibri"/>
                <a:cs typeface="Calibri"/>
              </a:rPr>
              <a:t>•</a:t>
            </a:r>
            <a:r>
              <a:rPr sz="2250" spc="-184" baseline="61895" dirty="0" smtClean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2250" b="1" spc="0" baseline="61895" dirty="0" smtClean="0">
                <a:solidFill>
                  <a:srgbClr val="FFC000"/>
                </a:solidFill>
                <a:latin typeface="Calibri"/>
                <a:cs typeface="Calibri"/>
              </a:rPr>
              <a:t>H</a:t>
            </a:r>
            <a:r>
              <a:rPr sz="2250" b="1" spc="4" baseline="61895" dirty="0" smtClean="0">
                <a:solidFill>
                  <a:srgbClr val="FFC000"/>
                </a:solidFill>
                <a:latin typeface="Calibri"/>
                <a:cs typeface="Calibri"/>
              </a:rPr>
              <a:t>i</a:t>
            </a:r>
            <a:r>
              <a:rPr sz="2250" b="1" spc="0" baseline="61895" dirty="0" smtClean="0">
                <a:solidFill>
                  <a:srgbClr val="FFC000"/>
                </a:solidFill>
                <a:latin typeface="Calibri"/>
                <a:cs typeface="Calibri"/>
              </a:rPr>
              <a:t>gh             </a:t>
            </a:r>
            <a:r>
              <a:rPr sz="2250" b="1" spc="129" baseline="61895" dirty="0" smtClean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2550" b="1" spc="0" baseline="56219" dirty="0" smtClean="0">
                <a:solidFill>
                  <a:srgbClr val="FFC000"/>
                </a:solidFill>
                <a:latin typeface="Calibri"/>
                <a:cs typeface="Calibri"/>
              </a:rPr>
              <a:t>3</a:t>
            </a:r>
            <a:endParaRPr sz="1700">
              <a:latin typeface="Calibri"/>
              <a:cs typeface="Calibri"/>
            </a:endParaRPr>
          </a:p>
          <a:p>
            <a:pPr marL="233692" marR="1131932" algn="ctr">
              <a:lnSpc>
                <a:spcPts val="2085"/>
              </a:lnSpc>
            </a:pPr>
            <a:r>
              <a:rPr sz="3150" spc="0" baseline="3900" dirty="0" smtClean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3150" spc="-4" baseline="3900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150" spc="0" baseline="3900" dirty="0" smtClean="0">
                <a:solidFill>
                  <a:srgbClr val="FFFFFF"/>
                </a:solidFill>
                <a:latin typeface="Calibri"/>
                <a:cs typeface="Calibri"/>
              </a:rPr>
              <a:t>nancial     </a:t>
            </a:r>
            <a:r>
              <a:rPr sz="3150" spc="99" baseline="390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50" spc="0" baseline="12743" dirty="0" smtClean="0">
                <a:solidFill>
                  <a:srgbClr val="00AF50"/>
                </a:solidFill>
                <a:latin typeface="Calibri"/>
                <a:cs typeface="Calibri"/>
              </a:rPr>
              <a:t>•</a:t>
            </a:r>
            <a:r>
              <a:rPr sz="2250" spc="-184" baseline="12743" dirty="0" smtClean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2250" b="1" spc="0" baseline="12743" dirty="0" smtClean="0">
                <a:solidFill>
                  <a:srgbClr val="00AF50"/>
                </a:solidFill>
                <a:latin typeface="Calibri"/>
                <a:cs typeface="Calibri"/>
              </a:rPr>
              <a:t>Low              </a:t>
            </a:r>
            <a:r>
              <a:rPr sz="2250" b="1" spc="64" baseline="12743" dirty="0" smtClean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2550" b="1" spc="0" baseline="4818" dirty="0" smtClean="0">
                <a:solidFill>
                  <a:srgbClr val="00AF50"/>
                </a:solidFill>
                <a:latin typeface="Calibri"/>
                <a:cs typeface="Calibri"/>
              </a:rPr>
              <a:t>1</a:t>
            </a:r>
            <a:endParaRPr sz="1700">
              <a:latin typeface="Calibri"/>
              <a:cs typeface="Calibri"/>
            </a:endParaRPr>
          </a:p>
          <a:p>
            <a:pPr marL="334486" marR="1130617" algn="ctr">
              <a:lnSpc>
                <a:spcPts val="2315"/>
              </a:lnSpc>
              <a:spcBef>
                <a:spcPts val="11"/>
              </a:spcBef>
            </a:pPr>
            <a:r>
              <a:rPr sz="3150" spc="0" baseline="2600" dirty="0" smtClean="0">
                <a:solidFill>
                  <a:srgbClr val="FFFFFF"/>
                </a:solidFill>
                <a:latin typeface="Calibri"/>
                <a:cs typeface="Calibri"/>
              </a:rPr>
              <a:t>Impact      </a:t>
            </a:r>
            <a:r>
              <a:rPr sz="3150" spc="424" baseline="260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50" spc="0" baseline="25486" dirty="0" smtClean="0">
                <a:solidFill>
                  <a:srgbClr val="7E7E7E"/>
                </a:solidFill>
                <a:latin typeface="Calibri"/>
                <a:cs typeface="Calibri"/>
              </a:rPr>
              <a:t>•</a:t>
            </a:r>
            <a:r>
              <a:rPr sz="2250" spc="-184" baseline="25486" dirty="0" smtClean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2250" b="1" spc="0" baseline="25486" dirty="0" smtClean="0">
                <a:solidFill>
                  <a:srgbClr val="7E7E7E"/>
                </a:solidFill>
                <a:latin typeface="Calibri"/>
                <a:cs typeface="Calibri"/>
              </a:rPr>
              <a:t>N</a:t>
            </a:r>
            <a:r>
              <a:rPr sz="2250" b="1" spc="-59" baseline="25486" dirty="0" smtClean="0">
                <a:solidFill>
                  <a:srgbClr val="7E7E7E"/>
                </a:solidFill>
                <a:latin typeface="Calibri"/>
                <a:cs typeface="Calibri"/>
              </a:rPr>
              <a:t>/</a:t>
            </a:r>
            <a:r>
              <a:rPr sz="2250" b="1" spc="0" baseline="25486" dirty="0" smtClean="0">
                <a:solidFill>
                  <a:srgbClr val="7E7E7E"/>
                </a:solidFill>
                <a:latin typeface="Calibri"/>
                <a:cs typeface="Calibri"/>
              </a:rPr>
              <a:t>A              </a:t>
            </a:r>
            <a:r>
              <a:rPr sz="2250" b="1" spc="144" baseline="25486" dirty="0" smtClean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2550" b="1" spc="0" baseline="12850" dirty="0" smtClean="0">
                <a:solidFill>
                  <a:srgbClr val="7E7E7E"/>
                </a:solidFill>
                <a:latin typeface="Calibri"/>
                <a:cs typeface="Calibri"/>
              </a:rPr>
              <a:t>0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343400" y="762000"/>
            <a:ext cx="304800" cy="13263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4648200" y="762000"/>
            <a:ext cx="3962400" cy="13263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50"/>
              </a:lnSpc>
              <a:spcBef>
                <a:spcPts val="19"/>
              </a:spcBef>
            </a:pPr>
            <a:endParaRPr sz="550"/>
          </a:p>
          <a:p>
            <a:pPr marL="317880">
              <a:lnSpc>
                <a:spcPct val="101725"/>
              </a:lnSpc>
            </a:pPr>
            <a:r>
              <a:rPr sz="2000" spc="0" dirty="0" smtClean="0">
                <a:latin typeface="Calibri"/>
                <a:cs typeface="Calibri"/>
              </a:rPr>
              <a:t>C</a:t>
            </a:r>
            <a:r>
              <a:rPr sz="2000" spc="4" dirty="0" smtClean="0">
                <a:latin typeface="Calibri"/>
                <a:cs typeface="Calibri"/>
              </a:rPr>
              <a:t>u</a:t>
            </a:r>
            <a:r>
              <a:rPr sz="2000" spc="-29" dirty="0" smtClean="0">
                <a:latin typeface="Calibri"/>
                <a:cs typeface="Calibri"/>
              </a:rPr>
              <a:t>s</a:t>
            </a:r>
            <a:r>
              <a:rPr sz="2000" spc="-25" dirty="0" smtClean="0">
                <a:latin typeface="Calibri"/>
                <a:cs typeface="Calibri"/>
              </a:rPr>
              <a:t>t</a:t>
            </a:r>
            <a:r>
              <a:rPr sz="2000" spc="0" dirty="0" smtClean="0">
                <a:latin typeface="Calibri"/>
                <a:cs typeface="Calibri"/>
              </a:rPr>
              <a:t>omer</a:t>
            </a:r>
            <a:r>
              <a:rPr sz="2000" spc="-9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Impa</a:t>
            </a:r>
            <a:r>
              <a:rPr sz="2000" spc="9" dirty="0" smtClean="0">
                <a:latin typeface="Calibri"/>
                <a:cs typeface="Calibri"/>
              </a:rPr>
              <a:t>c</a:t>
            </a:r>
            <a:r>
              <a:rPr sz="2000" spc="0" dirty="0" smtClean="0">
                <a:latin typeface="Calibri"/>
                <a:cs typeface="Calibri"/>
              </a:rPr>
              <a:t>t       </a:t>
            </a:r>
            <a:r>
              <a:rPr sz="2000" spc="437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0  /</a:t>
            </a:r>
            <a:r>
              <a:rPr sz="2000" spc="441" dirty="0" smtClean="0">
                <a:latin typeface="Calibri"/>
                <a:cs typeface="Calibri"/>
              </a:rPr>
              <a:t> </a:t>
            </a:r>
            <a:r>
              <a:rPr sz="2000" spc="9" dirty="0" smtClean="0">
                <a:latin typeface="Calibri"/>
                <a:cs typeface="Calibri"/>
              </a:rPr>
              <a:t>1</a:t>
            </a:r>
            <a:r>
              <a:rPr sz="2000" spc="4" dirty="0" smtClean="0">
                <a:latin typeface="Calibri"/>
                <a:cs typeface="Calibri"/>
              </a:rPr>
              <a:t>2</a:t>
            </a:r>
            <a:r>
              <a:rPr sz="2000" spc="0" dirty="0" smtClean="0">
                <a:latin typeface="Calibri"/>
                <a:cs typeface="Calibri"/>
              </a:rPr>
              <a:t>.00</a:t>
            </a:r>
            <a:endParaRPr sz="2000">
              <a:latin typeface="Calibri"/>
              <a:cs typeface="Calibri"/>
            </a:endParaRPr>
          </a:p>
          <a:p>
            <a:pPr marL="369697">
              <a:lnSpc>
                <a:spcPct val="101725"/>
              </a:lnSpc>
              <a:spcBef>
                <a:spcPts val="2358"/>
              </a:spcBef>
            </a:pPr>
            <a:r>
              <a:rPr sz="2000" spc="0" dirty="0" smtClean="0">
                <a:latin typeface="Calibri"/>
                <a:cs typeface="Calibri"/>
              </a:rPr>
              <a:t>Fin</a:t>
            </a:r>
            <a:r>
              <a:rPr sz="2000" spc="4" dirty="0" smtClean="0">
                <a:latin typeface="Calibri"/>
                <a:cs typeface="Calibri"/>
              </a:rPr>
              <a:t>an</a:t>
            </a:r>
            <a:r>
              <a:rPr sz="2000" spc="0" dirty="0" smtClean="0">
                <a:latin typeface="Calibri"/>
                <a:cs typeface="Calibri"/>
              </a:rPr>
              <a:t>cial</a:t>
            </a:r>
            <a:r>
              <a:rPr sz="2000" spc="-9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Impa</a:t>
            </a:r>
            <a:r>
              <a:rPr sz="2000" spc="9" dirty="0" smtClean="0">
                <a:latin typeface="Calibri"/>
                <a:cs typeface="Calibri"/>
              </a:rPr>
              <a:t>c</a:t>
            </a:r>
            <a:r>
              <a:rPr sz="2000" spc="0" dirty="0" smtClean="0">
                <a:latin typeface="Calibri"/>
                <a:cs typeface="Calibri"/>
              </a:rPr>
              <a:t>t        </a:t>
            </a:r>
            <a:r>
              <a:rPr sz="2000" spc="437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0</a:t>
            </a:r>
            <a:r>
              <a:rPr sz="2000" spc="446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/   4.00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610600" y="762000"/>
            <a:ext cx="152400" cy="13263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4343400" y="2088388"/>
            <a:ext cx="4419600" cy="1943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4343400" y="2282698"/>
            <a:ext cx="304800" cy="41181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4648200" y="2282698"/>
            <a:ext cx="3962400" cy="21368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87206" marR="585769" algn="ctr">
              <a:lnSpc>
                <a:spcPct val="101725"/>
              </a:lnSpc>
              <a:spcBef>
                <a:spcPts val="330"/>
              </a:spcBef>
            </a:pPr>
            <a:r>
              <a:rPr sz="2000" b="1" u="heavy" spc="-19" dirty="0" smtClean="0">
                <a:latin typeface="Calibri"/>
                <a:cs typeface="Calibri"/>
              </a:rPr>
              <a:t>R</a:t>
            </a:r>
            <a:r>
              <a:rPr sz="2000" b="1" u="heavy" spc="0" dirty="0" smtClean="0">
                <a:latin typeface="Calibri"/>
                <a:cs typeface="Calibri"/>
              </a:rPr>
              <a:t>e</a:t>
            </a:r>
            <a:r>
              <a:rPr sz="2000" b="1" u="heavy" spc="-9" dirty="0" smtClean="0">
                <a:latin typeface="Calibri"/>
                <a:cs typeface="Calibri"/>
              </a:rPr>
              <a:t>c</a:t>
            </a:r>
            <a:r>
              <a:rPr sz="2000" b="1" u="heavy" spc="0" dirty="0" smtClean="0">
                <a:latin typeface="Calibri"/>
                <a:cs typeface="Calibri"/>
              </a:rPr>
              <a:t>o</a:t>
            </a:r>
            <a:r>
              <a:rPr sz="2000" b="1" u="heavy" spc="-19" dirty="0" smtClean="0">
                <a:latin typeface="Calibri"/>
                <a:cs typeface="Calibri"/>
              </a:rPr>
              <a:t>v</a:t>
            </a:r>
            <a:r>
              <a:rPr sz="2000" b="1" u="heavy" spc="0" dirty="0" smtClean="0">
                <a:latin typeface="Calibri"/>
                <a:cs typeface="Calibri"/>
              </a:rPr>
              <a:t>e</a:t>
            </a:r>
            <a:r>
              <a:rPr sz="2000" b="1" u="heavy" spc="4" dirty="0" smtClean="0">
                <a:latin typeface="Calibri"/>
                <a:cs typeface="Calibri"/>
              </a:rPr>
              <a:t>r</a:t>
            </a:r>
            <a:r>
              <a:rPr sz="2000" b="1" u="heavy" spc="0" dirty="0" smtClean="0">
                <a:latin typeface="Calibri"/>
                <a:cs typeface="Calibri"/>
              </a:rPr>
              <a:t>y</a:t>
            </a:r>
            <a:r>
              <a:rPr sz="2000" b="1" u="heavy" spc="-19" dirty="0" smtClean="0">
                <a:latin typeface="Calibri"/>
                <a:cs typeface="Calibri"/>
              </a:rPr>
              <a:t> </a:t>
            </a:r>
            <a:r>
              <a:rPr sz="2000" b="1" u="heavy" spc="4" dirty="0" smtClean="0">
                <a:latin typeface="Calibri"/>
                <a:cs typeface="Calibri"/>
              </a:rPr>
              <a:t>T</a:t>
            </a:r>
            <a:r>
              <a:rPr sz="2000" b="1" u="heavy" spc="0" dirty="0" smtClean="0">
                <a:latin typeface="Calibri"/>
                <a:cs typeface="Calibri"/>
              </a:rPr>
              <a:t>ime</a:t>
            </a:r>
            <a:r>
              <a:rPr sz="2000" b="1" u="heavy" spc="-4" dirty="0" smtClean="0">
                <a:latin typeface="Calibri"/>
                <a:cs typeface="Calibri"/>
              </a:rPr>
              <a:t> </a:t>
            </a:r>
            <a:r>
              <a:rPr sz="2000" b="1" u="heavy" spc="0" dirty="0" smtClean="0">
                <a:latin typeface="Calibri"/>
                <a:cs typeface="Calibri"/>
              </a:rPr>
              <a:t>O</a:t>
            </a:r>
            <a:r>
              <a:rPr sz="2000" b="1" u="heavy" spc="9" dirty="0" smtClean="0">
                <a:latin typeface="Calibri"/>
                <a:cs typeface="Calibri"/>
              </a:rPr>
              <a:t>b</a:t>
            </a:r>
            <a:r>
              <a:rPr sz="2000" b="1" u="heavy" spc="0" dirty="0" smtClean="0">
                <a:latin typeface="Calibri"/>
                <a:cs typeface="Calibri"/>
              </a:rPr>
              <a:t>j</a:t>
            </a:r>
            <a:r>
              <a:rPr sz="2000" b="1" u="heavy" spc="4" dirty="0" smtClean="0">
                <a:latin typeface="Calibri"/>
                <a:cs typeface="Calibri"/>
              </a:rPr>
              <a:t>e</a:t>
            </a:r>
            <a:r>
              <a:rPr sz="2000" b="1" u="heavy" spc="0" dirty="0" smtClean="0">
                <a:latin typeface="Calibri"/>
                <a:cs typeface="Calibri"/>
              </a:rPr>
              <a:t>cti</a:t>
            </a:r>
            <a:r>
              <a:rPr sz="2000" b="1" u="heavy" spc="-19" dirty="0" smtClean="0">
                <a:latin typeface="Calibri"/>
                <a:cs typeface="Calibri"/>
              </a:rPr>
              <a:t>v</a:t>
            </a:r>
            <a:r>
              <a:rPr sz="2000" b="1" u="heavy" spc="0" dirty="0" smtClean="0">
                <a:latin typeface="Calibri"/>
                <a:cs typeface="Calibri"/>
              </a:rPr>
              <a:t>es</a:t>
            </a:r>
            <a:endParaRPr sz="2000">
              <a:latin typeface="Calibri"/>
              <a:cs typeface="Calibri"/>
            </a:endParaRPr>
          </a:p>
          <a:p>
            <a:pPr marL="920076" marR="922346" algn="ctr">
              <a:lnSpc>
                <a:spcPct val="101725"/>
              </a:lnSpc>
              <a:spcBef>
                <a:spcPts val="2361"/>
              </a:spcBef>
            </a:pPr>
            <a:r>
              <a:rPr sz="2000" spc="4" dirty="0" smtClean="0">
                <a:latin typeface="Calibri"/>
                <a:cs typeface="Calibri"/>
              </a:rPr>
              <a:t>2</a:t>
            </a:r>
            <a:r>
              <a:rPr sz="2000" spc="0" dirty="0" smtClean="0">
                <a:latin typeface="Calibri"/>
                <a:cs typeface="Calibri"/>
              </a:rPr>
              <a:t>5</a:t>
            </a:r>
            <a:r>
              <a:rPr sz="2000" spc="-29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– </a:t>
            </a:r>
            <a:r>
              <a:rPr sz="2000" spc="4" dirty="0" smtClean="0">
                <a:latin typeface="Calibri"/>
                <a:cs typeface="Calibri"/>
              </a:rPr>
              <a:t>4</a:t>
            </a:r>
            <a:r>
              <a:rPr sz="2000" spc="0" dirty="0" smtClean="0">
                <a:latin typeface="Calibri"/>
                <a:cs typeface="Calibri"/>
              </a:rPr>
              <a:t>8</a:t>
            </a:r>
            <a:r>
              <a:rPr sz="2000" spc="-14" dirty="0" smtClean="0">
                <a:latin typeface="Calibri"/>
                <a:cs typeface="Calibri"/>
              </a:rPr>
              <a:t> </a:t>
            </a:r>
            <a:r>
              <a:rPr sz="2000" spc="4" dirty="0" smtClean="0">
                <a:latin typeface="Calibri"/>
                <a:cs typeface="Calibri"/>
              </a:rPr>
              <a:t>h</a:t>
            </a:r>
            <a:r>
              <a:rPr sz="2000" spc="-39" dirty="0" smtClean="0">
                <a:latin typeface="Calibri"/>
                <a:cs typeface="Calibri"/>
              </a:rPr>
              <a:t>r</a:t>
            </a:r>
            <a:r>
              <a:rPr sz="2000" spc="0" dirty="0" smtClean="0">
                <a:latin typeface="Calibri"/>
                <a:cs typeface="Calibri"/>
              </a:rPr>
              <a:t>s </a:t>
            </a:r>
            <a:r>
              <a:rPr sz="2000" spc="0" dirty="0" smtClean="0">
                <a:solidFill>
                  <a:srgbClr val="7E7E7E"/>
                </a:solidFill>
                <a:latin typeface="Calibri"/>
                <a:cs typeface="Calibri"/>
              </a:rPr>
              <a:t>(</a:t>
            </a:r>
            <a:r>
              <a:rPr sz="2000" spc="9" dirty="0" smtClean="0">
                <a:solidFill>
                  <a:srgbClr val="7E7E7E"/>
                </a:solidFill>
                <a:latin typeface="Calibri"/>
                <a:cs typeface="Calibri"/>
              </a:rPr>
              <a:t>1</a:t>
            </a:r>
            <a:r>
              <a:rPr sz="2000" spc="4" dirty="0" smtClean="0">
                <a:solidFill>
                  <a:srgbClr val="7E7E7E"/>
                </a:solidFill>
                <a:latin typeface="Calibri"/>
                <a:cs typeface="Calibri"/>
              </a:rPr>
              <a:t>2/8/4</a:t>
            </a:r>
            <a:r>
              <a:rPr sz="2000" spc="0" dirty="0" smtClean="0">
                <a:solidFill>
                  <a:srgbClr val="7E7E7E"/>
                </a:solidFill>
                <a:latin typeface="Calibri"/>
                <a:cs typeface="Calibri"/>
              </a:rPr>
              <a:t>)</a:t>
            </a:r>
            <a:endParaRPr sz="2000">
              <a:latin typeface="Calibri"/>
              <a:cs typeface="Calibri"/>
            </a:endParaRPr>
          </a:p>
          <a:p>
            <a:pPr marL="1681861" marR="595974" indent="-623315">
              <a:lnSpc>
                <a:spcPts val="2400"/>
              </a:lnSpc>
              <a:spcBef>
                <a:spcPts val="2462"/>
              </a:spcBef>
            </a:pPr>
            <a:r>
              <a:rPr sz="2000" spc="0" dirty="0" smtClean="0">
                <a:latin typeface="Calibri"/>
                <a:cs typeface="Calibri"/>
              </a:rPr>
              <a:t>&gt;1</a:t>
            </a:r>
            <a:r>
              <a:rPr sz="2000" spc="-14" dirty="0" smtClean="0">
                <a:latin typeface="Calibri"/>
                <a:cs typeface="Calibri"/>
              </a:rPr>
              <a:t> w</a:t>
            </a:r>
            <a:r>
              <a:rPr sz="2000" spc="0" dirty="0" smtClean="0">
                <a:latin typeface="Calibri"/>
                <a:cs typeface="Calibri"/>
              </a:rPr>
              <a:t>eek</a:t>
            </a:r>
            <a:r>
              <a:rPr sz="2000" spc="441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solidFill>
                  <a:srgbClr val="7E7E7E"/>
                </a:solidFill>
                <a:latin typeface="Calibri"/>
                <a:cs typeface="Calibri"/>
              </a:rPr>
              <a:t>(</a:t>
            </a:r>
            <a:r>
              <a:rPr sz="2000" spc="9" dirty="0" smtClean="0">
                <a:solidFill>
                  <a:srgbClr val="7E7E7E"/>
                </a:solidFill>
                <a:latin typeface="Calibri"/>
                <a:cs typeface="Calibri"/>
              </a:rPr>
              <a:t>1</a:t>
            </a:r>
            <a:r>
              <a:rPr sz="2000" spc="4" dirty="0" smtClean="0">
                <a:solidFill>
                  <a:srgbClr val="7E7E7E"/>
                </a:solidFill>
                <a:latin typeface="Calibri"/>
                <a:cs typeface="Calibri"/>
              </a:rPr>
              <a:t>2/8/4</a:t>
            </a:r>
            <a:r>
              <a:rPr sz="2000" spc="0" dirty="0" smtClean="0">
                <a:solidFill>
                  <a:srgbClr val="7E7E7E"/>
                </a:solidFill>
                <a:latin typeface="Calibri"/>
                <a:cs typeface="Calibri"/>
              </a:rPr>
              <a:t>) </a:t>
            </a:r>
            <a:r>
              <a:rPr sz="2000" spc="0" dirty="0" smtClean="0">
                <a:latin typeface="Calibri"/>
                <a:cs typeface="Calibri"/>
              </a:rPr>
              <a:t>(</a:t>
            </a:r>
            <a:r>
              <a:rPr sz="2000" spc="9" dirty="0" smtClean="0">
                <a:latin typeface="Calibri"/>
                <a:cs typeface="Calibri"/>
              </a:rPr>
              <a:t>4</a:t>
            </a:r>
            <a:r>
              <a:rPr sz="2000" spc="4" dirty="0" smtClean="0">
                <a:latin typeface="Calibri"/>
                <a:cs typeface="Calibri"/>
              </a:rPr>
              <a:t>8/32/1</a:t>
            </a:r>
            <a:r>
              <a:rPr sz="2000" spc="0" dirty="0" smtClean="0">
                <a:latin typeface="Calibri"/>
                <a:cs typeface="Calibri"/>
              </a:rPr>
              <a:t>6)</a:t>
            </a:r>
            <a:r>
              <a:rPr sz="2000" spc="-44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=</a:t>
            </a:r>
            <a:r>
              <a:rPr sz="2000" spc="4" dirty="0" smtClean="0">
                <a:latin typeface="Calibri"/>
                <a:cs typeface="Calibri"/>
              </a:rPr>
              <a:t> </a:t>
            </a:r>
            <a:r>
              <a:rPr sz="2000" spc="4" dirty="0" smtClean="0">
                <a:solidFill>
                  <a:srgbClr val="FF0000"/>
                </a:solidFill>
                <a:latin typeface="Calibri"/>
                <a:cs typeface="Calibri"/>
              </a:rPr>
              <a:t>96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610600" y="2282698"/>
            <a:ext cx="152400" cy="41181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4648200" y="4419561"/>
            <a:ext cx="3962400" cy="791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00"/>
              </a:lnSpc>
              <a:spcBef>
                <a:spcPts val="23"/>
              </a:spcBef>
            </a:pPr>
            <a:endParaRPr sz="600"/>
          </a:p>
        </p:txBody>
      </p:sp>
      <p:sp>
        <p:nvSpPr>
          <p:cNvPr id="8" name="object 8"/>
          <p:cNvSpPr txBox="1"/>
          <p:nvPr/>
        </p:nvSpPr>
        <p:spPr>
          <a:xfrm>
            <a:off x="4648200" y="4498721"/>
            <a:ext cx="3962400" cy="19020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1026071" marR="1023681" algn="ctr">
              <a:lnSpc>
                <a:spcPct val="101725"/>
              </a:lnSpc>
            </a:pPr>
            <a:r>
              <a:rPr sz="2000" b="1" u="heavy" spc="0" dirty="0" smtClean="0">
                <a:latin typeface="Calibri"/>
                <a:cs typeface="Calibri"/>
              </a:rPr>
              <a:t>O</a:t>
            </a:r>
            <a:r>
              <a:rPr sz="2000" b="1" u="heavy" spc="-19" dirty="0" smtClean="0">
                <a:latin typeface="Calibri"/>
                <a:cs typeface="Calibri"/>
              </a:rPr>
              <a:t>v</a:t>
            </a:r>
            <a:r>
              <a:rPr sz="2000" b="1" u="heavy" spc="0" dirty="0" smtClean="0">
                <a:latin typeface="Calibri"/>
                <a:cs typeface="Calibri"/>
              </a:rPr>
              <a:t>e</a:t>
            </a:r>
            <a:r>
              <a:rPr sz="2000" b="1" u="heavy" spc="-50" dirty="0" smtClean="0">
                <a:latin typeface="Calibri"/>
                <a:cs typeface="Calibri"/>
              </a:rPr>
              <a:t>r</a:t>
            </a:r>
            <a:r>
              <a:rPr sz="2000" b="1" u="heavy" spc="0" dirty="0" smtClean="0">
                <a:latin typeface="Calibri"/>
                <a:cs typeface="Calibri"/>
              </a:rPr>
              <a:t>all</a:t>
            </a:r>
            <a:r>
              <a:rPr sz="2000" b="1" u="heavy" spc="-9" dirty="0" smtClean="0">
                <a:latin typeface="Calibri"/>
                <a:cs typeface="Calibri"/>
              </a:rPr>
              <a:t> </a:t>
            </a:r>
            <a:r>
              <a:rPr sz="2000" b="1" u="heavy" spc="0" dirty="0" smtClean="0">
                <a:latin typeface="Calibri"/>
                <a:cs typeface="Calibri"/>
              </a:rPr>
              <a:t>Cr</a:t>
            </a:r>
            <a:r>
              <a:rPr sz="2000" b="1" u="heavy" spc="-4" dirty="0" smtClean="0">
                <a:latin typeface="Calibri"/>
                <a:cs typeface="Calibri"/>
              </a:rPr>
              <a:t>i</a:t>
            </a:r>
            <a:r>
              <a:rPr sz="2000" b="1" u="heavy" spc="0" dirty="0" smtClean="0">
                <a:latin typeface="Calibri"/>
                <a:cs typeface="Calibri"/>
              </a:rPr>
              <a:t>ti</a:t>
            </a:r>
            <a:r>
              <a:rPr sz="2000" b="1" u="heavy" spc="-9" dirty="0" smtClean="0">
                <a:latin typeface="Calibri"/>
                <a:cs typeface="Calibri"/>
              </a:rPr>
              <a:t>c</a:t>
            </a:r>
            <a:r>
              <a:rPr sz="2000" b="1" u="heavy" spc="0" dirty="0" smtClean="0">
                <a:latin typeface="Calibri"/>
                <a:cs typeface="Calibri"/>
              </a:rPr>
              <a:t>ality</a:t>
            </a:r>
            <a:endParaRPr sz="2000">
              <a:latin typeface="Calibri"/>
              <a:cs typeface="Calibri"/>
            </a:endParaRPr>
          </a:p>
          <a:p>
            <a:pPr marL="151511">
              <a:lnSpc>
                <a:spcPct val="101725"/>
              </a:lnSpc>
              <a:spcBef>
                <a:spcPts val="2361"/>
              </a:spcBef>
            </a:pPr>
            <a:r>
              <a:rPr sz="2000" b="1" spc="0" dirty="0" smtClean="0">
                <a:latin typeface="Calibri"/>
                <a:cs typeface="Calibri"/>
              </a:rPr>
              <a:t>Me</a:t>
            </a:r>
            <a:r>
              <a:rPr sz="2000" b="1" spc="9" dirty="0" smtClean="0">
                <a:latin typeface="Calibri"/>
                <a:cs typeface="Calibri"/>
              </a:rPr>
              <a:t>d</a:t>
            </a:r>
            <a:r>
              <a:rPr sz="2000" b="1" spc="0" dirty="0" smtClean="0">
                <a:latin typeface="Calibri"/>
                <a:cs typeface="Calibri"/>
              </a:rPr>
              <a:t>ium</a:t>
            </a:r>
            <a:r>
              <a:rPr sz="2000" b="1" spc="139" dirty="0" smtClean="0">
                <a:latin typeface="Calibri"/>
                <a:cs typeface="Calibri"/>
              </a:rPr>
              <a:t> </a:t>
            </a:r>
            <a:r>
              <a:rPr sz="1600" b="1" spc="-4" dirty="0" smtClean="0">
                <a:latin typeface="Calibri"/>
                <a:cs typeface="Calibri"/>
              </a:rPr>
              <a:t>(49</a:t>
            </a:r>
            <a:r>
              <a:rPr sz="1600" b="1" spc="0" dirty="0" smtClean="0">
                <a:latin typeface="Calibri"/>
                <a:cs typeface="Calibri"/>
              </a:rPr>
              <a:t>h</a:t>
            </a:r>
            <a:r>
              <a:rPr sz="1600" b="1" spc="4" dirty="0" smtClean="0">
                <a:latin typeface="Calibri"/>
                <a:cs typeface="Calibri"/>
              </a:rPr>
              <a:t>-7</a:t>
            </a:r>
            <a:r>
              <a:rPr sz="1600" b="1" spc="-4" dirty="0" smtClean="0">
                <a:latin typeface="Calibri"/>
                <a:cs typeface="Calibri"/>
              </a:rPr>
              <a:t>d</a:t>
            </a:r>
            <a:r>
              <a:rPr sz="1600" b="1" spc="0" dirty="0" smtClean="0">
                <a:latin typeface="Calibri"/>
                <a:cs typeface="Calibri"/>
              </a:rPr>
              <a:t>)                 </a:t>
            </a:r>
            <a:r>
              <a:rPr sz="1600" b="1" spc="8" dirty="0" smtClean="0">
                <a:latin typeface="Calibri"/>
                <a:cs typeface="Calibri"/>
              </a:rPr>
              <a:t> </a:t>
            </a:r>
            <a:r>
              <a:rPr sz="2000" spc="4" dirty="0" smtClean="0">
                <a:latin typeface="Calibri"/>
                <a:cs typeface="Calibri"/>
              </a:rPr>
              <a:t>2</a:t>
            </a:r>
            <a:r>
              <a:rPr sz="2000" spc="0" dirty="0" smtClean="0">
                <a:latin typeface="Calibri"/>
                <a:cs typeface="Calibri"/>
              </a:rPr>
              <a:t>5</a:t>
            </a:r>
            <a:r>
              <a:rPr sz="2000" spc="-19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- </a:t>
            </a:r>
            <a:r>
              <a:rPr sz="2000" spc="4" dirty="0" smtClean="0">
                <a:latin typeface="Calibri"/>
                <a:cs typeface="Calibri"/>
              </a:rPr>
              <a:t>49</a:t>
            </a:r>
            <a:endParaRPr sz="2000">
              <a:latin typeface="Calibri"/>
              <a:cs typeface="Calibri"/>
            </a:endParaRPr>
          </a:p>
          <a:p>
            <a:pPr marL="539076" marR="537916" algn="ctr">
              <a:lnSpc>
                <a:spcPts val="2400"/>
              </a:lnSpc>
              <a:spcBef>
                <a:spcPts val="120"/>
              </a:spcBef>
            </a:pPr>
            <a:r>
              <a:rPr sz="3000" b="1" spc="0" baseline="1365" dirty="0" smtClean="0">
                <a:solidFill>
                  <a:srgbClr val="FFC000"/>
                </a:solidFill>
                <a:latin typeface="Calibri"/>
                <a:cs typeface="Calibri"/>
              </a:rPr>
              <a:t>High</a:t>
            </a:r>
            <a:r>
              <a:rPr sz="3000" b="1" spc="-19" baseline="1365" dirty="0" smtClean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2400" b="1" spc="-4" baseline="1706" dirty="0" smtClean="0">
                <a:solidFill>
                  <a:srgbClr val="FFC000"/>
                </a:solidFill>
                <a:latin typeface="Calibri"/>
                <a:cs typeface="Calibri"/>
              </a:rPr>
              <a:t>(25</a:t>
            </a:r>
            <a:r>
              <a:rPr sz="2400" b="1" spc="4" baseline="1706" dirty="0" smtClean="0">
                <a:solidFill>
                  <a:srgbClr val="FFC000"/>
                </a:solidFill>
                <a:latin typeface="Calibri"/>
                <a:cs typeface="Calibri"/>
              </a:rPr>
              <a:t>-</a:t>
            </a:r>
            <a:r>
              <a:rPr sz="2400" b="1" spc="-4" baseline="1706" dirty="0" smtClean="0">
                <a:solidFill>
                  <a:srgbClr val="FFC000"/>
                </a:solidFill>
                <a:latin typeface="Calibri"/>
                <a:cs typeface="Calibri"/>
              </a:rPr>
              <a:t>48</a:t>
            </a:r>
            <a:r>
              <a:rPr sz="2400" b="1" spc="4" baseline="1706" dirty="0" smtClean="0">
                <a:solidFill>
                  <a:srgbClr val="FFC000"/>
                </a:solidFill>
                <a:latin typeface="Calibri"/>
                <a:cs typeface="Calibri"/>
              </a:rPr>
              <a:t>h</a:t>
            </a:r>
            <a:r>
              <a:rPr sz="2400" b="1" spc="0" baseline="1706" dirty="0" smtClean="0">
                <a:solidFill>
                  <a:srgbClr val="FFC000"/>
                </a:solidFill>
                <a:latin typeface="Calibri"/>
                <a:cs typeface="Calibri"/>
              </a:rPr>
              <a:t>)                 </a:t>
            </a:r>
            <a:r>
              <a:rPr sz="2400" b="1" spc="300" baseline="1706" dirty="0" smtClean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3000" spc="4" baseline="1365" dirty="0" smtClean="0">
                <a:latin typeface="Calibri"/>
                <a:cs typeface="Calibri"/>
              </a:rPr>
              <a:t>5</a:t>
            </a:r>
            <a:r>
              <a:rPr sz="3000" spc="0" baseline="1365" dirty="0" smtClean="0">
                <a:latin typeface="Calibri"/>
                <a:cs typeface="Calibri"/>
              </a:rPr>
              <a:t>0</a:t>
            </a:r>
            <a:r>
              <a:rPr sz="3000" spc="-4" baseline="1365" dirty="0" smtClean="0">
                <a:latin typeface="Calibri"/>
                <a:cs typeface="Calibri"/>
              </a:rPr>
              <a:t> </a:t>
            </a:r>
            <a:r>
              <a:rPr sz="3000" spc="0" baseline="1365" dirty="0" smtClean="0">
                <a:latin typeface="Calibri"/>
                <a:cs typeface="Calibri"/>
              </a:rPr>
              <a:t>-</a:t>
            </a:r>
            <a:r>
              <a:rPr sz="3000" spc="-9" baseline="1365" dirty="0" smtClean="0">
                <a:latin typeface="Calibri"/>
                <a:cs typeface="Calibri"/>
              </a:rPr>
              <a:t> </a:t>
            </a:r>
            <a:r>
              <a:rPr sz="3000" spc="4" baseline="1365" dirty="0" smtClean="0">
                <a:latin typeface="Calibri"/>
                <a:cs typeface="Calibri"/>
              </a:rPr>
              <a:t>74</a:t>
            </a:r>
            <a:endParaRPr sz="2000">
              <a:latin typeface="Calibri"/>
              <a:cs typeface="Calibri"/>
            </a:endParaRPr>
          </a:p>
          <a:p>
            <a:pPr marL="539076" marR="537916" algn="ctr">
              <a:lnSpc>
                <a:spcPts val="2400"/>
              </a:lnSpc>
            </a:pPr>
            <a:r>
              <a:rPr sz="3000" b="1" spc="0" baseline="1365" dirty="0" smtClean="0">
                <a:solidFill>
                  <a:srgbClr val="FF0000"/>
                </a:solidFill>
                <a:latin typeface="Calibri"/>
                <a:cs typeface="Calibri"/>
              </a:rPr>
              <a:t>Cr</a:t>
            </a:r>
            <a:r>
              <a:rPr sz="3000" b="1" spc="-4" baseline="1365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000" b="1" spc="0" baseline="1365" dirty="0" smtClean="0">
                <a:solidFill>
                  <a:srgbClr val="FF0000"/>
                </a:solidFill>
                <a:latin typeface="Calibri"/>
                <a:cs typeface="Calibri"/>
              </a:rPr>
              <a:t>ti</a:t>
            </a:r>
            <a:r>
              <a:rPr sz="3000" b="1" spc="-9" baseline="1365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000" b="1" spc="0" baseline="1365" dirty="0" smtClean="0">
                <a:solidFill>
                  <a:srgbClr val="FF0000"/>
                </a:solidFill>
                <a:latin typeface="Calibri"/>
                <a:cs typeface="Calibri"/>
              </a:rPr>
              <a:t>al</a:t>
            </a:r>
            <a:r>
              <a:rPr sz="3000" b="1" spc="-29" baseline="1365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1" spc="-4" baseline="1706" dirty="0" smtClean="0">
                <a:solidFill>
                  <a:srgbClr val="FF0000"/>
                </a:solidFill>
                <a:latin typeface="Calibri"/>
                <a:cs typeface="Calibri"/>
              </a:rPr>
              <a:t>(0</a:t>
            </a:r>
            <a:r>
              <a:rPr sz="2400" b="1" spc="4" baseline="1706" dirty="0" smtClean="0">
                <a:solidFill>
                  <a:srgbClr val="FF0000"/>
                </a:solidFill>
                <a:latin typeface="Calibri"/>
                <a:cs typeface="Calibri"/>
              </a:rPr>
              <a:t>-</a:t>
            </a:r>
            <a:r>
              <a:rPr sz="2400" b="1" spc="-4" baseline="1706" dirty="0" smtClean="0">
                <a:solidFill>
                  <a:srgbClr val="FF0000"/>
                </a:solidFill>
                <a:latin typeface="Calibri"/>
                <a:cs typeface="Calibri"/>
              </a:rPr>
              <a:t>24h</a:t>
            </a:r>
            <a:r>
              <a:rPr sz="2400" b="1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)              </a:t>
            </a:r>
            <a:r>
              <a:rPr sz="2400" b="1" spc="238" baseline="1706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000" spc="4" baseline="1365" dirty="0" smtClean="0">
                <a:latin typeface="Calibri"/>
                <a:cs typeface="Calibri"/>
              </a:rPr>
              <a:t>7</a:t>
            </a:r>
            <a:r>
              <a:rPr sz="3000" spc="0" baseline="1365" dirty="0" smtClean="0">
                <a:latin typeface="Calibri"/>
                <a:cs typeface="Calibri"/>
              </a:rPr>
              <a:t>5</a:t>
            </a:r>
            <a:r>
              <a:rPr sz="3000" spc="-4" baseline="1365" dirty="0" smtClean="0">
                <a:latin typeface="Calibri"/>
                <a:cs typeface="Calibri"/>
              </a:rPr>
              <a:t> </a:t>
            </a:r>
            <a:r>
              <a:rPr sz="3000" spc="0" baseline="1365" dirty="0" smtClean="0">
                <a:latin typeface="Calibri"/>
                <a:cs typeface="Calibri"/>
              </a:rPr>
              <a:t>-</a:t>
            </a:r>
            <a:r>
              <a:rPr sz="3000" spc="-9" baseline="1365" dirty="0" smtClean="0">
                <a:latin typeface="Calibri"/>
                <a:cs typeface="Calibri"/>
              </a:rPr>
              <a:t> </a:t>
            </a:r>
            <a:r>
              <a:rPr sz="3000" b="1" spc="4" baseline="1365" dirty="0" smtClean="0">
                <a:solidFill>
                  <a:srgbClr val="FF0000"/>
                </a:solidFill>
                <a:latin typeface="Calibri"/>
                <a:cs typeface="Calibri"/>
              </a:rPr>
              <a:t>96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8600" y="6400800"/>
            <a:ext cx="4419600" cy="50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648200" y="6400800"/>
            <a:ext cx="3962400" cy="50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610600" y="6400800"/>
            <a:ext cx="152400" cy="50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242492" y="2426970"/>
            <a:ext cx="5481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6821464" y="2426970"/>
            <a:ext cx="5688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6477832" y="4686173"/>
            <a:ext cx="5602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  <p:extLst>
      <p:ext uri="{BB962C8B-B14F-4D97-AF65-F5344CB8AC3E}">
        <p14:creationId xmlns:p14="http://schemas.microsoft.com/office/powerpoint/2010/main" val="586187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object 58"/>
          <p:cNvSpPr/>
          <p:nvPr/>
        </p:nvSpPr>
        <p:spPr>
          <a:xfrm>
            <a:off x="381000" y="762000"/>
            <a:ext cx="8382000" cy="5638800"/>
          </a:xfrm>
          <a:custGeom>
            <a:avLst/>
            <a:gdLst/>
            <a:ahLst/>
            <a:cxnLst/>
            <a:rect l="l" t="t" r="r" b="b"/>
            <a:pathLst>
              <a:path w="8382000" h="5638800">
                <a:moveTo>
                  <a:pt x="0" y="5638800"/>
                </a:moveTo>
                <a:lnTo>
                  <a:pt x="8382000" y="5638800"/>
                </a:lnTo>
                <a:lnTo>
                  <a:pt x="8382000" y="0"/>
                </a:lnTo>
                <a:lnTo>
                  <a:pt x="0" y="0"/>
                </a:lnTo>
                <a:lnTo>
                  <a:pt x="0" y="5638800"/>
                </a:lnTo>
                <a:close/>
              </a:path>
            </a:pathLst>
          </a:custGeom>
          <a:ln w="25400">
            <a:solidFill>
              <a:srgbClr val="C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64454" y="341248"/>
            <a:ext cx="3114224" cy="9790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28600" y="228600"/>
            <a:ext cx="8763000" cy="6019800"/>
          </a:xfrm>
          <a:custGeom>
            <a:avLst/>
            <a:gdLst/>
            <a:ahLst/>
            <a:cxnLst/>
            <a:rect l="l" t="t" r="r" b="b"/>
            <a:pathLst>
              <a:path w="8763000" h="6019800">
                <a:moveTo>
                  <a:pt x="0" y="6019800"/>
                </a:moveTo>
                <a:lnTo>
                  <a:pt x="8763000" y="6019800"/>
                </a:lnTo>
                <a:lnTo>
                  <a:pt x="8763000" y="0"/>
                </a:lnTo>
                <a:lnTo>
                  <a:pt x="0" y="0"/>
                </a:lnTo>
                <a:lnTo>
                  <a:pt x="0" y="6019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28600" y="228600"/>
            <a:ext cx="8763000" cy="6019800"/>
          </a:xfrm>
          <a:custGeom>
            <a:avLst/>
            <a:gdLst/>
            <a:ahLst/>
            <a:cxnLst/>
            <a:rect l="l" t="t" r="r" b="b"/>
            <a:pathLst>
              <a:path w="8763000" h="6019800">
                <a:moveTo>
                  <a:pt x="0" y="6019800"/>
                </a:moveTo>
                <a:lnTo>
                  <a:pt x="8763000" y="6019800"/>
                </a:lnTo>
                <a:lnTo>
                  <a:pt x="8763000" y="0"/>
                </a:lnTo>
                <a:lnTo>
                  <a:pt x="0" y="0"/>
                </a:lnTo>
                <a:lnTo>
                  <a:pt x="0" y="601980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6201" y="966343"/>
            <a:ext cx="2667000" cy="15482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71438" y="961517"/>
            <a:ext cx="2676525" cy="1557781"/>
          </a:xfrm>
          <a:custGeom>
            <a:avLst/>
            <a:gdLst/>
            <a:ahLst/>
            <a:cxnLst/>
            <a:rect l="l" t="t" r="r" b="b"/>
            <a:pathLst>
              <a:path w="2676525" h="1557781">
                <a:moveTo>
                  <a:pt x="0" y="1557781"/>
                </a:moveTo>
                <a:lnTo>
                  <a:pt x="2676525" y="1557781"/>
                </a:lnTo>
                <a:lnTo>
                  <a:pt x="2676525" y="0"/>
                </a:lnTo>
                <a:lnTo>
                  <a:pt x="0" y="0"/>
                </a:lnTo>
                <a:lnTo>
                  <a:pt x="0" y="1557781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6201" y="2876169"/>
            <a:ext cx="2743200" cy="169583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71438" y="2871343"/>
            <a:ext cx="2752725" cy="1705355"/>
          </a:xfrm>
          <a:custGeom>
            <a:avLst/>
            <a:gdLst/>
            <a:ahLst/>
            <a:cxnLst/>
            <a:rect l="l" t="t" r="r" b="b"/>
            <a:pathLst>
              <a:path w="2752725" h="1705355">
                <a:moveTo>
                  <a:pt x="0" y="1705355"/>
                </a:moveTo>
                <a:lnTo>
                  <a:pt x="2752725" y="1705355"/>
                </a:lnTo>
                <a:lnTo>
                  <a:pt x="2752725" y="0"/>
                </a:lnTo>
                <a:lnTo>
                  <a:pt x="0" y="0"/>
                </a:lnTo>
                <a:lnTo>
                  <a:pt x="0" y="170535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76200" y="4949825"/>
            <a:ext cx="2743200" cy="16033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71437" y="4945062"/>
            <a:ext cx="2752725" cy="1612900"/>
          </a:xfrm>
          <a:custGeom>
            <a:avLst/>
            <a:gdLst/>
            <a:ahLst/>
            <a:cxnLst/>
            <a:rect l="l" t="t" r="r" b="b"/>
            <a:pathLst>
              <a:path w="2752725" h="1612900">
                <a:moveTo>
                  <a:pt x="0" y="1612900"/>
                </a:moveTo>
                <a:lnTo>
                  <a:pt x="2752725" y="1612900"/>
                </a:lnTo>
                <a:lnTo>
                  <a:pt x="2752725" y="0"/>
                </a:lnTo>
                <a:lnTo>
                  <a:pt x="0" y="0"/>
                </a:lnTo>
                <a:lnTo>
                  <a:pt x="0" y="16129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43840" y="2813684"/>
            <a:ext cx="2243328" cy="0"/>
          </a:xfrm>
          <a:custGeom>
            <a:avLst/>
            <a:gdLst/>
            <a:ahLst/>
            <a:cxnLst/>
            <a:rect l="l" t="t" r="r" b="b"/>
            <a:pathLst>
              <a:path w="2243328">
                <a:moveTo>
                  <a:pt x="0" y="0"/>
                </a:moveTo>
                <a:lnTo>
                  <a:pt x="2243328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43840" y="4871085"/>
            <a:ext cx="1889760" cy="0"/>
          </a:xfrm>
          <a:custGeom>
            <a:avLst/>
            <a:gdLst/>
            <a:ahLst/>
            <a:cxnLst/>
            <a:rect l="l" t="t" r="r" b="b"/>
            <a:pathLst>
              <a:path w="1889760">
                <a:moveTo>
                  <a:pt x="0" y="0"/>
                </a:moveTo>
                <a:lnTo>
                  <a:pt x="1889760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20040" y="908684"/>
            <a:ext cx="1981200" cy="0"/>
          </a:xfrm>
          <a:custGeom>
            <a:avLst/>
            <a:gdLst/>
            <a:ahLst/>
            <a:cxnLst/>
            <a:rect l="l" t="t" r="r" b="b"/>
            <a:pathLst>
              <a:path w="1981200">
                <a:moveTo>
                  <a:pt x="0" y="0"/>
                </a:moveTo>
                <a:lnTo>
                  <a:pt x="1981200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648200" y="2098167"/>
            <a:ext cx="3962400" cy="2092832"/>
          </a:xfrm>
          <a:custGeom>
            <a:avLst/>
            <a:gdLst/>
            <a:ahLst/>
            <a:cxnLst/>
            <a:rect l="l" t="t" r="r" b="b"/>
            <a:pathLst>
              <a:path w="3962400" h="2092832">
                <a:moveTo>
                  <a:pt x="0" y="2092832"/>
                </a:moveTo>
                <a:lnTo>
                  <a:pt x="3962400" y="2092832"/>
                </a:lnTo>
                <a:lnTo>
                  <a:pt x="3962400" y="0"/>
                </a:lnTo>
                <a:lnTo>
                  <a:pt x="0" y="0"/>
                </a:lnTo>
                <a:lnTo>
                  <a:pt x="0" y="2092832"/>
                </a:lnTo>
                <a:close/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724400" y="754557"/>
            <a:ext cx="3657600" cy="769442"/>
          </a:xfrm>
          <a:custGeom>
            <a:avLst/>
            <a:gdLst/>
            <a:ahLst/>
            <a:cxnLst/>
            <a:rect l="l" t="t" r="r" b="b"/>
            <a:pathLst>
              <a:path w="3657600" h="769442">
                <a:moveTo>
                  <a:pt x="0" y="769442"/>
                </a:moveTo>
                <a:lnTo>
                  <a:pt x="3657600" y="769442"/>
                </a:lnTo>
                <a:lnTo>
                  <a:pt x="3657600" y="0"/>
                </a:lnTo>
                <a:lnTo>
                  <a:pt x="0" y="0"/>
                </a:lnTo>
                <a:lnTo>
                  <a:pt x="0" y="769442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4572000" y="4658385"/>
            <a:ext cx="4114800" cy="523214"/>
          </a:xfrm>
          <a:custGeom>
            <a:avLst/>
            <a:gdLst/>
            <a:ahLst/>
            <a:cxnLst/>
            <a:rect l="l" t="t" r="r" b="b"/>
            <a:pathLst>
              <a:path w="4114800" h="523214">
                <a:moveTo>
                  <a:pt x="0" y="523214"/>
                </a:moveTo>
                <a:lnTo>
                  <a:pt x="4114800" y="523214"/>
                </a:lnTo>
                <a:lnTo>
                  <a:pt x="4114800" y="0"/>
                </a:lnTo>
                <a:lnTo>
                  <a:pt x="0" y="0"/>
                </a:lnTo>
                <a:lnTo>
                  <a:pt x="0" y="523214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572000" y="5496585"/>
            <a:ext cx="4191000" cy="523214"/>
          </a:xfrm>
          <a:custGeom>
            <a:avLst/>
            <a:gdLst/>
            <a:ahLst/>
            <a:cxnLst/>
            <a:rect l="l" t="t" r="r" b="b"/>
            <a:pathLst>
              <a:path w="4191000" h="523214">
                <a:moveTo>
                  <a:pt x="0" y="523214"/>
                </a:moveTo>
                <a:lnTo>
                  <a:pt x="4191000" y="523214"/>
                </a:lnTo>
                <a:lnTo>
                  <a:pt x="4191000" y="0"/>
                </a:lnTo>
                <a:lnTo>
                  <a:pt x="0" y="0"/>
                </a:lnTo>
                <a:lnTo>
                  <a:pt x="0" y="52321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1318895" y="348996"/>
            <a:ext cx="6809232" cy="0"/>
          </a:xfrm>
          <a:custGeom>
            <a:avLst/>
            <a:gdLst/>
            <a:ahLst/>
            <a:cxnLst/>
            <a:rect l="l" t="t" r="r" b="b"/>
            <a:pathLst>
              <a:path w="6809232">
                <a:moveTo>
                  <a:pt x="0" y="0"/>
                </a:moveTo>
                <a:lnTo>
                  <a:pt x="6809232" y="0"/>
                </a:lnTo>
              </a:path>
            </a:pathLst>
          </a:custGeom>
          <a:ln w="19557">
            <a:solidFill>
              <a:srgbClr val="C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1306449" y="85978"/>
            <a:ext cx="5094384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0"/>
              </a:lnSpc>
              <a:spcBef>
                <a:spcPts val="117"/>
              </a:spcBef>
            </a:pPr>
            <a:r>
              <a:rPr sz="3300" b="1" i="1" spc="0" baseline="2482" dirty="0" smtClean="0">
                <a:solidFill>
                  <a:srgbClr val="C00000"/>
                </a:solidFill>
                <a:latin typeface="Calibri"/>
                <a:cs typeface="Calibri"/>
              </a:rPr>
              <a:t>If</a:t>
            </a:r>
            <a:r>
              <a:rPr sz="3300" b="1" i="1" spc="-12" baseline="2482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300" b="1" i="1" spc="0" baseline="2482" dirty="0" smtClean="0">
                <a:solidFill>
                  <a:srgbClr val="C00000"/>
                </a:solidFill>
                <a:latin typeface="Calibri"/>
                <a:cs typeface="Calibri"/>
              </a:rPr>
              <a:t>the</a:t>
            </a:r>
            <a:r>
              <a:rPr sz="3300" b="1" i="1" spc="-20" baseline="2482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300" b="1" i="1" spc="0" baseline="2482" dirty="0" smtClean="0">
                <a:solidFill>
                  <a:srgbClr val="C00000"/>
                </a:solidFill>
                <a:latin typeface="Calibri"/>
                <a:cs typeface="Calibri"/>
              </a:rPr>
              <a:t>f</a:t>
            </a:r>
            <a:r>
              <a:rPr sz="3300" b="1" i="1" spc="4" baseline="2482" dirty="0" smtClean="0">
                <a:solidFill>
                  <a:srgbClr val="C00000"/>
                </a:solidFill>
                <a:latin typeface="Calibri"/>
                <a:cs typeface="Calibri"/>
              </a:rPr>
              <a:t>un</a:t>
            </a:r>
            <a:r>
              <a:rPr sz="3300" b="1" i="1" spc="0" baseline="2482" dirty="0" smtClean="0">
                <a:solidFill>
                  <a:srgbClr val="C00000"/>
                </a:solidFill>
                <a:latin typeface="Calibri"/>
                <a:cs typeface="Calibri"/>
              </a:rPr>
              <a:t>c</a:t>
            </a:r>
            <a:r>
              <a:rPr sz="3300" b="1" i="1" spc="-9" baseline="2482" dirty="0" smtClean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3300" b="1" i="1" spc="0" baseline="2482" dirty="0" smtClean="0">
                <a:solidFill>
                  <a:srgbClr val="C00000"/>
                </a:solidFill>
                <a:latin typeface="Calibri"/>
                <a:cs typeface="Calibri"/>
              </a:rPr>
              <a:t>i</a:t>
            </a:r>
            <a:r>
              <a:rPr sz="3300" b="1" i="1" spc="4" baseline="2482" dirty="0" smtClean="0">
                <a:solidFill>
                  <a:srgbClr val="C00000"/>
                </a:solidFill>
                <a:latin typeface="Calibri"/>
                <a:cs typeface="Calibri"/>
              </a:rPr>
              <a:t>o</a:t>
            </a:r>
            <a:r>
              <a:rPr sz="3300" b="1" i="1" spc="0" baseline="2482" dirty="0" smtClean="0">
                <a:solidFill>
                  <a:srgbClr val="C00000"/>
                </a:solidFill>
                <a:latin typeface="Calibri"/>
                <a:cs typeface="Calibri"/>
              </a:rPr>
              <a:t>n</a:t>
            </a:r>
            <a:r>
              <a:rPr sz="3300" b="1" i="1" spc="-75" baseline="2482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300" b="1" i="1" spc="0" baseline="2482" dirty="0" smtClean="0">
                <a:solidFill>
                  <a:srgbClr val="C00000"/>
                </a:solidFill>
                <a:latin typeface="Calibri"/>
                <a:cs typeface="Calibri"/>
              </a:rPr>
              <a:t>was</a:t>
            </a:r>
            <a:r>
              <a:rPr sz="3300" b="1" i="1" spc="-36" baseline="2482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300" b="1" i="1" spc="4" baseline="2482" dirty="0" smtClean="0">
                <a:solidFill>
                  <a:srgbClr val="C00000"/>
                </a:solidFill>
                <a:latin typeface="Calibri"/>
                <a:cs typeface="Calibri"/>
              </a:rPr>
              <a:t>una</a:t>
            </a:r>
            <a:r>
              <a:rPr sz="3300" b="1" i="1" spc="0" baseline="2482" dirty="0" smtClean="0">
                <a:solidFill>
                  <a:srgbClr val="C00000"/>
                </a:solidFill>
                <a:latin typeface="Calibri"/>
                <a:cs typeface="Calibri"/>
              </a:rPr>
              <a:t>v</a:t>
            </a:r>
            <a:r>
              <a:rPr sz="3300" b="1" i="1" spc="9" baseline="2482" dirty="0" smtClean="0">
                <a:solidFill>
                  <a:srgbClr val="C00000"/>
                </a:solidFill>
                <a:latin typeface="Calibri"/>
                <a:cs typeface="Calibri"/>
              </a:rPr>
              <a:t>a</a:t>
            </a:r>
            <a:r>
              <a:rPr sz="3300" b="1" i="1" spc="0" baseline="2482" dirty="0" smtClean="0">
                <a:solidFill>
                  <a:srgbClr val="C00000"/>
                </a:solidFill>
                <a:latin typeface="Calibri"/>
                <a:cs typeface="Calibri"/>
              </a:rPr>
              <a:t>ila</a:t>
            </a:r>
            <a:r>
              <a:rPr sz="3300" b="1" i="1" spc="14" baseline="2482" dirty="0" smtClean="0">
                <a:solidFill>
                  <a:srgbClr val="C00000"/>
                </a:solidFill>
                <a:latin typeface="Calibri"/>
                <a:cs typeface="Calibri"/>
              </a:rPr>
              <a:t>b</a:t>
            </a:r>
            <a:r>
              <a:rPr sz="3300" b="1" i="1" spc="0" baseline="2482" dirty="0" smtClean="0">
                <a:solidFill>
                  <a:srgbClr val="C00000"/>
                </a:solidFill>
                <a:latin typeface="Calibri"/>
                <a:cs typeface="Calibri"/>
              </a:rPr>
              <a:t>le</a:t>
            </a:r>
            <a:r>
              <a:rPr sz="3300" b="1" i="1" spc="-72" baseline="2482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300" b="1" i="1" spc="0" baseline="2482" dirty="0" smtClean="0">
                <a:solidFill>
                  <a:srgbClr val="C00000"/>
                </a:solidFill>
                <a:latin typeface="Calibri"/>
                <a:cs typeface="Calibri"/>
              </a:rPr>
              <a:t>w</a:t>
            </a:r>
            <a:r>
              <a:rPr sz="3300" b="1" i="1" spc="4" baseline="2482" dirty="0" smtClean="0">
                <a:solidFill>
                  <a:srgbClr val="C00000"/>
                </a:solidFill>
                <a:latin typeface="Calibri"/>
                <a:cs typeface="Calibri"/>
              </a:rPr>
              <a:t>ha</a:t>
            </a:r>
            <a:r>
              <a:rPr sz="3300" b="1" i="1" spc="0" baseline="2482" dirty="0" smtClean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3300" b="1" i="1" spc="-39" baseline="2482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300" b="1" i="1" spc="0" baseline="2482" dirty="0" smtClean="0">
                <a:solidFill>
                  <a:srgbClr val="C00000"/>
                </a:solidFill>
                <a:latin typeface="Calibri"/>
                <a:cs typeface="Calibri"/>
              </a:rPr>
              <a:t>w</a:t>
            </a:r>
            <a:r>
              <a:rPr sz="3300" b="1" i="1" spc="4" baseline="2482" dirty="0" smtClean="0">
                <a:solidFill>
                  <a:srgbClr val="C00000"/>
                </a:solidFill>
                <a:latin typeface="Calibri"/>
                <a:cs typeface="Calibri"/>
              </a:rPr>
              <a:t>ou</a:t>
            </a:r>
            <a:r>
              <a:rPr sz="3300" b="1" i="1" spc="0" baseline="2482" dirty="0" smtClean="0">
                <a:solidFill>
                  <a:srgbClr val="C00000"/>
                </a:solidFill>
                <a:latin typeface="Calibri"/>
                <a:cs typeface="Calibri"/>
              </a:rPr>
              <a:t>ld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6398180" y="85978"/>
            <a:ext cx="795765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0"/>
              </a:lnSpc>
              <a:spcBef>
                <a:spcPts val="117"/>
              </a:spcBef>
            </a:pPr>
            <a:r>
              <a:rPr sz="3300" b="1" i="1" spc="4" baseline="2482" dirty="0" smtClean="0">
                <a:solidFill>
                  <a:srgbClr val="C00000"/>
                </a:solidFill>
                <a:latin typeface="Calibri"/>
                <a:cs typeface="Calibri"/>
              </a:rPr>
              <a:t>b</a:t>
            </a:r>
            <a:r>
              <a:rPr sz="3300" b="1" i="1" spc="0" baseline="2482" dirty="0" smtClean="0">
                <a:solidFill>
                  <a:srgbClr val="C00000"/>
                </a:solidFill>
                <a:latin typeface="Calibri"/>
                <a:cs typeface="Calibri"/>
              </a:rPr>
              <a:t>e</a:t>
            </a:r>
            <a:r>
              <a:rPr sz="3300" b="1" i="1" spc="-22" baseline="2482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300" b="1" i="1" spc="0" baseline="2482" dirty="0" smtClean="0">
                <a:solidFill>
                  <a:srgbClr val="C00000"/>
                </a:solidFill>
                <a:latin typeface="Calibri"/>
                <a:cs typeface="Calibri"/>
              </a:rPr>
              <a:t>the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7190233" y="85978"/>
            <a:ext cx="995213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0"/>
              </a:lnSpc>
              <a:spcBef>
                <a:spcPts val="117"/>
              </a:spcBef>
            </a:pPr>
            <a:r>
              <a:rPr sz="3300" b="1" i="1" spc="0" baseline="2482" dirty="0" smtClean="0">
                <a:solidFill>
                  <a:srgbClr val="C00000"/>
                </a:solidFill>
                <a:latin typeface="Calibri"/>
                <a:cs typeface="Calibri"/>
              </a:rPr>
              <a:t>imp</a:t>
            </a:r>
            <a:r>
              <a:rPr sz="3300" b="1" i="1" spc="9" baseline="2482" dirty="0" smtClean="0">
                <a:solidFill>
                  <a:srgbClr val="C00000"/>
                </a:solidFill>
                <a:latin typeface="Calibri"/>
                <a:cs typeface="Calibri"/>
              </a:rPr>
              <a:t>a</a:t>
            </a:r>
            <a:r>
              <a:rPr sz="3300" b="1" i="1" spc="0" baseline="2482" dirty="0" smtClean="0">
                <a:solidFill>
                  <a:srgbClr val="C00000"/>
                </a:solidFill>
                <a:latin typeface="Calibri"/>
                <a:cs typeface="Calibri"/>
              </a:rPr>
              <a:t>c</a:t>
            </a:r>
            <a:r>
              <a:rPr sz="3300" b="1" i="1" spc="-9" baseline="2482" dirty="0" smtClean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3300" b="1" i="1" spc="0" baseline="2482" dirty="0" smtClean="0">
                <a:solidFill>
                  <a:srgbClr val="C00000"/>
                </a:solidFill>
                <a:latin typeface="Calibri"/>
                <a:cs typeface="Calibri"/>
              </a:rPr>
              <a:t>?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07340" y="645922"/>
            <a:ext cx="2048618" cy="3042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0"/>
              </a:lnSpc>
              <a:spcBef>
                <a:spcPts val="117"/>
              </a:spcBef>
            </a:pPr>
            <a:r>
              <a:rPr sz="3300" b="1" spc="0" baseline="2482" dirty="0" smtClean="0">
                <a:latin typeface="Calibri"/>
                <a:cs typeface="Calibri"/>
              </a:rPr>
              <a:t>Cu</a:t>
            </a:r>
            <a:r>
              <a:rPr sz="3300" b="1" spc="-25" baseline="2482" dirty="0" smtClean="0">
                <a:latin typeface="Calibri"/>
                <a:cs typeface="Calibri"/>
              </a:rPr>
              <a:t>s</a:t>
            </a:r>
            <a:r>
              <a:rPr sz="3300" b="1" spc="-29" baseline="2482" dirty="0" smtClean="0">
                <a:latin typeface="Calibri"/>
                <a:cs typeface="Calibri"/>
              </a:rPr>
              <a:t>t</a:t>
            </a:r>
            <a:r>
              <a:rPr sz="3300" b="1" spc="0" baseline="2482" dirty="0" smtClean="0">
                <a:latin typeface="Calibri"/>
                <a:cs typeface="Calibri"/>
              </a:rPr>
              <a:t>omer</a:t>
            </a:r>
            <a:r>
              <a:rPr sz="3300" b="1" spc="-70" baseline="2482" dirty="0" smtClean="0">
                <a:latin typeface="Calibri"/>
                <a:cs typeface="Calibri"/>
              </a:rPr>
              <a:t> </a:t>
            </a:r>
            <a:r>
              <a:rPr sz="3300" b="1" spc="0" baseline="2482" dirty="0" smtClean="0">
                <a:latin typeface="Calibri"/>
                <a:cs typeface="Calibri"/>
              </a:rPr>
              <a:t>Impact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974975" y="1310639"/>
            <a:ext cx="82706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spc="0" baseline="3034" dirty="0" smtClean="0">
                <a:latin typeface="Calibri"/>
                <a:cs typeface="Calibri"/>
              </a:rPr>
              <a:t>3</a:t>
            </a:r>
            <a:r>
              <a:rPr sz="2700" spc="-9" baseline="3034" dirty="0" smtClean="0">
                <a:latin typeface="Calibri"/>
                <a:cs typeface="Calibri"/>
              </a:rPr>
              <a:t> </a:t>
            </a:r>
            <a:r>
              <a:rPr sz="2700" spc="0" baseline="3034" dirty="0" smtClean="0">
                <a:latin typeface="Calibri"/>
                <a:cs typeface="Calibri"/>
              </a:rPr>
              <a:t>x 2</a:t>
            </a:r>
            <a:r>
              <a:rPr sz="2700" spc="14" baseline="3034" dirty="0" smtClean="0">
                <a:latin typeface="Calibri"/>
                <a:cs typeface="Calibri"/>
              </a:rPr>
              <a:t> </a:t>
            </a:r>
            <a:r>
              <a:rPr sz="2700" spc="0" baseline="3034" dirty="0" smtClean="0">
                <a:latin typeface="Calibri"/>
                <a:cs typeface="Calibri"/>
              </a:rPr>
              <a:t>= 6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31140" y="2551176"/>
            <a:ext cx="2310498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0"/>
              </a:lnSpc>
              <a:spcBef>
                <a:spcPts val="117"/>
              </a:spcBef>
            </a:pPr>
            <a:r>
              <a:rPr sz="3300" b="1" spc="0" baseline="2482" dirty="0" smtClean="0">
                <a:latin typeface="Calibri"/>
                <a:cs typeface="Calibri"/>
              </a:rPr>
              <a:t>Ope</a:t>
            </a:r>
            <a:r>
              <a:rPr sz="3300" b="1" spc="-50" baseline="2482" dirty="0" smtClean="0">
                <a:latin typeface="Calibri"/>
                <a:cs typeface="Calibri"/>
              </a:rPr>
              <a:t>r</a:t>
            </a:r>
            <a:r>
              <a:rPr sz="3300" b="1" spc="-29" baseline="2482" dirty="0" smtClean="0">
                <a:latin typeface="Calibri"/>
                <a:cs typeface="Calibri"/>
              </a:rPr>
              <a:t>a</a:t>
            </a:r>
            <a:r>
              <a:rPr sz="3300" b="1" spc="0" baseline="2482" dirty="0" smtClean="0">
                <a:latin typeface="Calibri"/>
                <a:cs typeface="Calibri"/>
              </a:rPr>
              <a:t>ti</a:t>
            </a:r>
            <a:r>
              <a:rPr sz="3300" b="1" spc="-9" baseline="2482" dirty="0" smtClean="0">
                <a:latin typeface="Calibri"/>
                <a:cs typeface="Calibri"/>
              </a:rPr>
              <a:t>o</a:t>
            </a:r>
            <a:r>
              <a:rPr sz="3300" b="1" spc="0" baseline="2482" dirty="0" smtClean="0">
                <a:latin typeface="Calibri"/>
                <a:cs typeface="Calibri"/>
              </a:rPr>
              <a:t>n</a:t>
            </a:r>
            <a:r>
              <a:rPr sz="3300" b="1" spc="-4" baseline="2482" dirty="0" smtClean="0">
                <a:latin typeface="Calibri"/>
                <a:cs typeface="Calibri"/>
              </a:rPr>
              <a:t>a</a:t>
            </a:r>
            <a:r>
              <a:rPr sz="3300" b="1" spc="0" baseline="2482" dirty="0" smtClean="0">
                <a:latin typeface="Calibri"/>
                <a:cs typeface="Calibri"/>
              </a:rPr>
              <a:t>l</a:t>
            </a:r>
            <a:r>
              <a:rPr sz="3300" b="1" spc="-73" baseline="2482" dirty="0" smtClean="0">
                <a:latin typeface="Calibri"/>
                <a:cs typeface="Calibri"/>
              </a:rPr>
              <a:t> </a:t>
            </a:r>
            <a:r>
              <a:rPr sz="3300" b="1" spc="0" baseline="2482" dirty="0" smtClean="0">
                <a:latin typeface="Calibri"/>
                <a:cs typeface="Calibri"/>
              </a:rPr>
              <a:t>Impact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974975" y="3444748"/>
            <a:ext cx="82706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spc="0" baseline="3034" dirty="0" smtClean="0">
                <a:latin typeface="Calibri"/>
                <a:cs typeface="Calibri"/>
              </a:rPr>
              <a:t>2</a:t>
            </a:r>
            <a:r>
              <a:rPr sz="2700" spc="-9" baseline="3034" dirty="0" smtClean="0">
                <a:latin typeface="Calibri"/>
                <a:cs typeface="Calibri"/>
              </a:rPr>
              <a:t> </a:t>
            </a:r>
            <a:r>
              <a:rPr sz="2700" spc="0" baseline="3034" dirty="0" smtClean="0">
                <a:latin typeface="Calibri"/>
                <a:cs typeface="Calibri"/>
              </a:rPr>
              <a:t>x 3</a:t>
            </a:r>
            <a:r>
              <a:rPr sz="2700" spc="14" baseline="3034" dirty="0" smtClean="0">
                <a:latin typeface="Calibri"/>
                <a:cs typeface="Calibri"/>
              </a:rPr>
              <a:t> </a:t>
            </a:r>
            <a:r>
              <a:rPr sz="2700" spc="0" baseline="3034" dirty="0" smtClean="0">
                <a:latin typeface="Calibri"/>
                <a:cs typeface="Calibri"/>
              </a:rPr>
              <a:t>= 6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31140" y="4609211"/>
            <a:ext cx="1957253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0"/>
              </a:lnSpc>
              <a:spcBef>
                <a:spcPts val="117"/>
              </a:spcBef>
            </a:pPr>
            <a:r>
              <a:rPr sz="3300" b="1" spc="0" baseline="2482" dirty="0" smtClean="0">
                <a:latin typeface="Calibri"/>
                <a:cs typeface="Calibri"/>
              </a:rPr>
              <a:t>Fin</a:t>
            </a:r>
            <a:r>
              <a:rPr sz="3300" b="1" spc="-4" baseline="2482" dirty="0" smtClean="0">
                <a:latin typeface="Calibri"/>
                <a:cs typeface="Calibri"/>
              </a:rPr>
              <a:t>a</a:t>
            </a:r>
            <a:r>
              <a:rPr sz="3300" b="1" spc="0" baseline="2482" dirty="0" smtClean="0">
                <a:latin typeface="Calibri"/>
                <a:cs typeface="Calibri"/>
              </a:rPr>
              <a:t>ncial</a:t>
            </a:r>
            <a:r>
              <a:rPr sz="3300" b="1" spc="-80" baseline="2482" dirty="0" smtClean="0">
                <a:latin typeface="Calibri"/>
                <a:cs typeface="Calibri"/>
              </a:rPr>
              <a:t> </a:t>
            </a:r>
            <a:r>
              <a:rPr sz="3300" b="1" spc="4" baseline="2482" dirty="0" smtClean="0">
                <a:latin typeface="Calibri"/>
                <a:cs typeface="Calibri"/>
              </a:rPr>
              <a:t>I</a:t>
            </a:r>
            <a:r>
              <a:rPr sz="3300" b="1" spc="0" baseline="2482" dirty="0" smtClean="0">
                <a:latin typeface="Calibri"/>
                <a:cs typeface="Calibri"/>
              </a:rPr>
              <a:t>mpact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974975" y="5379720"/>
            <a:ext cx="82706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spc="0" baseline="3034" dirty="0" smtClean="0">
                <a:latin typeface="Calibri"/>
                <a:cs typeface="Calibri"/>
              </a:rPr>
              <a:t>1</a:t>
            </a:r>
            <a:r>
              <a:rPr sz="2700" spc="-9" baseline="3034" dirty="0" smtClean="0">
                <a:latin typeface="Calibri"/>
                <a:cs typeface="Calibri"/>
              </a:rPr>
              <a:t> </a:t>
            </a:r>
            <a:r>
              <a:rPr sz="2700" spc="0" baseline="3034" dirty="0" smtClean="0">
                <a:latin typeface="Calibri"/>
                <a:cs typeface="Calibri"/>
              </a:rPr>
              <a:t>x 4</a:t>
            </a:r>
            <a:r>
              <a:rPr sz="2700" spc="14" baseline="3034" dirty="0" smtClean="0">
                <a:latin typeface="Calibri"/>
                <a:cs typeface="Calibri"/>
              </a:rPr>
              <a:t> </a:t>
            </a:r>
            <a:r>
              <a:rPr sz="2700" spc="0" baseline="3034" dirty="0" smtClean="0">
                <a:latin typeface="Calibri"/>
                <a:cs typeface="Calibri"/>
              </a:rPr>
              <a:t>= 4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974975" y="5928309"/>
            <a:ext cx="82706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u="heavy" spc="0" baseline="3034" dirty="0" smtClean="0">
                <a:latin typeface="Calibri"/>
                <a:cs typeface="Calibri"/>
              </a:rPr>
              <a:t>1</a:t>
            </a:r>
            <a:r>
              <a:rPr sz="2700" u="heavy" spc="-9" baseline="3034" dirty="0" smtClean="0">
                <a:latin typeface="Calibri"/>
                <a:cs typeface="Calibri"/>
              </a:rPr>
              <a:t> </a:t>
            </a:r>
            <a:r>
              <a:rPr sz="2700" u="heavy" spc="0" baseline="3034" dirty="0" smtClean="0">
                <a:latin typeface="Calibri"/>
                <a:cs typeface="Calibri"/>
              </a:rPr>
              <a:t>x 4</a:t>
            </a:r>
            <a:r>
              <a:rPr sz="2700" u="heavy" spc="14" baseline="3034" dirty="0" smtClean="0">
                <a:latin typeface="Calibri"/>
                <a:cs typeface="Calibri"/>
              </a:rPr>
              <a:t> </a:t>
            </a:r>
            <a:r>
              <a:rPr sz="2700" u="heavy" spc="0" baseline="3034" dirty="0" smtClean="0">
                <a:latin typeface="Calibri"/>
                <a:cs typeface="Calibri"/>
              </a:rPr>
              <a:t>= 4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572000" y="4658385"/>
            <a:ext cx="4114800" cy="5232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075">
              <a:lnSpc>
                <a:spcPct val="101725"/>
              </a:lnSpc>
              <a:spcBef>
                <a:spcPts val="315"/>
              </a:spcBef>
            </a:pPr>
            <a:r>
              <a:rPr sz="2800" i="1" spc="0" dirty="0" smtClean="0">
                <a:latin typeface="Calibri"/>
                <a:cs typeface="Calibri"/>
              </a:rPr>
              <a:t>Overall</a:t>
            </a:r>
            <a:r>
              <a:rPr sz="2800" i="1" spc="-70" dirty="0" smtClean="0">
                <a:latin typeface="Calibri"/>
                <a:cs typeface="Calibri"/>
              </a:rPr>
              <a:t> </a:t>
            </a:r>
            <a:r>
              <a:rPr sz="2800" i="1" spc="0" dirty="0" smtClean="0">
                <a:latin typeface="Calibri"/>
                <a:cs typeface="Calibri"/>
              </a:rPr>
              <a:t>C</a:t>
            </a:r>
            <a:r>
              <a:rPr sz="2800" i="1" spc="9" dirty="0" smtClean="0">
                <a:latin typeface="Calibri"/>
                <a:cs typeface="Calibri"/>
              </a:rPr>
              <a:t>r</a:t>
            </a:r>
            <a:r>
              <a:rPr sz="2800" i="1" spc="0" dirty="0" smtClean="0">
                <a:latin typeface="Calibri"/>
                <a:cs typeface="Calibri"/>
              </a:rPr>
              <a:t>it</a:t>
            </a:r>
            <a:r>
              <a:rPr sz="2800" i="1" spc="-9" dirty="0" smtClean="0">
                <a:latin typeface="Calibri"/>
                <a:cs typeface="Calibri"/>
              </a:rPr>
              <a:t>ic</a:t>
            </a:r>
            <a:r>
              <a:rPr sz="2800" i="1" spc="0" dirty="0" smtClean="0">
                <a:latin typeface="Calibri"/>
                <a:cs typeface="Calibri"/>
              </a:rPr>
              <a:t>al</a:t>
            </a:r>
            <a:r>
              <a:rPr sz="2800" i="1" spc="-4" dirty="0" smtClean="0">
                <a:latin typeface="Calibri"/>
                <a:cs typeface="Calibri"/>
              </a:rPr>
              <a:t>i</a:t>
            </a:r>
            <a:r>
              <a:rPr sz="2800" i="1" spc="0" dirty="0" smtClean="0">
                <a:latin typeface="Calibri"/>
                <a:cs typeface="Calibri"/>
              </a:rPr>
              <a:t>ty</a:t>
            </a:r>
            <a:r>
              <a:rPr sz="2800" i="1" spc="569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=</a:t>
            </a:r>
            <a:r>
              <a:rPr sz="2800" spc="618" dirty="0" smtClean="0">
                <a:latin typeface="Calibri"/>
                <a:cs typeface="Calibri"/>
              </a:rPr>
              <a:t> </a:t>
            </a:r>
            <a:r>
              <a:rPr sz="2800" b="1" u="heavy" spc="0" dirty="0" smtClean="0">
                <a:solidFill>
                  <a:srgbClr val="FFC000"/>
                </a:solidFill>
                <a:latin typeface="Calibri"/>
                <a:cs typeface="Calibri"/>
              </a:rPr>
              <a:t>High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648200" y="2098167"/>
            <a:ext cx="3962400" cy="20928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5" name="object 45"/>
          <p:cNvSpPr txBox="1"/>
          <p:nvPr/>
        </p:nvSpPr>
        <p:spPr>
          <a:xfrm>
            <a:off x="71438" y="762000"/>
            <a:ext cx="309561" cy="199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4" name="object 44"/>
          <p:cNvSpPr txBox="1"/>
          <p:nvPr/>
        </p:nvSpPr>
        <p:spPr>
          <a:xfrm>
            <a:off x="381000" y="762000"/>
            <a:ext cx="1920239" cy="1466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3" name="object 43"/>
          <p:cNvSpPr txBox="1"/>
          <p:nvPr/>
        </p:nvSpPr>
        <p:spPr>
          <a:xfrm>
            <a:off x="2301240" y="762000"/>
            <a:ext cx="2423160" cy="199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2" name="object 42"/>
          <p:cNvSpPr txBox="1"/>
          <p:nvPr/>
        </p:nvSpPr>
        <p:spPr>
          <a:xfrm>
            <a:off x="4724400" y="762000"/>
            <a:ext cx="3657600" cy="762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93775">
              <a:lnSpc>
                <a:spcPct val="101725"/>
              </a:lnSpc>
              <a:spcBef>
                <a:spcPts val="225"/>
              </a:spcBef>
            </a:pPr>
            <a:r>
              <a:rPr sz="2800" spc="0" dirty="0" smtClean="0">
                <a:solidFill>
                  <a:srgbClr val="FF0000"/>
                </a:solidFill>
                <a:latin typeface="Calibri"/>
                <a:cs typeface="Calibri"/>
              </a:rPr>
              <a:t>30</a:t>
            </a:r>
            <a:r>
              <a:rPr sz="2800" spc="14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+</a:t>
            </a:r>
            <a:r>
              <a:rPr sz="2800" spc="-13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solidFill>
                  <a:srgbClr val="FF0000"/>
                </a:solidFill>
                <a:latin typeface="Calibri"/>
                <a:cs typeface="Calibri"/>
              </a:rPr>
              <a:t>22</a:t>
            </a:r>
            <a:r>
              <a:rPr sz="2800" spc="25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+ </a:t>
            </a:r>
            <a:r>
              <a:rPr sz="2800" spc="0" dirty="0" smtClean="0">
                <a:solidFill>
                  <a:srgbClr val="FF0000"/>
                </a:solidFill>
                <a:latin typeface="Calibri"/>
                <a:cs typeface="Calibri"/>
              </a:rPr>
              <a:t>16</a:t>
            </a:r>
            <a:r>
              <a:rPr sz="2800" spc="14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=</a:t>
            </a:r>
            <a:r>
              <a:rPr sz="2800" spc="-13" dirty="0" smtClean="0">
                <a:latin typeface="Calibri"/>
                <a:cs typeface="Calibri"/>
              </a:rPr>
              <a:t> </a:t>
            </a:r>
            <a:r>
              <a:rPr sz="4400" b="1" spc="-618" dirty="0" smtClean="0">
                <a:latin typeface="Calibri"/>
                <a:cs typeface="Calibri"/>
              </a:rPr>
              <a:t> </a:t>
            </a:r>
            <a:r>
              <a:rPr sz="4400" b="1" u="heavy" spc="0" dirty="0" smtClean="0">
                <a:latin typeface="Calibri"/>
                <a:cs typeface="Calibri"/>
              </a:rPr>
              <a:t>68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8382000" y="762000"/>
            <a:ext cx="381000" cy="762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0" name="object 40"/>
          <p:cNvSpPr txBox="1"/>
          <p:nvPr/>
        </p:nvSpPr>
        <p:spPr>
          <a:xfrm>
            <a:off x="381000" y="908684"/>
            <a:ext cx="1920239" cy="528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71438" y="961517"/>
            <a:ext cx="309561" cy="15577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8" name="object 38"/>
          <p:cNvSpPr txBox="1"/>
          <p:nvPr/>
        </p:nvSpPr>
        <p:spPr>
          <a:xfrm>
            <a:off x="381000" y="961517"/>
            <a:ext cx="2366963" cy="15577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7" name="object 37"/>
          <p:cNvSpPr txBox="1"/>
          <p:nvPr/>
        </p:nvSpPr>
        <p:spPr>
          <a:xfrm>
            <a:off x="2747963" y="961517"/>
            <a:ext cx="1976436" cy="5624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39711">
              <a:lnSpc>
                <a:spcPct val="101725"/>
              </a:lnSpc>
              <a:spcBef>
                <a:spcPts val="325"/>
              </a:spcBef>
            </a:pPr>
            <a:r>
              <a:rPr sz="1800" spc="0" dirty="0" smtClean="0">
                <a:latin typeface="Calibri"/>
                <a:cs typeface="Calibri"/>
              </a:rPr>
              <a:t>3</a:t>
            </a:r>
            <a:r>
              <a:rPr sz="1800" spc="-9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x 1</a:t>
            </a:r>
            <a:r>
              <a:rPr sz="1800" spc="14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= 3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747963" y="1524000"/>
            <a:ext cx="6015036" cy="9952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39711">
              <a:lnSpc>
                <a:spcPct val="101725"/>
              </a:lnSpc>
              <a:spcBef>
                <a:spcPts val="215"/>
              </a:spcBef>
            </a:pPr>
            <a:r>
              <a:rPr sz="1800" spc="0" dirty="0" smtClean="0">
                <a:latin typeface="Calibri"/>
                <a:cs typeface="Calibri"/>
              </a:rPr>
              <a:t>3</a:t>
            </a:r>
            <a:r>
              <a:rPr sz="1800" spc="-9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x 3</a:t>
            </a:r>
            <a:r>
              <a:rPr sz="1800" spc="14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= 9</a:t>
            </a:r>
            <a:endParaRPr sz="1800">
              <a:latin typeface="Calibri"/>
              <a:cs typeface="Calibri"/>
            </a:endParaRPr>
          </a:p>
          <a:p>
            <a:pPr marL="239711">
              <a:lnSpc>
                <a:spcPts val="2160"/>
              </a:lnSpc>
              <a:spcBef>
                <a:spcPts val="108"/>
              </a:spcBef>
            </a:pPr>
            <a:r>
              <a:rPr sz="2700" u="heavy" spc="0" baseline="1517" dirty="0" smtClean="0">
                <a:latin typeface="Calibri"/>
                <a:cs typeface="Calibri"/>
              </a:rPr>
              <a:t>3</a:t>
            </a:r>
            <a:r>
              <a:rPr sz="2700" u="heavy" spc="-9" baseline="1517" dirty="0" smtClean="0">
                <a:latin typeface="Calibri"/>
                <a:cs typeface="Calibri"/>
              </a:rPr>
              <a:t> </a:t>
            </a:r>
            <a:r>
              <a:rPr sz="2700" u="heavy" spc="0" baseline="1517" dirty="0" smtClean="0">
                <a:latin typeface="Calibri"/>
                <a:cs typeface="Calibri"/>
              </a:rPr>
              <a:t>x 4</a:t>
            </a:r>
            <a:r>
              <a:rPr sz="2700" u="heavy" spc="9" baseline="1517" dirty="0" smtClean="0">
                <a:latin typeface="Calibri"/>
                <a:cs typeface="Calibri"/>
              </a:rPr>
              <a:t> </a:t>
            </a:r>
            <a:r>
              <a:rPr sz="2700" u="heavy" spc="0" baseline="1517" dirty="0" smtClean="0">
                <a:latin typeface="Calibri"/>
                <a:cs typeface="Calibri"/>
              </a:rPr>
              <a:t>= 12</a:t>
            </a:r>
            <a:endParaRPr sz="1800">
              <a:latin typeface="Calibri"/>
              <a:cs typeface="Calibri"/>
            </a:endParaRPr>
          </a:p>
          <a:p>
            <a:pPr marL="919415">
              <a:lnSpc>
                <a:spcPts val="2720"/>
              </a:lnSpc>
              <a:spcBef>
                <a:spcPts val="28"/>
              </a:spcBef>
            </a:pPr>
            <a:r>
              <a:rPr sz="2700" b="1" spc="0" baseline="15170" dirty="0" smtClean="0">
                <a:solidFill>
                  <a:srgbClr val="FF0000"/>
                </a:solidFill>
                <a:latin typeface="Calibri"/>
                <a:cs typeface="Calibri"/>
              </a:rPr>
              <a:t>30                                   </a:t>
            </a:r>
            <a:r>
              <a:rPr sz="2000" b="1" spc="-266" dirty="0" smtClean="0">
                <a:latin typeface="Calibri"/>
                <a:cs typeface="Calibri"/>
              </a:rPr>
              <a:t> </a:t>
            </a:r>
            <a:r>
              <a:rPr sz="2000" b="1" u="heavy" spc="0" dirty="0" smtClean="0">
                <a:latin typeface="Calibri"/>
                <a:cs typeface="Calibri"/>
              </a:rPr>
              <a:t>O</a:t>
            </a:r>
            <a:r>
              <a:rPr sz="2000" b="1" u="heavy" spc="-19" dirty="0" smtClean="0">
                <a:latin typeface="Calibri"/>
                <a:cs typeface="Calibri"/>
              </a:rPr>
              <a:t>v</a:t>
            </a:r>
            <a:r>
              <a:rPr sz="2000" b="1" u="heavy" spc="0" dirty="0" smtClean="0">
                <a:latin typeface="Calibri"/>
                <a:cs typeface="Calibri"/>
              </a:rPr>
              <a:t>e</a:t>
            </a:r>
            <a:r>
              <a:rPr sz="2000" b="1" u="heavy" spc="-50" dirty="0" smtClean="0">
                <a:latin typeface="Calibri"/>
                <a:cs typeface="Calibri"/>
              </a:rPr>
              <a:t>r</a:t>
            </a:r>
            <a:r>
              <a:rPr sz="2000" b="1" u="heavy" spc="0" dirty="0" smtClean="0">
                <a:latin typeface="Calibri"/>
                <a:cs typeface="Calibri"/>
              </a:rPr>
              <a:t>all</a:t>
            </a:r>
            <a:r>
              <a:rPr sz="2000" b="1" u="heavy" spc="-9" dirty="0" smtClean="0">
                <a:latin typeface="Calibri"/>
                <a:cs typeface="Calibri"/>
              </a:rPr>
              <a:t> </a:t>
            </a:r>
            <a:r>
              <a:rPr sz="2000" b="1" u="heavy" spc="0" dirty="0" smtClean="0">
                <a:latin typeface="Calibri"/>
                <a:cs typeface="Calibri"/>
              </a:rPr>
              <a:t>Cr</a:t>
            </a:r>
            <a:r>
              <a:rPr sz="2000" b="1" u="heavy" spc="-4" dirty="0" smtClean="0">
                <a:latin typeface="Calibri"/>
                <a:cs typeface="Calibri"/>
              </a:rPr>
              <a:t>i</a:t>
            </a:r>
            <a:r>
              <a:rPr sz="2000" b="1" u="heavy" spc="0" dirty="0" smtClean="0">
                <a:latin typeface="Calibri"/>
                <a:cs typeface="Calibri"/>
              </a:rPr>
              <a:t>ti</a:t>
            </a:r>
            <a:r>
              <a:rPr sz="2000" b="1" u="heavy" spc="-9" dirty="0" smtClean="0">
                <a:latin typeface="Calibri"/>
                <a:cs typeface="Calibri"/>
              </a:rPr>
              <a:t>c</a:t>
            </a:r>
            <a:r>
              <a:rPr sz="2000" b="1" u="heavy" spc="0" dirty="0" smtClean="0">
                <a:latin typeface="Calibri"/>
                <a:cs typeface="Calibri"/>
              </a:rPr>
              <a:t>ality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1438" y="2519299"/>
            <a:ext cx="172401" cy="3520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4" name="object 34"/>
          <p:cNvSpPr txBox="1"/>
          <p:nvPr/>
        </p:nvSpPr>
        <p:spPr>
          <a:xfrm>
            <a:off x="243840" y="2519299"/>
            <a:ext cx="137160" cy="29438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3" name="object 33"/>
          <p:cNvSpPr txBox="1"/>
          <p:nvPr/>
        </p:nvSpPr>
        <p:spPr>
          <a:xfrm>
            <a:off x="381000" y="2519299"/>
            <a:ext cx="2106167" cy="29438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2" name="object 32"/>
          <p:cNvSpPr txBox="1"/>
          <p:nvPr/>
        </p:nvSpPr>
        <p:spPr>
          <a:xfrm>
            <a:off x="2487167" y="2519299"/>
            <a:ext cx="6275832" cy="3520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939161">
              <a:lnSpc>
                <a:spcPts val="1855"/>
              </a:lnSpc>
              <a:spcBef>
                <a:spcPts val="92"/>
              </a:spcBef>
            </a:pPr>
            <a:r>
              <a:rPr sz="3000" b="1" spc="4" baseline="4096" dirty="0" smtClean="0">
                <a:solidFill>
                  <a:srgbClr val="7E7E7E"/>
                </a:solidFill>
                <a:latin typeface="Calibri"/>
                <a:cs typeface="Calibri"/>
              </a:rPr>
              <a:t>Lo</a:t>
            </a:r>
            <a:r>
              <a:rPr sz="3000" b="1" spc="0" baseline="4096" dirty="0" smtClean="0">
                <a:solidFill>
                  <a:srgbClr val="7E7E7E"/>
                </a:solidFill>
                <a:latin typeface="Calibri"/>
                <a:cs typeface="Calibri"/>
              </a:rPr>
              <a:t>w                       </a:t>
            </a:r>
            <a:r>
              <a:rPr sz="3000" b="1" spc="129" baseline="4096" dirty="0" smtClean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3000" spc="0" baseline="4096" dirty="0" smtClean="0">
                <a:solidFill>
                  <a:srgbClr val="7E7E7E"/>
                </a:solidFill>
                <a:latin typeface="Calibri"/>
                <a:cs typeface="Calibri"/>
              </a:rPr>
              <a:t>1</a:t>
            </a:r>
            <a:r>
              <a:rPr sz="3000" spc="-14" baseline="4096" dirty="0" smtClean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3000" spc="0" baseline="4096" dirty="0" smtClean="0">
                <a:solidFill>
                  <a:srgbClr val="7E7E7E"/>
                </a:solidFill>
                <a:latin typeface="Calibri"/>
                <a:cs typeface="Calibri"/>
              </a:rPr>
              <a:t>-</a:t>
            </a:r>
            <a:r>
              <a:rPr sz="3000" spc="-9" baseline="4096" dirty="0" smtClean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3000" spc="4" baseline="4096" dirty="0" smtClean="0">
                <a:solidFill>
                  <a:srgbClr val="7E7E7E"/>
                </a:solidFill>
                <a:latin typeface="Calibri"/>
                <a:cs typeface="Calibri"/>
              </a:rPr>
              <a:t>24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43840" y="2813684"/>
            <a:ext cx="137160" cy="576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381000" y="2813684"/>
            <a:ext cx="2106167" cy="576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71438" y="2871343"/>
            <a:ext cx="309561" cy="17053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8" name="object 28"/>
          <p:cNvSpPr txBox="1"/>
          <p:nvPr/>
        </p:nvSpPr>
        <p:spPr>
          <a:xfrm>
            <a:off x="381000" y="2871343"/>
            <a:ext cx="2443163" cy="17053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7" name="object 27"/>
          <p:cNvSpPr txBox="1"/>
          <p:nvPr/>
        </p:nvSpPr>
        <p:spPr>
          <a:xfrm>
            <a:off x="2824163" y="2871343"/>
            <a:ext cx="5938836" cy="17053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433001">
              <a:lnSpc>
                <a:spcPts val="1485"/>
              </a:lnSpc>
              <a:spcBef>
                <a:spcPts val="74"/>
              </a:spcBef>
            </a:pPr>
            <a:r>
              <a:rPr sz="3000" b="1" spc="0" baseline="6826" dirty="0" smtClean="0">
                <a:solidFill>
                  <a:srgbClr val="7E7E7E"/>
                </a:solidFill>
                <a:latin typeface="Calibri"/>
                <a:cs typeface="Calibri"/>
              </a:rPr>
              <a:t>Me</a:t>
            </a:r>
            <a:r>
              <a:rPr sz="3000" b="1" spc="9" baseline="6826" dirty="0" smtClean="0">
                <a:solidFill>
                  <a:srgbClr val="7E7E7E"/>
                </a:solidFill>
                <a:latin typeface="Calibri"/>
                <a:cs typeface="Calibri"/>
              </a:rPr>
              <a:t>d</a:t>
            </a:r>
            <a:r>
              <a:rPr sz="3000" b="1" spc="0" baseline="6826" dirty="0" smtClean="0">
                <a:solidFill>
                  <a:srgbClr val="7E7E7E"/>
                </a:solidFill>
                <a:latin typeface="Calibri"/>
                <a:cs typeface="Calibri"/>
              </a:rPr>
              <a:t>ium                 </a:t>
            </a:r>
            <a:r>
              <a:rPr sz="3000" b="1" spc="109" baseline="6826" dirty="0" smtClean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3000" spc="4" baseline="6826" dirty="0" smtClean="0">
                <a:solidFill>
                  <a:srgbClr val="7E7E7E"/>
                </a:solidFill>
                <a:latin typeface="Calibri"/>
                <a:cs typeface="Calibri"/>
              </a:rPr>
              <a:t>2</a:t>
            </a:r>
            <a:r>
              <a:rPr sz="3000" spc="0" baseline="6826" dirty="0" smtClean="0">
                <a:solidFill>
                  <a:srgbClr val="7E7E7E"/>
                </a:solidFill>
                <a:latin typeface="Calibri"/>
                <a:cs typeface="Calibri"/>
              </a:rPr>
              <a:t>5</a:t>
            </a:r>
            <a:r>
              <a:rPr sz="3000" spc="-19" baseline="6826" dirty="0" smtClean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3000" spc="0" baseline="6826" dirty="0" smtClean="0">
                <a:solidFill>
                  <a:srgbClr val="7E7E7E"/>
                </a:solidFill>
                <a:latin typeface="Calibri"/>
                <a:cs typeface="Calibri"/>
              </a:rPr>
              <a:t>- </a:t>
            </a:r>
            <a:r>
              <a:rPr sz="3000" spc="4" baseline="6826" dirty="0" smtClean="0">
                <a:solidFill>
                  <a:srgbClr val="7E7E7E"/>
                </a:solidFill>
                <a:latin typeface="Calibri"/>
                <a:cs typeface="Calibri"/>
              </a:rPr>
              <a:t>49</a:t>
            </a:r>
            <a:endParaRPr sz="2000">
              <a:latin typeface="Calibri"/>
              <a:cs typeface="Calibri"/>
            </a:endParaRPr>
          </a:p>
          <a:p>
            <a:pPr marL="163511">
              <a:lnSpc>
                <a:spcPts val="3850"/>
              </a:lnSpc>
              <a:spcBef>
                <a:spcPts val="118"/>
              </a:spcBef>
            </a:pPr>
            <a:r>
              <a:rPr sz="2700" spc="0" baseline="22755" dirty="0" smtClean="0">
                <a:latin typeface="Calibri"/>
                <a:cs typeface="Calibri"/>
              </a:rPr>
              <a:t>2</a:t>
            </a:r>
            <a:r>
              <a:rPr sz="2700" spc="-9" baseline="22755" dirty="0" smtClean="0">
                <a:latin typeface="Calibri"/>
                <a:cs typeface="Calibri"/>
              </a:rPr>
              <a:t> </a:t>
            </a:r>
            <a:r>
              <a:rPr sz="2700" spc="0" baseline="22755" dirty="0" smtClean="0">
                <a:latin typeface="Calibri"/>
                <a:cs typeface="Calibri"/>
              </a:rPr>
              <a:t>x 0</a:t>
            </a:r>
            <a:r>
              <a:rPr sz="2700" spc="14" baseline="22755" dirty="0" smtClean="0">
                <a:latin typeface="Calibri"/>
                <a:cs typeface="Calibri"/>
              </a:rPr>
              <a:t> </a:t>
            </a:r>
            <a:r>
              <a:rPr sz="2700" spc="0" baseline="22755" dirty="0" smtClean="0">
                <a:latin typeface="Calibri"/>
                <a:cs typeface="Calibri"/>
              </a:rPr>
              <a:t>= 0                         </a:t>
            </a:r>
            <a:r>
              <a:rPr sz="2700" spc="39" baseline="22755" dirty="0" smtClean="0">
                <a:latin typeface="Calibri"/>
                <a:cs typeface="Calibri"/>
              </a:rPr>
              <a:t> </a:t>
            </a:r>
            <a:r>
              <a:rPr sz="4800" b="1" spc="0" baseline="1706" dirty="0" smtClean="0">
                <a:solidFill>
                  <a:srgbClr val="FFC000"/>
                </a:solidFill>
                <a:latin typeface="Calibri"/>
                <a:cs typeface="Calibri"/>
              </a:rPr>
              <a:t>High           </a:t>
            </a:r>
            <a:r>
              <a:rPr sz="4800" b="1" spc="388" baseline="1706" dirty="0" smtClean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4800" b="1" spc="0" baseline="1706" dirty="0" smtClean="0">
                <a:latin typeface="Calibri"/>
                <a:cs typeface="Calibri"/>
              </a:rPr>
              <a:t>50</a:t>
            </a:r>
            <a:r>
              <a:rPr sz="4800" b="1" spc="14" baseline="1706" dirty="0" smtClean="0">
                <a:latin typeface="Calibri"/>
                <a:cs typeface="Calibri"/>
              </a:rPr>
              <a:t> </a:t>
            </a:r>
            <a:r>
              <a:rPr sz="4800" b="1" spc="0" baseline="1706" dirty="0" smtClean="0">
                <a:latin typeface="Calibri"/>
                <a:cs typeface="Calibri"/>
              </a:rPr>
              <a:t>-</a:t>
            </a:r>
            <a:r>
              <a:rPr sz="4800" b="1" spc="-9" baseline="1706" dirty="0" smtClean="0">
                <a:latin typeface="Calibri"/>
                <a:cs typeface="Calibri"/>
              </a:rPr>
              <a:t> </a:t>
            </a:r>
            <a:r>
              <a:rPr sz="4800" b="1" spc="0" baseline="1706" dirty="0" smtClean="0">
                <a:latin typeface="Calibri"/>
                <a:cs typeface="Calibri"/>
              </a:rPr>
              <a:t>74</a:t>
            </a:r>
            <a:endParaRPr sz="3200">
              <a:latin typeface="Calibri"/>
              <a:cs typeface="Calibri"/>
            </a:endParaRPr>
          </a:p>
          <a:p>
            <a:pPr marL="163511">
              <a:lnSpc>
                <a:spcPts val="3285"/>
              </a:lnSpc>
            </a:pPr>
            <a:r>
              <a:rPr sz="2700" spc="0" baseline="-4551" dirty="0" smtClean="0">
                <a:latin typeface="Calibri"/>
                <a:cs typeface="Calibri"/>
              </a:rPr>
              <a:t>2</a:t>
            </a:r>
            <a:r>
              <a:rPr sz="2700" spc="-9" baseline="-4551" dirty="0" smtClean="0">
                <a:latin typeface="Calibri"/>
                <a:cs typeface="Calibri"/>
              </a:rPr>
              <a:t> </a:t>
            </a:r>
            <a:r>
              <a:rPr sz="2700" spc="0" baseline="-4551" dirty="0" smtClean="0">
                <a:latin typeface="Calibri"/>
                <a:cs typeface="Calibri"/>
              </a:rPr>
              <a:t>x 4</a:t>
            </a:r>
            <a:r>
              <a:rPr sz="2700" spc="14" baseline="-4551" dirty="0" smtClean="0">
                <a:latin typeface="Calibri"/>
                <a:cs typeface="Calibri"/>
              </a:rPr>
              <a:t> </a:t>
            </a:r>
            <a:r>
              <a:rPr sz="2700" spc="0" baseline="-4551" dirty="0" smtClean="0">
                <a:latin typeface="Calibri"/>
                <a:cs typeface="Calibri"/>
              </a:rPr>
              <a:t>= 8                             </a:t>
            </a:r>
            <a:r>
              <a:rPr sz="2700" spc="221" baseline="-4551" dirty="0" smtClean="0">
                <a:latin typeface="Calibri"/>
                <a:cs typeface="Calibri"/>
              </a:rPr>
              <a:t> </a:t>
            </a:r>
            <a:r>
              <a:rPr sz="3000" b="1" spc="0" baseline="21845" dirty="0" smtClean="0">
                <a:solidFill>
                  <a:srgbClr val="7E7E7E"/>
                </a:solidFill>
                <a:latin typeface="Calibri"/>
                <a:cs typeface="Calibri"/>
              </a:rPr>
              <a:t>Cr</a:t>
            </a:r>
            <a:r>
              <a:rPr sz="3000" b="1" spc="-4" baseline="21845" dirty="0" smtClean="0">
                <a:solidFill>
                  <a:srgbClr val="7E7E7E"/>
                </a:solidFill>
                <a:latin typeface="Calibri"/>
                <a:cs typeface="Calibri"/>
              </a:rPr>
              <a:t>i</a:t>
            </a:r>
            <a:r>
              <a:rPr sz="3000" b="1" spc="0" baseline="21845" dirty="0" smtClean="0">
                <a:solidFill>
                  <a:srgbClr val="7E7E7E"/>
                </a:solidFill>
                <a:latin typeface="Calibri"/>
                <a:cs typeface="Calibri"/>
              </a:rPr>
              <a:t>ti</a:t>
            </a:r>
            <a:r>
              <a:rPr sz="3000" b="1" spc="-9" baseline="21845" dirty="0" smtClean="0">
                <a:solidFill>
                  <a:srgbClr val="7E7E7E"/>
                </a:solidFill>
                <a:latin typeface="Calibri"/>
                <a:cs typeface="Calibri"/>
              </a:rPr>
              <a:t>c</a:t>
            </a:r>
            <a:r>
              <a:rPr sz="3000" b="1" spc="0" baseline="21845" dirty="0" smtClean="0">
                <a:solidFill>
                  <a:srgbClr val="7E7E7E"/>
                </a:solidFill>
                <a:latin typeface="Calibri"/>
                <a:cs typeface="Calibri"/>
              </a:rPr>
              <a:t>al                   </a:t>
            </a:r>
            <a:r>
              <a:rPr sz="3000" b="1" spc="39" baseline="21845" dirty="0" smtClean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3000" spc="4" baseline="21845" dirty="0" smtClean="0">
                <a:solidFill>
                  <a:srgbClr val="7E7E7E"/>
                </a:solidFill>
                <a:latin typeface="Calibri"/>
                <a:cs typeface="Calibri"/>
              </a:rPr>
              <a:t>7</a:t>
            </a:r>
            <a:r>
              <a:rPr sz="3000" spc="0" baseline="21845" dirty="0" smtClean="0">
                <a:solidFill>
                  <a:srgbClr val="7E7E7E"/>
                </a:solidFill>
                <a:latin typeface="Calibri"/>
                <a:cs typeface="Calibri"/>
              </a:rPr>
              <a:t>5</a:t>
            </a:r>
            <a:r>
              <a:rPr sz="3000" spc="-4" baseline="21845" dirty="0" smtClean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3000" spc="0" baseline="21845" dirty="0" smtClean="0">
                <a:solidFill>
                  <a:srgbClr val="7E7E7E"/>
                </a:solidFill>
                <a:latin typeface="Calibri"/>
                <a:cs typeface="Calibri"/>
              </a:rPr>
              <a:t>-</a:t>
            </a:r>
            <a:r>
              <a:rPr sz="3000" spc="-9" baseline="21845" dirty="0" smtClean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3000" spc="4" baseline="21845" dirty="0" smtClean="0">
                <a:solidFill>
                  <a:srgbClr val="7E7E7E"/>
                </a:solidFill>
                <a:latin typeface="Calibri"/>
                <a:cs typeface="Calibri"/>
              </a:rPr>
              <a:t>96</a:t>
            </a:r>
            <a:endParaRPr sz="2000">
              <a:latin typeface="Calibri"/>
              <a:cs typeface="Calibri"/>
            </a:endParaRPr>
          </a:p>
          <a:p>
            <a:pPr marL="163511">
              <a:lnSpc>
                <a:spcPts val="2145"/>
              </a:lnSpc>
            </a:pPr>
            <a:r>
              <a:rPr sz="2700" u="heavy" spc="0" baseline="1517" dirty="0" smtClean="0">
                <a:latin typeface="Calibri"/>
                <a:cs typeface="Calibri"/>
              </a:rPr>
              <a:t>2</a:t>
            </a:r>
            <a:r>
              <a:rPr sz="2700" u="heavy" spc="-9" baseline="1517" dirty="0" smtClean="0">
                <a:latin typeface="Calibri"/>
                <a:cs typeface="Calibri"/>
              </a:rPr>
              <a:t> </a:t>
            </a:r>
            <a:r>
              <a:rPr sz="2700" u="heavy" spc="0" baseline="1517" dirty="0" smtClean="0">
                <a:latin typeface="Calibri"/>
                <a:cs typeface="Calibri"/>
              </a:rPr>
              <a:t>x 4</a:t>
            </a:r>
            <a:r>
              <a:rPr sz="2700" u="heavy" spc="14" baseline="1517" dirty="0" smtClean="0">
                <a:latin typeface="Calibri"/>
                <a:cs typeface="Calibri"/>
              </a:rPr>
              <a:t> </a:t>
            </a:r>
            <a:r>
              <a:rPr sz="2700" u="heavy" spc="0" baseline="1517" dirty="0" smtClean="0">
                <a:latin typeface="Calibri"/>
                <a:cs typeface="Calibri"/>
              </a:rPr>
              <a:t>= 8</a:t>
            </a:r>
            <a:endParaRPr sz="1800">
              <a:latin typeface="Calibri"/>
              <a:cs typeface="Calibri"/>
            </a:endParaRPr>
          </a:p>
          <a:p>
            <a:pPr marL="843215">
              <a:lnSpc>
                <a:spcPts val="2160"/>
              </a:lnSpc>
              <a:spcBef>
                <a:spcPts val="0"/>
              </a:spcBef>
            </a:pPr>
            <a:r>
              <a:rPr sz="2700" b="1" spc="0" baseline="1517" dirty="0" smtClean="0">
                <a:solidFill>
                  <a:srgbClr val="FF0000"/>
                </a:solidFill>
                <a:latin typeface="Calibri"/>
                <a:cs typeface="Calibri"/>
              </a:rPr>
              <a:t>22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1438" y="4576699"/>
            <a:ext cx="172401" cy="3683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5" name="object 25"/>
          <p:cNvSpPr txBox="1"/>
          <p:nvPr/>
        </p:nvSpPr>
        <p:spPr>
          <a:xfrm>
            <a:off x="243840" y="4576699"/>
            <a:ext cx="137160" cy="2943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" name="object 24"/>
          <p:cNvSpPr txBox="1"/>
          <p:nvPr/>
        </p:nvSpPr>
        <p:spPr>
          <a:xfrm>
            <a:off x="381000" y="4576699"/>
            <a:ext cx="1752600" cy="2943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2133600" y="4576699"/>
            <a:ext cx="6629400" cy="3683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243840" y="4871085"/>
            <a:ext cx="137160" cy="739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32"/>
              </a:spcBef>
            </a:pPr>
            <a:endParaRPr sz="550"/>
          </a:p>
        </p:txBody>
      </p:sp>
      <p:sp>
        <p:nvSpPr>
          <p:cNvPr id="21" name="object 21"/>
          <p:cNvSpPr txBox="1"/>
          <p:nvPr/>
        </p:nvSpPr>
        <p:spPr>
          <a:xfrm>
            <a:off x="381000" y="4871085"/>
            <a:ext cx="1752600" cy="739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32"/>
              </a:spcBef>
            </a:pPr>
            <a:endParaRPr sz="550"/>
          </a:p>
        </p:txBody>
      </p:sp>
      <p:sp>
        <p:nvSpPr>
          <p:cNvPr id="20" name="object 20"/>
          <p:cNvSpPr txBox="1"/>
          <p:nvPr/>
        </p:nvSpPr>
        <p:spPr>
          <a:xfrm>
            <a:off x="71438" y="4945062"/>
            <a:ext cx="309561" cy="14557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381000" y="4945062"/>
            <a:ext cx="2443162" cy="14557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2824162" y="4945062"/>
            <a:ext cx="5938837" cy="5515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48"/>
              </a:spcBef>
            </a:pPr>
            <a:endParaRPr sz="950"/>
          </a:p>
          <a:p>
            <a:pPr marL="163512">
              <a:lnSpc>
                <a:spcPct val="101725"/>
              </a:lnSpc>
            </a:pPr>
            <a:r>
              <a:rPr sz="1800" spc="0" dirty="0" smtClean="0">
                <a:latin typeface="Calibri"/>
                <a:cs typeface="Calibri"/>
              </a:rPr>
              <a:t>1</a:t>
            </a:r>
            <a:r>
              <a:rPr sz="1800" spc="-9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x 4</a:t>
            </a:r>
            <a:r>
              <a:rPr sz="1800" spc="14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= 4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824162" y="5496585"/>
            <a:ext cx="1747837" cy="5232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25"/>
              </a:spcBef>
            </a:pPr>
            <a:endParaRPr sz="950"/>
          </a:p>
          <a:p>
            <a:pPr marL="163512">
              <a:lnSpc>
                <a:spcPct val="101725"/>
              </a:lnSpc>
            </a:pPr>
            <a:r>
              <a:rPr sz="1800" spc="0" dirty="0" smtClean="0">
                <a:latin typeface="Calibri"/>
                <a:cs typeface="Calibri"/>
              </a:rPr>
              <a:t>1</a:t>
            </a:r>
            <a:r>
              <a:rPr sz="1800" spc="-9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x 4</a:t>
            </a:r>
            <a:r>
              <a:rPr sz="1800" spc="14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= 4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572000" y="5496585"/>
            <a:ext cx="4191000" cy="5232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075">
              <a:lnSpc>
                <a:spcPct val="101725"/>
              </a:lnSpc>
              <a:spcBef>
                <a:spcPts val="315"/>
              </a:spcBef>
            </a:pPr>
            <a:r>
              <a:rPr sz="2800" i="1" spc="0" dirty="0" smtClean="0">
                <a:latin typeface="Calibri"/>
                <a:cs typeface="Calibri"/>
              </a:rPr>
              <a:t>C</a:t>
            </a:r>
            <a:r>
              <a:rPr sz="2800" i="1" spc="4" dirty="0" smtClean="0">
                <a:latin typeface="Calibri"/>
                <a:cs typeface="Calibri"/>
              </a:rPr>
              <a:t>a</a:t>
            </a:r>
            <a:r>
              <a:rPr sz="2800" i="1" spc="0" dirty="0" smtClean="0">
                <a:latin typeface="Calibri"/>
                <a:cs typeface="Calibri"/>
              </a:rPr>
              <a:t>lcula</a:t>
            </a:r>
            <a:r>
              <a:rPr sz="2800" i="1" spc="-25" dirty="0" smtClean="0">
                <a:latin typeface="Calibri"/>
                <a:cs typeface="Calibri"/>
              </a:rPr>
              <a:t>t</a:t>
            </a:r>
            <a:r>
              <a:rPr sz="2800" i="1" spc="0" dirty="0" smtClean="0">
                <a:latin typeface="Calibri"/>
                <a:cs typeface="Calibri"/>
              </a:rPr>
              <a:t>ed</a:t>
            </a:r>
            <a:r>
              <a:rPr sz="2800" i="1" spc="-134" dirty="0" smtClean="0">
                <a:latin typeface="Calibri"/>
                <a:cs typeface="Calibri"/>
              </a:rPr>
              <a:t> </a:t>
            </a:r>
            <a:r>
              <a:rPr sz="2800" i="1" spc="-64" dirty="0" smtClean="0">
                <a:latin typeface="Calibri"/>
                <a:cs typeface="Calibri"/>
              </a:rPr>
              <a:t>RT</a:t>
            </a:r>
            <a:r>
              <a:rPr sz="2800" i="1" spc="0" dirty="0" smtClean="0">
                <a:latin typeface="Calibri"/>
                <a:cs typeface="Calibri"/>
              </a:rPr>
              <a:t>O</a:t>
            </a:r>
            <a:r>
              <a:rPr sz="2800" i="1" spc="-21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=</a:t>
            </a:r>
            <a:r>
              <a:rPr sz="2800" spc="619" dirty="0" smtClean="0">
                <a:latin typeface="Calibri"/>
                <a:cs typeface="Calibri"/>
              </a:rPr>
              <a:t> </a:t>
            </a:r>
            <a:r>
              <a:rPr sz="2800" b="1" spc="-613" dirty="0" smtClean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2800" b="1" u="heavy" spc="0" dirty="0" smtClean="0">
                <a:solidFill>
                  <a:srgbClr val="FFC000"/>
                </a:solidFill>
                <a:latin typeface="Calibri"/>
                <a:cs typeface="Calibri"/>
              </a:rPr>
              <a:t>2</a:t>
            </a:r>
            <a:r>
              <a:rPr sz="2800" b="1" u="heavy" spc="-4" dirty="0" smtClean="0">
                <a:solidFill>
                  <a:srgbClr val="FFC000"/>
                </a:solidFill>
                <a:latin typeface="Calibri"/>
                <a:cs typeface="Calibri"/>
              </a:rPr>
              <a:t>5-</a:t>
            </a:r>
            <a:r>
              <a:rPr sz="2800" b="1" u="heavy" spc="0" dirty="0" smtClean="0">
                <a:solidFill>
                  <a:srgbClr val="FFC000"/>
                </a:solidFill>
                <a:latin typeface="Calibri"/>
                <a:cs typeface="Calibri"/>
              </a:rPr>
              <a:t>48</a:t>
            </a:r>
            <a:r>
              <a:rPr sz="2800" b="1" u="heavy" spc="35" dirty="0" smtClean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2800" b="1" u="heavy" spc="0" dirty="0" smtClean="0">
                <a:solidFill>
                  <a:srgbClr val="FFC000"/>
                </a:solidFill>
                <a:latin typeface="Calibri"/>
                <a:cs typeface="Calibri"/>
              </a:rPr>
              <a:t>h</a:t>
            </a:r>
            <a:r>
              <a:rPr sz="2800" b="1" u="heavy" spc="-29" dirty="0" smtClean="0">
                <a:solidFill>
                  <a:srgbClr val="FFC000"/>
                </a:solidFill>
                <a:latin typeface="Calibri"/>
                <a:cs typeface="Calibri"/>
              </a:rPr>
              <a:t>r</a:t>
            </a:r>
            <a:r>
              <a:rPr sz="2800" b="1" u="heavy" spc="0" dirty="0" smtClean="0">
                <a:solidFill>
                  <a:srgbClr val="FFC000"/>
                </a:solidFill>
                <a:latin typeface="Calibri"/>
                <a:cs typeface="Calibri"/>
              </a:rPr>
              <a:t>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824162" y="6019800"/>
            <a:ext cx="5938837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75"/>
              </a:spcBef>
            </a:pPr>
            <a:endParaRPr sz="1100"/>
          </a:p>
          <a:p>
            <a:pPr marL="843216">
              <a:lnSpc>
                <a:spcPts val="1825"/>
              </a:lnSpc>
              <a:spcBef>
                <a:spcPts val="91"/>
              </a:spcBef>
            </a:pPr>
            <a:r>
              <a:rPr sz="2700" b="1" spc="0" baseline="-7585" dirty="0" smtClean="0">
                <a:solidFill>
                  <a:srgbClr val="FF0000"/>
                </a:solidFill>
                <a:latin typeface="Calibri"/>
                <a:cs typeface="Calibri"/>
              </a:rPr>
              <a:t>16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1438" y="6400800"/>
            <a:ext cx="2752723" cy="1571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2824162" y="6400800"/>
            <a:ext cx="5938837" cy="1571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3252999" y="1903984"/>
            <a:ext cx="5170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3420725" y="1903984"/>
            <a:ext cx="5291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3587645" y="1903984"/>
            <a:ext cx="5172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6477832" y="2242312"/>
            <a:ext cx="5602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3252875" y="4037838"/>
            <a:ext cx="5163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3420377" y="4037838"/>
            <a:ext cx="5330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3587532" y="4037838"/>
            <a:ext cx="5165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8086372" y="5735929"/>
            <a:ext cx="8675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3252875" y="5972759"/>
            <a:ext cx="5163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3420377" y="5972759"/>
            <a:ext cx="5330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3587532" y="5972759"/>
            <a:ext cx="5165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  <p:extLst>
      <p:ext uri="{BB962C8B-B14F-4D97-AF65-F5344CB8AC3E}">
        <p14:creationId xmlns:p14="http://schemas.microsoft.com/office/powerpoint/2010/main" val="2477599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381000" y="762000"/>
            <a:ext cx="8382000" cy="5638800"/>
          </a:xfrm>
          <a:custGeom>
            <a:avLst/>
            <a:gdLst/>
            <a:ahLst/>
            <a:cxnLst/>
            <a:rect l="l" t="t" r="r" b="b"/>
            <a:pathLst>
              <a:path w="8382000" h="5638800">
                <a:moveTo>
                  <a:pt x="0" y="5638800"/>
                </a:moveTo>
                <a:lnTo>
                  <a:pt x="8382000" y="5638800"/>
                </a:lnTo>
                <a:lnTo>
                  <a:pt x="8382000" y="0"/>
                </a:lnTo>
                <a:lnTo>
                  <a:pt x="0" y="0"/>
                </a:lnTo>
                <a:lnTo>
                  <a:pt x="0" y="5638800"/>
                </a:lnTo>
                <a:close/>
              </a:path>
            </a:pathLst>
          </a:custGeom>
          <a:ln w="25400">
            <a:solidFill>
              <a:srgbClr val="C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381000" y="762000"/>
            <a:ext cx="8382000" cy="5638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2422906">
              <a:lnSpc>
                <a:spcPct val="101725"/>
              </a:lnSpc>
              <a:spcBef>
                <a:spcPts val="16082"/>
              </a:spcBef>
            </a:pPr>
            <a:r>
              <a:rPr sz="4800" spc="0" dirty="0" smtClean="0">
                <a:latin typeface="Calibri"/>
                <a:cs typeface="Calibri"/>
              </a:rPr>
              <a:t>Th</a:t>
            </a:r>
            <a:r>
              <a:rPr sz="4800" spc="-64" dirty="0" smtClean="0">
                <a:latin typeface="Calibri"/>
                <a:cs typeface="Calibri"/>
              </a:rPr>
              <a:t>r</a:t>
            </a:r>
            <a:r>
              <a:rPr sz="4800" spc="0" dirty="0" smtClean="0">
                <a:latin typeface="Calibri"/>
                <a:cs typeface="Calibri"/>
              </a:rPr>
              <a:t>eshold </a:t>
            </a:r>
            <a:r>
              <a:rPr sz="4800" spc="-50" dirty="0" smtClean="0">
                <a:latin typeface="Calibri"/>
                <a:cs typeface="Calibri"/>
              </a:rPr>
              <a:t>R</a:t>
            </a:r>
            <a:r>
              <a:rPr sz="4800" spc="-129" dirty="0" smtClean="0">
                <a:latin typeface="Calibri"/>
                <a:cs typeface="Calibri"/>
              </a:rPr>
              <a:t>T</a:t>
            </a:r>
            <a:r>
              <a:rPr sz="4800" spc="0" dirty="0" smtClean="0">
                <a:latin typeface="Calibri"/>
                <a:cs typeface="Calibri"/>
              </a:rPr>
              <a:t>O</a:t>
            </a:r>
            <a:endParaRPr sz="48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20351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object 54"/>
          <p:cNvSpPr/>
          <p:nvPr/>
        </p:nvSpPr>
        <p:spPr>
          <a:xfrm>
            <a:off x="381000" y="762000"/>
            <a:ext cx="8382000" cy="5638800"/>
          </a:xfrm>
          <a:custGeom>
            <a:avLst/>
            <a:gdLst/>
            <a:ahLst/>
            <a:cxnLst/>
            <a:rect l="l" t="t" r="r" b="b"/>
            <a:pathLst>
              <a:path w="8382000" h="5638800">
                <a:moveTo>
                  <a:pt x="0" y="5638800"/>
                </a:moveTo>
                <a:lnTo>
                  <a:pt x="8382000" y="5638800"/>
                </a:lnTo>
                <a:lnTo>
                  <a:pt x="8382000" y="0"/>
                </a:lnTo>
                <a:lnTo>
                  <a:pt x="0" y="0"/>
                </a:lnTo>
                <a:lnTo>
                  <a:pt x="0" y="5638800"/>
                </a:lnTo>
                <a:close/>
              </a:path>
            </a:pathLst>
          </a:custGeom>
          <a:ln w="25400">
            <a:solidFill>
              <a:srgbClr val="C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64454" y="341248"/>
            <a:ext cx="3114224" cy="9790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28600" y="0"/>
            <a:ext cx="8763000" cy="6248400"/>
          </a:xfrm>
          <a:custGeom>
            <a:avLst/>
            <a:gdLst/>
            <a:ahLst/>
            <a:cxnLst/>
            <a:rect l="l" t="t" r="r" b="b"/>
            <a:pathLst>
              <a:path w="8763000" h="6248400">
                <a:moveTo>
                  <a:pt x="0" y="6248400"/>
                </a:moveTo>
                <a:lnTo>
                  <a:pt x="8763000" y="6248400"/>
                </a:lnTo>
                <a:lnTo>
                  <a:pt x="8763000" y="0"/>
                </a:lnTo>
                <a:lnTo>
                  <a:pt x="0" y="0"/>
                </a:lnTo>
                <a:lnTo>
                  <a:pt x="0" y="62484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28600" y="0"/>
            <a:ext cx="8763000" cy="6248400"/>
          </a:xfrm>
          <a:custGeom>
            <a:avLst/>
            <a:gdLst/>
            <a:ahLst/>
            <a:cxnLst/>
            <a:rect l="l" t="t" r="r" b="b"/>
            <a:pathLst>
              <a:path w="8763000" h="6248400">
                <a:moveTo>
                  <a:pt x="0" y="6248400"/>
                </a:moveTo>
                <a:lnTo>
                  <a:pt x="8763000" y="6248400"/>
                </a:lnTo>
                <a:lnTo>
                  <a:pt x="8763000" y="0"/>
                </a:lnTo>
                <a:lnTo>
                  <a:pt x="0" y="0"/>
                </a:lnTo>
                <a:lnTo>
                  <a:pt x="0" y="624840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6201" y="890143"/>
            <a:ext cx="2667000" cy="15482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1438" y="885317"/>
            <a:ext cx="2676525" cy="1557781"/>
          </a:xfrm>
          <a:custGeom>
            <a:avLst/>
            <a:gdLst/>
            <a:ahLst/>
            <a:cxnLst/>
            <a:rect l="l" t="t" r="r" b="b"/>
            <a:pathLst>
              <a:path w="2676525" h="1557781">
                <a:moveTo>
                  <a:pt x="0" y="1557781"/>
                </a:moveTo>
                <a:lnTo>
                  <a:pt x="2676525" y="1557781"/>
                </a:lnTo>
                <a:lnTo>
                  <a:pt x="2676525" y="0"/>
                </a:lnTo>
                <a:lnTo>
                  <a:pt x="0" y="0"/>
                </a:lnTo>
                <a:lnTo>
                  <a:pt x="0" y="1557781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6201" y="2799969"/>
            <a:ext cx="2743200" cy="169583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1438" y="2795143"/>
            <a:ext cx="2752725" cy="1705355"/>
          </a:xfrm>
          <a:custGeom>
            <a:avLst/>
            <a:gdLst/>
            <a:ahLst/>
            <a:cxnLst/>
            <a:rect l="l" t="t" r="r" b="b"/>
            <a:pathLst>
              <a:path w="2752725" h="1705355">
                <a:moveTo>
                  <a:pt x="0" y="1705355"/>
                </a:moveTo>
                <a:lnTo>
                  <a:pt x="2752725" y="1705355"/>
                </a:lnTo>
                <a:lnTo>
                  <a:pt x="2752725" y="0"/>
                </a:lnTo>
                <a:lnTo>
                  <a:pt x="0" y="0"/>
                </a:lnTo>
                <a:lnTo>
                  <a:pt x="0" y="170535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6200" y="4949825"/>
            <a:ext cx="2743200" cy="16033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71437" y="4945062"/>
            <a:ext cx="2752725" cy="1612900"/>
          </a:xfrm>
          <a:custGeom>
            <a:avLst/>
            <a:gdLst/>
            <a:ahLst/>
            <a:cxnLst/>
            <a:rect l="l" t="t" r="r" b="b"/>
            <a:pathLst>
              <a:path w="2752725" h="1612900">
                <a:moveTo>
                  <a:pt x="0" y="1612900"/>
                </a:moveTo>
                <a:lnTo>
                  <a:pt x="2752725" y="1612900"/>
                </a:lnTo>
                <a:lnTo>
                  <a:pt x="2752725" y="0"/>
                </a:lnTo>
                <a:lnTo>
                  <a:pt x="0" y="0"/>
                </a:lnTo>
                <a:lnTo>
                  <a:pt x="0" y="16129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43840" y="2737484"/>
            <a:ext cx="2243328" cy="0"/>
          </a:xfrm>
          <a:custGeom>
            <a:avLst/>
            <a:gdLst/>
            <a:ahLst/>
            <a:cxnLst/>
            <a:rect l="l" t="t" r="r" b="b"/>
            <a:pathLst>
              <a:path w="2243328">
                <a:moveTo>
                  <a:pt x="0" y="0"/>
                </a:moveTo>
                <a:lnTo>
                  <a:pt x="2243328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43840" y="4871085"/>
            <a:ext cx="1889760" cy="0"/>
          </a:xfrm>
          <a:custGeom>
            <a:avLst/>
            <a:gdLst/>
            <a:ahLst/>
            <a:cxnLst/>
            <a:rect l="l" t="t" r="r" b="b"/>
            <a:pathLst>
              <a:path w="1889760">
                <a:moveTo>
                  <a:pt x="0" y="0"/>
                </a:moveTo>
                <a:lnTo>
                  <a:pt x="1889760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20040" y="832484"/>
            <a:ext cx="1981200" cy="0"/>
          </a:xfrm>
          <a:custGeom>
            <a:avLst/>
            <a:gdLst/>
            <a:ahLst/>
            <a:cxnLst/>
            <a:rect l="l" t="t" r="r" b="b"/>
            <a:pathLst>
              <a:path w="1981200">
                <a:moveTo>
                  <a:pt x="0" y="0"/>
                </a:moveTo>
                <a:lnTo>
                  <a:pt x="1981200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581400" y="990625"/>
            <a:ext cx="5257800" cy="523214"/>
          </a:xfrm>
          <a:custGeom>
            <a:avLst/>
            <a:gdLst/>
            <a:ahLst/>
            <a:cxnLst/>
            <a:rect l="l" t="t" r="r" b="b"/>
            <a:pathLst>
              <a:path w="5257800" h="523214">
                <a:moveTo>
                  <a:pt x="0" y="523214"/>
                </a:moveTo>
                <a:lnTo>
                  <a:pt x="5257800" y="523214"/>
                </a:lnTo>
                <a:lnTo>
                  <a:pt x="5257800" y="0"/>
                </a:lnTo>
                <a:lnTo>
                  <a:pt x="0" y="0"/>
                </a:lnTo>
                <a:lnTo>
                  <a:pt x="0" y="523214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3581400" y="2057438"/>
            <a:ext cx="5181600" cy="954112"/>
          </a:xfrm>
          <a:custGeom>
            <a:avLst/>
            <a:gdLst/>
            <a:ahLst/>
            <a:cxnLst/>
            <a:rect l="l" t="t" r="r" b="b"/>
            <a:pathLst>
              <a:path w="5181600" h="954112">
                <a:moveTo>
                  <a:pt x="0" y="954112"/>
                </a:moveTo>
                <a:lnTo>
                  <a:pt x="5181600" y="954112"/>
                </a:lnTo>
                <a:lnTo>
                  <a:pt x="5181600" y="0"/>
                </a:lnTo>
                <a:lnTo>
                  <a:pt x="0" y="0"/>
                </a:lnTo>
                <a:lnTo>
                  <a:pt x="0" y="954112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581400" y="3581438"/>
            <a:ext cx="5181600" cy="954112"/>
          </a:xfrm>
          <a:custGeom>
            <a:avLst/>
            <a:gdLst/>
            <a:ahLst/>
            <a:cxnLst/>
            <a:rect l="l" t="t" r="r" b="b"/>
            <a:pathLst>
              <a:path w="5181600" h="954112">
                <a:moveTo>
                  <a:pt x="0" y="954112"/>
                </a:moveTo>
                <a:lnTo>
                  <a:pt x="5181600" y="954112"/>
                </a:lnTo>
                <a:lnTo>
                  <a:pt x="5181600" y="0"/>
                </a:lnTo>
                <a:lnTo>
                  <a:pt x="0" y="0"/>
                </a:lnTo>
                <a:lnTo>
                  <a:pt x="0" y="954112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362200" y="5029200"/>
            <a:ext cx="609600" cy="381000"/>
          </a:xfrm>
          <a:custGeom>
            <a:avLst/>
            <a:gdLst/>
            <a:ahLst/>
            <a:cxnLst/>
            <a:rect l="l" t="t" r="r" b="b"/>
            <a:pathLst>
              <a:path w="609600" h="381000">
                <a:moveTo>
                  <a:pt x="0" y="190500"/>
                </a:moveTo>
                <a:lnTo>
                  <a:pt x="190500" y="381000"/>
                </a:lnTo>
                <a:lnTo>
                  <a:pt x="190500" y="285750"/>
                </a:lnTo>
                <a:lnTo>
                  <a:pt x="609600" y="285750"/>
                </a:lnTo>
                <a:lnTo>
                  <a:pt x="609600" y="95250"/>
                </a:lnTo>
                <a:lnTo>
                  <a:pt x="190500" y="95250"/>
                </a:lnTo>
                <a:lnTo>
                  <a:pt x="19050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362200" y="5029200"/>
            <a:ext cx="609600" cy="381000"/>
          </a:xfrm>
          <a:custGeom>
            <a:avLst/>
            <a:gdLst/>
            <a:ahLst/>
            <a:cxnLst/>
            <a:rect l="l" t="t" r="r" b="b"/>
            <a:pathLst>
              <a:path w="609600" h="381000">
                <a:moveTo>
                  <a:pt x="190500" y="0"/>
                </a:moveTo>
                <a:lnTo>
                  <a:pt x="190500" y="95250"/>
                </a:lnTo>
                <a:lnTo>
                  <a:pt x="609600" y="95250"/>
                </a:lnTo>
                <a:lnTo>
                  <a:pt x="609600" y="285750"/>
                </a:lnTo>
                <a:lnTo>
                  <a:pt x="190500" y="285750"/>
                </a:lnTo>
                <a:lnTo>
                  <a:pt x="190500" y="381000"/>
                </a:lnTo>
                <a:lnTo>
                  <a:pt x="0" y="190500"/>
                </a:lnTo>
                <a:lnTo>
                  <a:pt x="190500" y="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28600" y="1828800"/>
            <a:ext cx="2438400" cy="457200"/>
          </a:xfrm>
          <a:custGeom>
            <a:avLst/>
            <a:gdLst/>
            <a:ahLst/>
            <a:cxnLst/>
            <a:rect l="l" t="t" r="r" b="b"/>
            <a:pathLst>
              <a:path w="2438400" h="457200">
                <a:moveTo>
                  <a:pt x="0" y="228600"/>
                </a:moveTo>
                <a:lnTo>
                  <a:pt x="15957" y="191523"/>
                </a:lnTo>
                <a:lnTo>
                  <a:pt x="62156" y="156350"/>
                </a:lnTo>
                <a:lnTo>
                  <a:pt x="136085" y="123551"/>
                </a:lnTo>
                <a:lnTo>
                  <a:pt x="182665" y="108189"/>
                </a:lnTo>
                <a:lnTo>
                  <a:pt x="235236" y="93597"/>
                </a:lnTo>
                <a:lnTo>
                  <a:pt x="293484" y="79835"/>
                </a:lnTo>
                <a:lnTo>
                  <a:pt x="357097" y="66960"/>
                </a:lnTo>
                <a:lnTo>
                  <a:pt x="425759" y="55032"/>
                </a:lnTo>
                <a:lnTo>
                  <a:pt x="499158" y="44110"/>
                </a:lnTo>
                <a:lnTo>
                  <a:pt x="576979" y="34252"/>
                </a:lnTo>
                <a:lnTo>
                  <a:pt x="658909" y="25518"/>
                </a:lnTo>
                <a:lnTo>
                  <a:pt x="744634" y="17966"/>
                </a:lnTo>
                <a:lnTo>
                  <a:pt x="833840" y="11655"/>
                </a:lnTo>
                <a:lnTo>
                  <a:pt x="926213" y="6644"/>
                </a:lnTo>
                <a:lnTo>
                  <a:pt x="1021440" y="2992"/>
                </a:lnTo>
                <a:lnTo>
                  <a:pt x="1119207" y="757"/>
                </a:lnTo>
                <a:lnTo>
                  <a:pt x="1219200" y="0"/>
                </a:lnTo>
                <a:lnTo>
                  <a:pt x="1319194" y="757"/>
                </a:lnTo>
                <a:lnTo>
                  <a:pt x="1416962" y="2992"/>
                </a:lnTo>
                <a:lnTo>
                  <a:pt x="1512190" y="6644"/>
                </a:lnTo>
                <a:lnTo>
                  <a:pt x="1604564" y="11655"/>
                </a:lnTo>
                <a:lnTo>
                  <a:pt x="1693771" y="17966"/>
                </a:lnTo>
                <a:lnTo>
                  <a:pt x="1779496" y="25518"/>
                </a:lnTo>
                <a:lnTo>
                  <a:pt x="1861426" y="34252"/>
                </a:lnTo>
                <a:lnTo>
                  <a:pt x="1939247" y="44110"/>
                </a:lnTo>
                <a:lnTo>
                  <a:pt x="2012645" y="55032"/>
                </a:lnTo>
                <a:lnTo>
                  <a:pt x="2081307" y="66960"/>
                </a:lnTo>
                <a:lnTo>
                  <a:pt x="2144919" y="79835"/>
                </a:lnTo>
                <a:lnTo>
                  <a:pt x="2203167" y="93597"/>
                </a:lnTo>
                <a:lnTo>
                  <a:pt x="2255737" y="108189"/>
                </a:lnTo>
                <a:lnTo>
                  <a:pt x="2302316" y="123551"/>
                </a:lnTo>
                <a:lnTo>
                  <a:pt x="2342590" y="139624"/>
                </a:lnTo>
                <a:lnTo>
                  <a:pt x="2402967" y="173669"/>
                </a:lnTo>
                <a:lnTo>
                  <a:pt x="2434358" y="209853"/>
                </a:lnTo>
                <a:lnTo>
                  <a:pt x="2438400" y="228600"/>
                </a:lnTo>
                <a:lnTo>
                  <a:pt x="2434358" y="247346"/>
                </a:lnTo>
                <a:lnTo>
                  <a:pt x="2422442" y="265676"/>
                </a:lnTo>
                <a:lnTo>
                  <a:pt x="2376245" y="300849"/>
                </a:lnTo>
                <a:lnTo>
                  <a:pt x="2302316" y="333648"/>
                </a:lnTo>
                <a:lnTo>
                  <a:pt x="2255737" y="349010"/>
                </a:lnTo>
                <a:lnTo>
                  <a:pt x="2203167" y="363602"/>
                </a:lnTo>
                <a:lnTo>
                  <a:pt x="2144919" y="377364"/>
                </a:lnTo>
                <a:lnTo>
                  <a:pt x="2081307" y="390239"/>
                </a:lnTo>
                <a:lnTo>
                  <a:pt x="2012645" y="402167"/>
                </a:lnTo>
                <a:lnTo>
                  <a:pt x="1939247" y="413089"/>
                </a:lnTo>
                <a:lnTo>
                  <a:pt x="1861426" y="422947"/>
                </a:lnTo>
                <a:lnTo>
                  <a:pt x="1779496" y="431681"/>
                </a:lnTo>
                <a:lnTo>
                  <a:pt x="1693771" y="439233"/>
                </a:lnTo>
                <a:lnTo>
                  <a:pt x="1604564" y="445544"/>
                </a:lnTo>
                <a:lnTo>
                  <a:pt x="1512190" y="450555"/>
                </a:lnTo>
                <a:lnTo>
                  <a:pt x="1416962" y="454207"/>
                </a:lnTo>
                <a:lnTo>
                  <a:pt x="1319194" y="456442"/>
                </a:lnTo>
                <a:lnTo>
                  <a:pt x="1219200" y="457200"/>
                </a:lnTo>
                <a:lnTo>
                  <a:pt x="1119207" y="456442"/>
                </a:lnTo>
                <a:lnTo>
                  <a:pt x="1021440" y="454207"/>
                </a:lnTo>
                <a:lnTo>
                  <a:pt x="926213" y="450555"/>
                </a:lnTo>
                <a:lnTo>
                  <a:pt x="833840" y="445544"/>
                </a:lnTo>
                <a:lnTo>
                  <a:pt x="744634" y="439233"/>
                </a:lnTo>
                <a:lnTo>
                  <a:pt x="658909" y="431681"/>
                </a:lnTo>
                <a:lnTo>
                  <a:pt x="576979" y="422947"/>
                </a:lnTo>
                <a:lnTo>
                  <a:pt x="499158" y="413089"/>
                </a:lnTo>
                <a:lnTo>
                  <a:pt x="425759" y="402167"/>
                </a:lnTo>
                <a:lnTo>
                  <a:pt x="357097" y="390239"/>
                </a:lnTo>
                <a:lnTo>
                  <a:pt x="293484" y="377364"/>
                </a:lnTo>
                <a:lnTo>
                  <a:pt x="235236" y="363602"/>
                </a:lnTo>
                <a:lnTo>
                  <a:pt x="182665" y="349010"/>
                </a:lnTo>
                <a:lnTo>
                  <a:pt x="136085" y="333648"/>
                </a:lnTo>
                <a:lnTo>
                  <a:pt x="95811" y="317575"/>
                </a:lnTo>
                <a:lnTo>
                  <a:pt x="62156" y="300849"/>
                </a:lnTo>
                <a:lnTo>
                  <a:pt x="15957" y="265676"/>
                </a:lnTo>
                <a:lnTo>
                  <a:pt x="0" y="228600"/>
                </a:lnTo>
                <a:close/>
              </a:path>
            </a:pathLst>
          </a:custGeom>
          <a:ln w="38100">
            <a:solidFill>
              <a:srgbClr val="C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0" y="3505200"/>
            <a:ext cx="2819400" cy="838200"/>
          </a:xfrm>
          <a:custGeom>
            <a:avLst/>
            <a:gdLst/>
            <a:ahLst/>
            <a:cxnLst/>
            <a:rect l="l" t="t" r="r" b="b"/>
            <a:pathLst>
              <a:path w="2819400" h="838200">
                <a:moveTo>
                  <a:pt x="1525311" y="836811"/>
                </a:moveTo>
                <a:lnTo>
                  <a:pt x="1638349" y="832716"/>
                </a:lnTo>
                <a:lnTo>
                  <a:pt x="1748452" y="826023"/>
                </a:lnTo>
                <a:lnTo>
                  <a:pt x="1855256" y="816839"/>
                </a:lnTo>
                <a:lnTo>
                  <a:pt x="1958399" y="805273"/>
                </a:lnTo>
                <a:lnTo>
                  <a:pt x="2057518" y="791431"/>
                </a:lnTo>
                <a:lnTo>
                  <a:pt x="2152249" y="775423"/>
                </a:lnTo>
                <a:lnTo>
                  <a:pt x="2242230" y="757354"/>
                </a:lnTo>
                <a:lnTo>
                  <a:pt x="2327098" y="737334"/>
                </a:lnTo>
                <a:lnTo>
                  <a:pt x="2406491" y="715470"/>
                </a:lnTo>
                <a:lnTo>
                  <a:pt x="2480044" y="691869"/>
                </a:lnTo>
                <a:lnTo>
                  <a:pt x="2547396" y="666640"/>
                </a:lnTo>
                <a:lnTo>
                  <a:pt x="2608183" y="639889"/>
                </a:lnTo>
                <a:lnTo>
                  <a:pt x="2662043" y="611726"/>
                </a:lnTo>
                <a:lnTo>
                  <a:pt x="2708612" y="582257"/>
                </a:lnTo>
                <a:lnTo>
                  <a:pt x="2747528" y="551590"/>
                </a:lnTo>
                <a:lnTo>
                  <a:pt x="2778427" y="519833"/>
                </a:lnTo>
                <a:lnTo>
                  <a:pt x="2800948" y="487094"/>
                </a:lnTo>
                <a:lnTo>
                  <a:pt x="2819400" y="419100"/>
                </a:lnTo>
                <a:lnTo>
                  <a:pt x="2814726" y="384719"/>
                </a:lnTo>
                <a:lnTo>
                  <a:pt x="2778427" y="318366"/>
                </a:lnTo>
                <a:lnTo>
                  <a:pt x="2747528" y="286609"/>
                </a:lnTo>
                <a:lnTo>
                  <a:pt x="2708612" y="255942"/>
                </a:lnTo>
                <a:lnTo>
                  <a:pt x="2662043" y="226473"/>
                </a:lnTo>
                <a:lnTo>
                  <a:pt x="2608183" y="198310"/>
                </a:lnTo>
                <a:lnTo>
                  <a:pt x="2547396" y="171559"/>
                </a:lnTo>
                <a:lnTo>
                  <a:pt x="2480044" y="146330"/>
                </a:lnTo>
                <a:lnTo>
                  <a:pt x="2406491" y="122729"/>
                </a:lnTo>
                <a:lnTo>
                  <a:pt x="2327098" y="100865"/>
                </a:lnTo>
                <a:lnTo>
                  <a:pt x="2242230" y="80845"/>
                </a:lnTo>
                <a:lnTo>
                  <a:pt x="2152249" y="62776"/>
                </a:lnTo>
                <a:lnTo>
                  <a:pt x="2057518" y="46768"/>
                </a:lnTo>
                <a:lnTo>
                  <a:pt x="1958399" y="32926"/>
                </a:lnTo>
                <a:lnTo>
                  <a:pt x="1855256" y="21360"/>
                </a:lnTo>
                <a:lnTo>
                  <a:pt x="1748452" y="12176"/>
                </a:lnTo>
                <a:lnTo>
                  <a:pt x="1638349" y="5483"/>
                </a:lnTo>
                <a:lnTo>
                  <a:pt x="1525311" y="1388"/>
                </a:lnTo>
                <a:lnTo>
                  <a:pt x="1409700" y="0"/>
                </a:lnTo>
                <a:lnTo>
                  <a:pt x="1294083" y="1388"/>
                </a:lnTo>
                <a:lnTo>
                  <a:pt x="1181041" y="5483"/>
                </a:lnTo>
                <a:lnTo>
                  <a:pt x="1070935" y="12176"/>
                </a:lnTo>
                <a:lnTo>
                  <a:pt x="964128" y="21360"/>
                </a:lnTo>
                <a:lnTo>
                  <a:pt x="860984" y="32926"/>
                </a:lnTo>
                <a:lnTo>
                  <a:pt x="761865" y="46768"/>
                </a:lnTo>
                <a:lnTo>
                  <a:pt x="667134" y="62776"/>
                </a:lnTo>
                <a:lnTo>
                  <a:pt x="577153" y="80845"/>
                </a:lnTo>
                <a:lnTo>
                  <a:pt x="492286" y="100865"/>
                </a:lnTo>
                <a:lnTo>
                  <a:pt x="412895" y="122729"/>
                </a:lnTo>
                <a:lnTo>
                  <a:pt x="339343" y="146330"/>
                </a:lnTo>
                <a:lnTo>
                  <a:pt x="271993" y="171559"/>
                </a:lnTo>
                <a:lnTo>
                  <a:pt x="211208" y="198310"/>
                </a:lnTo>
                <a:lnTo>
                  <a:pt x="157350" y="226473"/>
                </a:lnTo>
                <a:lnTo>
                  <a:pt x="110783" y="255942"/>
                </a:lnTo>
                <a:lnTo>
                  <a:pt x="71869" y="286609"/>
                </a:lnTo>
                <a:lnTo>
                  <a:pt x="40970" y="318366"/>
                </a:lnTo>
                <a:lnTo>
                  <a:pt x="18451" y="351105"/>
                </a:lnTo>
                <a:lnTo>
                  <a:pt x="4673" y="384719"/>
                </a:lnTo>
                <a:lnTo>
                  <a:pt x="0" y="419099"/>
                </a:lnTo>
              </a:path>
              <a:path w="2819400" h="838200">
                <a:moveTo>
                  <a:pt x="0" y="419100"/>
                </a:moveTo>
                <a:lnTo>
                  <a:pt x="18450" y="487094"/>
                </a:lnTo>
                <a:lnTo>
                  <a:pt x="40969" y="519833"/>
                </a:lnTo>
                <a:lnTo>
                  <a:pt x="71867" y="551590"/>
                </a:lnTo>
                <a:lnTo>
                  <a:pt x="110780" y="582257"/>
                </a:lnTo>
                <a:lnTo>
                  <a:pt x="157347" y="611726"/>
                </a:lnTo>
                <a:lnTo>
                  <a:pt x="211204" y="639889"/>
                </a:lnTo>
                <a:lnTo>
                  <a:pt x="271988" y="666640"/>
                </a:lnTo>
                <a:lnTo>
                  <a:pt x="339338" y="691869"/>
                </a:lnTo>
                <a:lnTo>
                  <a:pt x="412889" y="715470"/>
                </a:lnTo>
                <a:lnTo>
                  <a:pt x="492280" y="737334"/>
                </a:lnTo>
                <a:lnTo>
                  <a:pt x="577147" y="757354"/>
                </a:lnTo>
                <a:lnTo>
                  <a:pt x="667128" y="775423"/>
                </a:lnTo>
                <a:lnTo>
                  <a:pt x="761859" y="791431"/>
                </a:lnTo>
                <a:lnTo>
                  <a:pt x="860979" y="805273"/>
                </a:lnTo>
                <a:lnTo>
                  <a:pt x="964123" y="816839"/>
                </a:lnTo>
                <a:lnTo>
                  <a:pt x="1070931" y="826023"/>
                </a:lnTo>
                <a:lnTo>
                  <a:pt x="1181038" y="832716"/>
                </a:lnTo>
                <a:lnTo>
                  <a:pt x="1294082" y="836811"/>
                </a:lnTo>
                <a:lnTo>
                  <a:pt x="1409700" y="838200"/>
                </a:lnTo>
                <a:lnTo>
                  <a:pt x="1525311" y="836811"/>
                </a:lnTo>
              </a:path>
            </a:pathLst>
          </a:custGeom>
          <a:ln w="38100">
            <a:solidFill>
              <a:srgbClr val="C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0" y="4876800"/>
            <a:ext cx="2819400" cy="1600200"/>
          </a:xfrm>
          <a:custGeom>
            <a:avLst/>
            <a:gdLst/>
            <a:ahLst/>
            <a:cxnLst/>
            <a:rect l="l" t="t" r="r" b="b"/>
            <a:pathLst>
              <a:path w="2819400" h="1600200">
                <a:moveTo>
                  <a:pt x="1525311" y="1597547"/>
                </a:moveTo>
                <a:lnTo>
                  <a:pt x="1638349" y="1589728"/>
                </a:lnTo>
                <a:lnTo>
                  <a:pt x="1748452" y="1576947"/>
                </a:lnTo>
                <a:lnTo>
                  <a:pt x="1855256" y="1559410"/>
                </a:lnTo>
                <a:lnTo>
                  <a:pt x="1958399" y="1537324"/>
                </a:lnTo>
                <a:lnTo>
                  <a:pt x="2057518" y="1510894"/>
                </a:lnTo>
                <a:lnTo>
                  <a:pt x="2152249" y="1480326"/>
                </a:lnTo>
                <a:lnTo>
                  <a:pt x="2242230" y="1445827"/>
                </a:lnTo>
                <a:lnTo>
                  <a:pt x="2327098" y="1407601"/>
                </a:lnTo>
                <a:lnTo>
                  <a:pt x="2406491" y="1365856"/>
                </a:lnTo>
                <a:lnTo>
                  <a:pt x="2480044" y="1320796"/>
                </a:lnTo>
                <a:lnTo>
                  <a:pt x="2547396" y="1272629"/>
                </a:lnTo>
                <a:lnTo>
                  <a:pt x="2608183" y="1221558"/>
                </a:lnTo>
                <a:lnTo>
                  <a:pt x="2662043" y="1167792"/>
                </a:lnTo>
                <a:lnTo>
                  <a:pt x="2708612" y="1111535"/>
                </a:lnTo>
                <a:lnTo>
                  <a:pt x="2747528" y="1052993"/>
                </a:lnTo>
                <a:lnTo>
                  <a:pt x="2778427" y="992373"/>
                </a:lnTo>
                <a:lnTo>
                  <a:pt x="2800948" y="929880"/>
                </a:lnTo>
                <a:lnTo>
                  <a:pt x="2814726" y="865720"/>
                </a:lnTo>
                <a:lnTo>
                  <a:pt x="2819400" y="800100"/>
                </a:lnTo>
                <a:lnTo>
                  <a:pt x="2814726" y="734486"/>
                </a:lnTo>
                <a:lnTo>
                  <a:pt x="2800948" y="670331"/>
                </a:lnTo>
                <a:lnTo>
                  <a:pt x="2778427" y="607842"/>
                </a:lnTo>
                <a:lnTo>
                  <a:pt x="2747528" y="547225"/>
                </a:lnTo>
                <a:lnTo>
                  <a:pt x="2708612" y="488686"/>
                </a:lnTo>
                <a:lnTo>
                  <a:pt x="2662043" y="432430"/>
                </a:lnTo>
                <a:lnTo>
                  <a:pt x="2608183" y="378663"/>
                </a:lnTo>
                <a:lnTo>
                  <a:pt x="2547396" y="327592"/>
                </a:lnTo>
                <a:lnTo>
                  <a:pt x="2480044" y="279423"/>
                </a:lnTo>
                <a:lnTo>
                  <a:pt x="2406491" y="234362"/>
                </a:lnTo>
                <a:lnTo>
                  <a:pt x="2327098" y="192615"/>
                </a:lnTo>
                <a:lnTo>
                  <a:pt x="2242230" y="154387"/>
                </a:lnTo>
                <a:lnTo>
                  <a:pt x="2152249" y="119885"/>
                </a:lnTo>
                <a:lnTo>
                  <a:pt x="2057518" y="89315"/>
                </a:lnTo>
                <a:lnTo>
                  <a:pt x="1958399" y="62882"/>
                </a:lnTo>
                <a:lnTo>
                  <a:pt x="1855256" y="40794"/>
                </a:lnTo>
                <a:lnTo>
                  <a:pt x="1748452" y="23255"/>
                </a:lnTo>
                <a:lnTo>
                  <a:pt x="1638349" y="10473"/>
                </a:lnTo>
                <a:lnTo>
                  <a:pt x="1525311" y="2652"/>
                </a:lnTo>
                <a:lnTo>
                  <a:pt x="1409700" y="0"/>
                </a:lnTo>
                <a:lnTo>
                  <a:pt x="1294082" y="2652"/>
                </a:lnTo>
                <a:lnTo>
                  <a:pt x="1181038" y="10473"/>
                </a:lnTo>
                <a:lnTo>
                  <a:pt x="1070931" y="23255"/>
                </a:lnTo>
                <a:lnTo>
                  <a:pt x="964123" y="40794"/>
                </a:lnTo>
                <a:lnTo>
                  <a:pt x="860979" y="62882"/>
                </a:lnTo>
                <a:lnTo>
                  <a:pt x="761859" y="89315"/>
                </a:lnTo>
                <a:lnTo>
                  <a:pt x="667128" y="119885"/>
                </a:lnTo>
                <a:lnTo>
                  <a:pt x="577147" y="154387"/>
                </a:lnTo>
                <a:lnTo>
                  <a:pt x="492280" y="192615"/>
                </a:lnTo>
                <a:lnTo>
                  <a:pt x="412889" y="234362"/>
                </a:lnTo>
                <a:lnTo>
                  <a:pt x="339338" y="279423"/>
                </a:lnTo>
                <a:lnTo>
                  <a:pt x="271988" y="327592"/>
                </a:lnTo>
                <a:lnTo>
                  <a:pt x="211204" y="378663"/>
                </a:lnTo>
                <a:lnTo>
                  <a:pt x="157347" y="432430"/>
                </a:lnTo>
                <a:lnTo>
                  <a:pt x="110780" y="488686"/>
                </a:lnTo>
                <a:lnTo>
                  <a:pt x="71867" y="547225"/>
                </a:lnTo>
                <a:lnTo>
                  <a:pt x="40969" y="607842"/>
                </a:lnTo>
                <a:lnTo>
                  <a:pt x="18450" y="670331"/>
                </a:lnTo>
                <a:lnTo>
                  <a:pt x="4673" y="734486"/>
                </a:lnTo>
                <a:lnTo>
                  <a:pt x="0" y="800099"/>
                </a:lnTo>
              </a:path>
              <a:path w="2819400" h="1600200">
                <a:moveTo>
                  <a:pt x="0" y="800100"/>
                </a:moveTo>
                <a:lnTo>
                  <a:pt x="4673" y="865720"/>
                </a:lnTo>
                <a:lnTo>
                  <a:pt x="18450" y="929880"/>
                </a:lnTo>
                <a:lnTo>
                  <a:pt x="40969" y="992373"/>
                </a:lnTo>
                <a:lnTo>
                  <a:pt x="71867" y="1052993"/>
                </a:lnTo>
                <a:lnTo>
                  <a:pt x="110780" y="1111535"/>
                </a:lnTo>
                <a:lnTo>
                  <a:pt x="157347" y="1167792"/>
                </a:lnTo>
                <a:lnTo>
                  <a:pt x="211204" y="1221558"/>
                </a:lnTo>
                <a:lnTo>
                  <a:pt x="271988" y="1272629"/>
                </a:lnTo>
                <a:lnTo>
                  <a:pt x="339338" y="1320796"/>
                </a:lnTo>
                <a:lnTo>
                  <a:pt x="412889" y="1365856"/>
                </a:lnTo>
                <a:lnTo>
                  <a:pt x="492280" y="1407601"/>
                </a:lnTo>
                <a:lnTo>
                  <a:pt x="577147" y="1445827"/>
                </a:lnTo>
                <a:lnTo>
                  <a:pt x="667128" y="1480326"/>
                </a:lnTo>
                <a:lnTo>
                  <a:pt x="761859" y="1510894"/>
                </a:lnTo>
                <a:lnTo>
                  <a:pt x="860979" y="1537324"/>
                </a:lnTo>
                <a:lnTo>
                  <a:pt x="964123" y="1559410"/>
                </a:lnTo>
                <a:lnTo>
                  <a:pt x="1070931" y="1576947"/>
                </a:lnTo>
                <a:lnTo>
                  <a:pt x="1181038" y="1589728"/>
                </a:lnTo>
                <a:lnTo>
                  <a:pt x="1294082" y="1597547"/>
                </a:lnTo>
                <a:lnTo>
                  <a:pt x="1409700" y="1600200"/>
                </a:lnTo>
                <a:lnTo>
                  <a:pt x="1525311" y="1597547"/>
                </a:lnTo>
              </a:path>
            </a:pathLst>
          </a:custGeom>
          <a:ln w="38100">
            <a:solidFill>
              <a:srgbClr val="C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581400" y="5039385"/>
            <a:ext cx="5181600" cy="523214"/>
          </a:xfrm>
          <a:custGeom>
            <a:avLst/>
            <a:gdLst/>
            <a:ahLst/>
            <a:cxnLst/>
            <a:rect l="l" t="t" r="r" b="b"/>
            <a:pathLst>
              <a:path w="5181600" h="523214">
                <a:moveTo>
                  <a:pt x="0" y="523214"/>
                </a:moveTo>
                <a:lnTo>
                  <a:pt x="5181600" y="523214"/>
                </a:lnTo>
                <a:lnTo>
                  <a:pt x="5181600" y="0"/>
                </a:lnTo>
                <a:lnTo>
                  <a:pt x="0" y="0"/>
                </a:lnTo>
                <a:lnTo>
                  <a:pt x="0" y="52321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318895" y="348996"/>
            <a:ext cx="6809232" cy="0"/>
          </a:xfrm>
          <a:custGeom>
            <a:avLst/>
            <a:gdLst/>
            <a:ahLst/>
            <a:cxnLst/>
            <a:rect l="l" t="t" r="r" b="b"/>
            <a:pathLst>
              <a:path w="6809232">
                <a:moveTo>
                  <a:pt x="0" y="0"/>
                </a:moveTo>
                <a:lnTo>
                  <a:pt x="6809232" y="0"/>
                </a:lnTo>
              </a:path>
            </a:pathLst>
          </a:custGeom>
          <a:ln w="19557">
            <a:solidFill>
              <a:srgbClr val="C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1306449" y="85978"/>
            <a:ext cx="1695780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0"/>
              </a:lnSpc>
              <a:spcBef>
                <a:spcPts val="117"/>
              </a:spcBef>
            </a:pPr>
            <a:r>
              <a:rPr sz="3300" b="1" i="1" spc="0" baseline="2482" dirty="0" smtClean="0">
                <a:solidFill>
                  <a:srgbClr val="C00000"/>
                </a:solidFill>
                <a:latin typeface="Calibri"/>
                <a:cs typeface="Calibri"/>
              </a:rPr>
              <a:t>If</a:t>
            </a:r>
            <a:r>
              <a:rPr sz="3300" b="1" i="1" spc="-12" baseline="2482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300" b="1" i="1" spc="0" baseline="2482" dirty="0" smtClean="0">
                <a:solidFill>
                  <a:srgbClr val="C00000"/>
                </a:solidFill>
                <a:latin typeface="Calibri"/>
                <a:cs typeface="Calibri"/>
              </a:rPr>
              <a:t>the</a:t>
            </a:r>
            <a:r>
              <a:rPr sz="3300" b="1" i="1" spc="-20" baseline="2482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300" b="1" i="1" spc="0" baseline="2482" dirty="0" smtClean="0">
                <a:solidFill>
                  <a:srgbClr val="C00000"/>
                </a:solidFill>
                <a:latin typeface="Calibri"/>
                <a:cs typeface="Calibri"/>
              </a:rPr>
              <a:t>f</a:t>
            </a:r>
            <a:r>
              <a:rPr sz="3300" b="1" i="1" spc="4" baseline="2482" dirty="0" smtClean="0">
                <a:solidFill>
                  <a:srgbClr val="C00000"/>
                </a:solidFill>
                <a:latin typeface="Calibri"/>
                <a:cs typeface="Calibri"/>
              </a:rPr>
              <a:t>un</a:t>
            </a:r>
            <a:r>
              <a:rPr sz="3300" b="1" i="1" spc="0" baseline="2482" dirty="0" smtClean="0">
                <a:solidFill>
                  <a:srgbClr val="C00000"/>
                </a:solidFill>
                <a:latin typeface="Calibri"/>
                <a:cs typeface="Calibri"/>
              </a:rPr>
              <a:t>c</a:t>
            </a:r>
            <a:r>
              <a:rPr sz="3300" b="1" i="1" spc="-9" baseline="2482" dirty="0" smtClean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3300" b="1" i="1" spc="0" baseline="2482" dirty="0" smtClean="0">
                <a:solidFill>
                  <a:srgbClr val="C00000"/>
                </a:solidFill>
                <a:latin typeface="Calibri"/>
                <a:cs typeface="Calibri"/>
              </a:rPr>
              <a:t>i</a:t>
            </a:r>
            <a:r>
              <a:rPr sz="3300" b="1" i="1" spc="4" baseline="2482" dirty="0" smtClean="0">
                <a:solidFill>
                  <a:srgbClr val="C00000"/>
                </a:solidFill>
                <a:latin typeface="Calibri"/>
                <a:cs typeface="Calibri"/>
              </a:rPr>
              <a:t>o</a:t>
            </a:r>
            <a:r>
              <a:rPr sz="3300" b="1" i="1" spc="0" baseline="2482" dirty="0" smtClean="0">
                <a:solidFill>
                  <a:srgbClr val="C00000"/>
                </a:solidFill>
                <a:latin typeface="Calibri"/>
                <a:cs typeface="Calibri"/>
              </a:rPr>
              <a:t>n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998765" y="85978"/>
            <a:ext cx="532144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0"/>
              </a:lnSpc>
              <a:spcBef>
                <a:spcPts val="117"/>
              </a:spcBef>
            </a:pPr>
            <a:r>
              <a:rPr sz="3300" b="1" i="1" spc="0" baseline="2482" dirty="0" smtClean="0">
                <a:solidFill>
                  <a:srgbClr val="C00000"/>
                </a:solidFill>
                <a:latin typeface="Calibri"/>
                <a:cs typeface="Calibri"/>
              </a:rPr>
              <a:t>was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527265" y="85978"/>
            <a:ext cx="2873567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0"/>
              </a:lnSpc>
              <a:spcBef>
                <a:spcPts val="117"/>
              </a:spcBef>
            </a:pPr>
            <a:r>
              <a:rPr sz="3300" b="1" i="1" spc="4" baseline="2482" dirty="0" smtClean="0">
                <a:solidFill>
                  <a:srgbClr val="C00000"/>
                </a:solidFill>
                <a:latin typeface="Calibri"/>
                <a:cs typeface="Calibri"/>
              </a:rPr>
              <a:t>una</a:t>
            </a:r>
            <a:r>
              <a:rPr sz="3300" b="1" i="1" spc="0" baseline="2482" dirty="0" smtClean="0">
                <a:solidFill>
                  <a:srgbClr val="C00000"/>
                </a:solidFill>
                <a:latin typeface="Calibri"/>
                <a:cs typeface="Calibri"/>
              </a:rPr>
              <a:t>v</a:t>
            </a:r>
            <a:r>
              <a:rPr sz="3300" b="1" i="1" spc="9" baseline="2482" dirty="0" smtClean="0">
                <a:solidFill>
                  <a:srgbClr val="C00000"/>
                </a:solidFill>
                <a:latin typeface="Calibri"/>
                <a:cs typeface="Calibri"/>
              </a:rPr>
              <a:t>a</a:t>
            </a:r>
            <a:r>
              <a:rPr sz="3300" b="1" i="1" spc="0" baseline="2482" dirty="0" smtClean="0">
                <a:solidFill>
                  <a:srgbClr val="C00000"/>
                </a:solidFill>
                <a:latin typeface="Calibri"/>
                <a:cs typeface="Calibri"/>
              </a:rPr>
              <a:t>ila</a:t>
            </a:r>
            <a:r>
              <a:rPr sz="3300" b="1" i="1" spc="14" baseline="2482" dirty="0" smtClean="0">
                <a:solidFill>
                  <a:srgbClr val="C00000"/>
                </a:solidFill>
                <a:latin typeface="Calibri"/>
                <a:cs typeface="Calibri"/>
              </a:rPr>
              <a:t>b</a:t>
            </a:r>
            <a:r>
              <a:rPr sz="3300" b="1" i="1" spc="0" baseline="2482" dirty="0" smtClean="0">
                <a:solidFill>
                  <a:srgbClr val="C00000"/>
                </a:solidFill>
                <a:latin typeface="Calibri"/>
                <a:cs typeface="Calibri"/>
              </a:rPr>
              <a:t>le</a:t>
            </a:r>
            <a:r>
              <a:rPr sz="3300" b="1" i="1" spc="-72" baseline="2482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300" b="1" i="1" spc="0" baseline="2482" dirty="0" smtClean="0">
                <a:solidFill>
                  <a:srgbClr val="C00000"/>
                </a:solidFill>
                <a:latin typeface="Calibri"/>
                <a:cs typeface="Calibri"/>
              </a:rPr>
              <a:t>w</a:t>
            </a:r>
            <a:r>
              <a:rPr sz="3300" b="1" i="1" spc="4" baseline="2482" dirty="0" smtClean="0">
                <a:solidFill>
                  <a:srgbClr val="C00000"/>
                </a:solidFill>
                <a:latin typeface="Calibri"/>
                <a:cs typeface="Calibri"/>
              </a:rPr>
              <a:t>ha</a:t>
            </a:r>
            <a:r>
              <a:rPr sz="3300" b="1" i="1" spc="0" baseline="2482" dirty="0" smtClean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3300" b="1" i="1" spc="-39" baseline="2482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300" b="1" i="1" spc="0" baseline="2482" dirty="0" smtClean="0">
                <a:solidFill>
                  <a:srgbClr val="C00000"/>
                </a:solidFill>
                <a:latin typeface="Calibri"/>
                <a:cs typeface="Calibri"/>
              </a:rPr>
              <a:t>w</a:t>
            </a:r>
            <a:r>
              <a:rPr sz="3300" b="1" i="1" spc="4" baseline="2482" dirty="0" smtClean="0">
                <a:solidFill>
                  <a:srgbClr val="C00000"/>
                </a:solidFill>
                <a:latin typeface="Calibri"/>
                <a:cs typeface="Calibri"/>
              </a:rPr>
              <a:t>ou</a:t>
            </a:r>
            <a:r>
              <a:rPr sz="3300" b="1" i="1" spc="0" baseline="2482" dirty="0" smtClean="0">
                <a:solidFill>
                  <a:srgbClr val="C00000"/>
                </a:solidFill>
                <a:latin typeface="Calibri"/>
                <a:cs typeface="Calibri"/>
              </a:rPr>
              <a:t>ld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6398180" y="85978"/>
            <a:ext cx="795765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0"/>
              </a:lnSpc>
              <a:spcBef>
                <a:spcPts val="117"/>
              </a:spcBef>
            </a:pPr>
            <a:r>
              <a:rPr sz="3300" b="1" i="1" spc="4" baseline="2482" dirty="0" smtClean="0">
                <a:solidFill>
                  <a:srgbClr val="C00000"/>
                </a:solidFill>
                <a:latin typeface="Calibri"/>
                <a:cs typeface="Calibri"/>
              </a:rPr>
              <a:t>b</a:t>
            </a:r>
            <a:r>
              <a:rPr sz="3300" b="1" i="1" spc="0" baseline="2482" dirty="0" smtClean="0">
                <a:solidFill>
                  <a:srgbClr val="C00000"/>
                </a:solidFill>
                <a:latin typeface="Calibri"/>
                <a:cs typeface="Calibri"/>
              </a:rPr>
              <a:t>e</a:t>
            </a:r>
            <a:r>
              <a:rPr sz="3300" b="1" i="1" spc="-22" baseline="2482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300" b="1" i="1" spc="0" baseline="2482" dirty="0" smtClean="0">
                <a:solidFill>
                  <a:srgbClr val="C00000"/>
                </a:solidFill>
                <a:latin typeface="Calibri"/>
                <a:cs typeface="Calibri"/>
              </a:rPr>
              <a:t>the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7190233" y="85978"/>
            <a:ext cx="995213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0"/>
              </a:lnSpc>
              <a:spcBef>
                <a:spcPts val="117"/>
              </a:spcBef>
            </a:pPr>
            <a:r>
              <a:rPr sz="3300" b="1" i="1" spc="0" baseline="2482" dirty="0" smtClean="0">
                <a:solidFill>
                  <a:srgbClr val="C00000"/>
                </a:solidFill>
                <a:latin typeface="Calibri"/>
                <a:cs typeface="Calibri"/>
              </a:rPr>
              <a:t>imp</a:t>
            </a:r>
            <a:r>
              <a:rPr sz="3300" b="1" i="1" spc="9" baseline="2482" dirty="0" smtClean="0">
                <a:solidFill>
                  <a:srgbClr val="C00000"/>
                </a:solidFill>
                <a:latin typeface="Calibri"/>
                <a:cs typeface="Calibri"/>
              </a:rPr>
              <a:t>a</a:t>
            </a:r>
            <a:r>
              <a:rPr sz="3300" b="1" i="1" spc="0" baseline="2482" dirty="0" smtClean="0">
                <a:solidFill>
                  <a:srgbClr val="C00000"/>
                </a:solidFill>
                <a:latin typeface="Calibri"/>
                <a:cs typeface="Calibri"/>
              </a:rPr>
              <a:t>c</a:t>
            </a:r>
            <a:r>
              <a:rPr sz="3300" b="1" i="1" spc="-9" baseline="2482" dirty="0" smtClean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3300" b="1" i="1" spc="0" baseline="2482" dirty="0" smtClean="0">
                <a:solidFill>
                  <a:srgbClr val="C00000"/>
                </a:solidFill>
                <a:latin typeface="Calibri"/>
                <a:cs typeface="Calibri"/>
              </a:rPr>
              <a:t>?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07340" y="569722"/>
            <a:ext cx="2048618" cy="3042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0"/>
              </a:lnSpc>
              <a:spcBef>
                <a:spcPts val="117"/>
              </a:spcBef>
            </a:pPr>
            <a:r>
              <a:rPr sz="3300" b="1" spc="0" baseline="2482" dirty="0" smtClean="0">
                <a:latin typeface="Calibri"/>
                <a:cs typeface="Calibri"/>
              </a:rPr>
              <a:t>Cu</a:t>
            </a:r>
            <a:r>
              <a:rPr sz="3300" b="1" spc="-25" baseline="2482" dirty="0" smtClean="0">
                <a:latin typeface="Calibri"/>
                <a:cs typeface="Calibri"/>
              </a:rPr>
              <a:t>s</a:t>
            </a:r>
            <a:r>
              <a:rPr sz="3300" b="1" spc="-29" baseline="2482" dirty="0" smtClean="0">
                <a:latin typeface="Calibri"/>
                <a:cs typeface="Calibri"/>
              </a:rPr>
              <a:t>t</a:t>
            </a:r>
            <a:r>
              <a:rPr sz="3300" b="1" spc="0" baseline="2482" dirty="0" smtClean="0">
                <a:latin typeface="Calibri"/>
                <a:cs typeface="Calibri"/>
              </a:rPr>
              <a:t>omer</a:t>
            </a:r>
            <a:r>
              <a:rPr sz="3300" b="1" spc="-70" baseline="2482" dirty="0" smtClean="0">
                <a:latin typeface="Calibri"/>
                <a:cs typeface="Calibri"/>
              </a:rPr>
              <a:t> </a:t>
            </a:r>
            <a:r>
              <a:rPr sz="3300" b="1" spc="0" baseline="2482" dirty="0" smtClean="0">
                <a:latin typeface="Calibri"/>
                <a:cs typeface="Calibri"/>
              </a:rPr>
              <a:t>Impact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31140" y="2474976"/>
            <a:ext cx="2310498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0"/>
              </a:lnSpc>
              <a:spcBef>
                <a:spcPts val="117"/>
              </a:spcBef>
            </a:pPr>
            <a:r>
              <a:rPr sz="3300" b="1" spc="0" baseline="2482" dirty="0" smtClean="0">
                <a:latin typeface="Calibri"/>
                <a:cs typeface="Calibri"/>
              </a:rPr>
              <a:t>Ope</a:t>
            </a:r>
            <a:r>
              <a:rPr sz="3300" b="1" spc="-50" baseline="2482" dirty="0" smtClean="0">
                <a:latin typeface="Calibri"/>
                <a:cs typeface="Calibri"/>
              </a:rPr>
              <a:t>r</a:t>
            </a:r>
            <a:r>
              <a:rPr sz="3300" b="1" spc="-29" baseline="2482" dirty="0" smtClean="0">
                <a:latin typeface="Calibri"/>
                <a:cs typeface="Calibri"/>
              </a:rPr>
              <a:t>a</a:t>
            </a:r>
            <a:r>
              <a:rPr sz="3300" b="1" spc="0" baseline="2482" dirty="0" smtClean="0">
                <a:latin typeface="Calibri"/>
                <a:cs typeface="Calibri"/>
              </a:rPr>
              <a:t>ti</a:t>
            </a:r>
            <a:r>
              <a:rPr sz="3300" b="1" spc="-9" baseline="2482" dirty="0" smtClean="0">
                <a:latin typeface="Calibri"/>
                <a:cs typeface="Calibri"/>
              </a:rPr>
              <a:t>o</a:t>
            </a:r>
            <a:r>
              <a:rPr sz="3300" b="1" spc="0" baseline="2482" dirty="0" smtClean="0">
                <a:latin typeface="Calibri"/>
                <a:cs typeface="Calibri"/>
              </a:rPr>
              <a:t>n</a:t>
            </a:r>
            <a:r>
              <a:rPr sz="3300" b="1" spc="-4" baseline="2482" dirty="0" smtClean="0">
                <a:latin typeface="Calibri"/>
                <a:cs typeface="Calibri"/>
              </a:rPr>
              <a:t>a</a:t>
            </a:r>
            <a:r>
              <a:rPr sz="3300" b="1" spc="0" baseline="2482" dirty="0" smtClean="0">
                <a:latin typeface="Calibri"/>
                <a:cs typeface="Calibri"/>
              </a:rPr>
              <a:t>l</a:t>
            </a:r>
            <a:r>
              <a:rPr sz="3300" b="1" spc="-73" baseline="2482" dirty="0" smtClean="0">
                <a:latin typeface="Calibri"/>
                <a:cs typeface="Calibri"/>
              </a:rPr>
              <a:t> </a:t>
            </a:r>
            <a:r>
              <a:rPr sz="3300" b="1" spc="0" baseline="2482" dirty="0" smtClean="0">
                <a:latin typeface="Calibri"/>
                <a:cs typeface="Calibri"/>
              </a:rPr>
              <a:t>Impact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31140" y="4609211"/>
            <a:ext cx="1957253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0"/>
              </a:lnSpc>
              <a:spcBef>
                <a:spcPts val="117"/>
              </a:spcBef>
            </a:pPr>
            <a:r>
              <a:rPr sz="3300" b="1" spc="0" baseline="2482" dirty="0" smtClean="0">
                <a:latin typeface="Calibri"/>
                <a:cs typeface="Calibri"/>
              </a:rPr>
              <a:t>Fin</a:t>
            </a:r>
            <a:r>
              <a:rPr sz="3300" b="1" spc="-4" baseline="2482" dirty="0" smtClean="0">
                <a:latin typeface="Calibri"/>
                <a:cs typeface="Calibri"/>
              </a:rPr>
              <a:t>a</a:t>
            </a:r>
            <a:r>
              <a:rPr sz="3300" b="1" spc="0" baseline="2482" dirty="0" smtClean="0">
                <a:latin typeface="Calibri"/>
                <a:cs typeface="Calibri"/>
              </a:rPr>
              <a:t>ncial</a:t>
            </a:r>
            <a:r>
              <a:rPr sz="3300" b="1" spc="-80" baseline="2482" dirty="0" smtClean="0">
                <a:latin typeface="Calibri"/>
                <a:cs typeface="Calibri"/>
              </a:rPr>
              <a:t> </a:t>
            </a:r>
            <a:r>
              <a:rPr sz="3300" b="1" spc="4" baseline="2482" dirty="0" smtClean="0">
                <a:latin typeface="Calibri"/>
                <a:cs typeface="Calibri"/>
              </a:rPr>
              <a:t>I</a:t>
            </a:r>
            <a:r>
              <a:rPr sz="3300" b="1" spc="0" baseline="2482" dirty="0" smtClean="0">
                <a:latin typeface="Calibri"/>
                <a:cs typeface="Calibri"/>
              </a:rPr>
              <a:t>mpact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71438" y="762000"/>
            <a:ext cx="309561" cy="1233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950"/>
              </a:lnSpc>
              <a:spcBef>
                <a:spcPts val="21"/>
              </a:spcBef>
            </a:pPr>
            <a:endParaRPr sz="950"/>
          </a:p>
        </p:txBody>
      </p:sp>
      <p:sp>
        <p:nvSpPr>
          <p:cNvPr id="44" name="object 44"/>
          <p:cNvSpPr txBox="1"/>
          <p:nvPr/>
        </p:nvSpPr>
        <p:spPr>
          <a:xfrm>
            <a:off x="381000" y="762000"/>
            <a:ext cx="1920239" cy="704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4"/>
              </a:spcBef>
            </a:pPr>
            <a:endParaRPr sz="550"/>
          </a:p>
        </p:txBody>
      </p:sp>
      <p:sp>
        <p:nvSpPr>
          <p:cNvPr id="43" name="object 43"/>
          <p:cNvSpPr txBox="1"/>
          <p:nvPr/>
        </p:nvSpPr>
        <p:spPr>
          <a:xfrm>
            <a:off x="2301240" y="762000"/>
            <a:ext cx="6461760" cy="1233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950"/>
              </a:lnSpc>
              <a:spcBef>
                <a:spcPts val="21"/>
              </a:spcBef>
            </a:pPr>
            <a:endParaRPr sz="950"/>
          </a:p>
        </p:txBody>
      </p:sp>
      <p:sp>
        <p:nvSpPr>
          <p:cNvPr id="42" name="object 42"/>
          <p:cNvSpPr txBox="1"/>
          <p:nvPr/>
        </p:nvSpPr>
        <p:spPr>
          <a:xfrm>
            <a:off x="8763000" y="762000"/>
            <a:ext cx="76200" cy="2286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1" name="object 41"/>
          <p:cNvSpPr txBox="1"/>
          <p:nvPr/>
        </p:nvSpPr>
        <p:spPr>
          <a:xfrm>
            <a:off x="381000" y="832484"/>
            <a:ext cx="1920239" cy="528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71438" y="885317"/>
            <a:ext cx="309561" cy="15577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9" name="object 39"/>
          <p:cNvSpPr txBox="1"/>
          <p:nvPr/>
        </p:nvSpPr>
        <p:spPr>
          <a:xfrm>
            <a:off x="381000" y="885317"/>
            <a:ext cx="2366963" cy="15577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8" name="object 38"/>
          <p:cNvSpPr txBox="1"/>
          <p:nvPr/>
        </p:nvSpPr>
        <p:spPr>
          <a:xfrm>
            <a:off x="2747963" y="885317"/>
            <a:ext cx="6015036" cy="105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00"/>
              </a:lnSpc>
              <a:spcBef>
                <a:spcPts val="29"/>
              </a:spcBef>
            </a:pPr>
            <a:endParaRPr sz="800"/>
          </a:p>
        </p:txBody>
      </p:sp>
      <p:sp>
        <p:nvSpPr>
          <p:cNvPr id="37" name="object 37"/>
          <p:cNvSpPr txBox="1"/>
          <p:nvPr/>
        </p:nvSpPr>
        <p:spPr>
          <a:xfrm>
            <a:off x="2747963" y="990625"/>
            <a:ext cx="833436" cy="5232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6" name="object 36"/>
          <p:cNvSpPr txBox="1"/>
          <p:nvPr/>
        </p:nvSpPr>
        <p:spPr>
          <a:xfrm>
            <a:off x="3581400" y="990625"/>
            <a:ext cx="5181600" cy="5232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075">
              <a:lnSpc>
                <a:spcPct val="101725"/>
              </a:lnSpc>
              <a:spcBef>
                <a:spcPts val="310"/>
              </a:spcBef>
            </a:pPr>
            <a:r>
              <a:rPr sz="2800" i="1" spc="0" dirty="0" smtClean="0">
                <a:latin typeface="Calibri"/>
                <a:cs typeface="Calibri"/>
              </a:rPr>
              <a:t>E</a:t>
            </a:r>
            <a:r>
              <a:rPr sz="2800" i="1" spc="-29" dirty="0" smtClean="0">
                <a:latin typeface="Calibri"/>
                <a:cs typeface="Calibri"/>
              </a:rPr>
              <a:t>s</a:t>
            </a:r>
            <a:r>
              <a:rPr sz="2800" i="1" spc="-34" dirty="0" smtClean="0">
                <a:latin typeface="Calibri"/>
                <a:cs typeface="Calibri"/>
              </a:rPr>
              <a:t>t</a:t>
            </a:r>
            <a:r>
              <a:rPr sz="2800" i="1" spc="0" dirty="0" smtClean="0">
                <a:latin typeface="Calibri"/>
                <a:cs typeface="Calibri"/>
              </a:rPr>
              <a:t>abl</a:t>
            </a:r>
            <a:r>
              <a:rPr sz="2800" i="1" spc="-4" dirty="0" smtClean="0">
                <a:latin typeface="Calibri"/>
                <a:cs typeface="Calibri"/>
              </a:rPr>
              <a:t>i</a:t>
            </a:r>
            <a:r>
              <a:rPr sz="2800" i="1" spc="0" dirty="0" smtClean="0">
                <a:latin typeface="Calibri"/>
                <a:cs typeface="Calibri"/>
              </a:rPr>
              <a:t>sh</a:t>
            </a:r>
            <a:r>
              <a:rPr sz="2800" i="1" spc="-106" dirty="0" smtClean="0">
                <a:latin typeface="Calibri"/>
                <a:cs typeface="Calibri"/>
              </a:rPr>
              <a:t> </a:t>
            </a:r>
            <a:r>
              <a:rPr sz="2800" i="1" spc="-64" dirty="0" smtClean="0">
                <a:latin typeface="Calibri"/>
                <a:cs typeface="Calibri"/>
              </a:rPr>
              <a:t>RT</a:t>
            </a:r>
            <a:r>
              <a:rPr sz="2800" i="1" spc="0" dirty="0" smtClean="0">
                <a:latin typeface="Calibri"/>
                <a:cs typeface="Calibri"/>
              </a:rPr>
              <a:t>O</a:t>
            </a:r>
            <a:r>
              <a:rPr sz="2800" i="1" spc="-26" dirty="0" smtClean="0">
                <a:latin typeface="Calibri"/>
                <a:cs typeface="Calibri"/>
              </a:rPr>
              <a:t> </a:t>
            </a:r>
            <a:r>
              <a:rPr sz="2800" i="1" spc="0" dirty="0" smtClean="0">
                <a:latin typeface="Calibri"/>
                <a:cs typeface="Calibri"/>
              </a:rPr>
              <a:t>T</a:t>
            </a:r>
            <a:r>
              <a:rPr sz="2800" i="1" spc="4" dirty="0" smtClean="0">
                <a:latin typeface="Calibri"/>
                <a:cs typeface="Calibri"/>
              </a:rPr>
              <a:t>h</a:t>
            </a:r>
            <a:r>
              <a:rPr sz="2800" i="1" spc="0" dirty="0" smtClean="0">
                <a:latin typeface="Calibri"/>
                <a:cs typeface="Calibri"/>
              </a:rPr>
              <a:t>resh</a:t>
            </a:r>
            <a:r>
              <a:rPr sz="2800" i="1" spc="4" dirty="0" smtClean="0">
                <a:latin typeface="Calibri"/>
                <a:cs typeface="Calibri"/>
              </a:rPr>
              <a:t>o</a:t>
            </a:r>
            <a:r>
              <a:rPr sz="2800" i="1" spc="0" dirty="0" smtClean="0">
                <a:latin typeface="Calibri"/>
                <a:cs typeface="Calibri"/>
              </a:rPr>
              <a:t>ld</a:t>
            </a:r>
            <a:r>
              <a:rPr sz="2800" i="1" spc="-111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=</a:t>
            </a:r>
            <a:r>
              <a:rPr sz="2800" spc="619" dirty="0" smtClean="0">
                <a:latin typeface="Calibri"/>
                <a:cs typeface="Calibri"/>
              </a:rPr>
              <a:t> </a:t>
            </a:r>
            <a:r>
              <a:rPr sz="2800" b="1" spc="-6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1" u="heavy" spc="0" dirty="0" smtClean="0">
                <a:solidFill>
                  <a:srgbClr val="FF0000"/>
                </a:solidFill>
                <a:latin typeface="Calibri"/>
                <a:cs typeface="Calibri"/>
              </a:rPr>
              <a:t>Criti</a:t>
            </a:r>
            <a:r>
              <a:rPr sz="2800" b="1" u="heavy" spc="-9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2800" b="1" u="heavy" spc="0" dirty="0" smtClean="0">
                <a:solidFill>
                  <a:srgbClr val="FF0000"/>
                </a:solidFill>
                <a:latin typeface="Calibri"/>
                <a:cs typeface="Calibri"/>
              </a:rPr>
              <a:t>al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8763000" y="990625"/>
            <a:ext cx="76200" cy="5232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4" name="object 34"/>
          <p:cNvSpPr txBox="1"/>
          <p:nvPr/>
        </p:nvSpPr>
        <p:spPr>
          <a:xfrm>
            <a:off x="2747963" y="1513839"/>
            <a:ext cx="6015036" cy="5435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3" name="object 33"/>
          <p:cNvSpPr txBox="1"/>
          <p:nvPr/>
        </p:nvSpPr>
        <p:spPr>
          <a:xfrm>
            <a:off x="8763000" y="1513839"/>
            <a:ext cx="76200" cy="48869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2" name="object 32"/>
          <p:cNvSpPr txBox="1"/>
          <p:nvPr/>
        </p:nvSpPr>
        <p:spPr>
          <a:xfrm>
            <a:off x="2747963" y="2057438"/>
            <a:ext cx="833436" cy="3856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1" name="object 31"/>
          <p:cNvSpPr txBox="1"/>
          <p:nvPr/>
        </p:nvSpPr>
        <p:spPr>
          <a:xfrm>
            <a:off x="3581400" y="2057438"/>
            <a:ext cx="5181600" cy="9541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075">
              <a:lnSpc>
                <a:spcPct val="101725"/>
              </a:lnSpc>
              <a:spcBef>
                <a:spcPts val="315"/>
              </a:spcBef>
            </a:pPr>
            <a:r>
              <a:rPr sz="2800" i="1" spc="0" dirty="0" smtClean="0">
                <a:latin typeface="Calibri"/>
                <a:cs typeface="Calibri"/>
              </a:rPr>
              <a:t>The </a:t>
            </a:r>
            <a:r>
              <a:rPr sz="2800" i="1" spc="-14" dirty="0" smtClean="0">
                <a:latin typeface="Calibri"/>
                <a:cs typeface="Calibri"/>
              </a:rPr>
              <a:t>e</a:t>
            </a:r>
            <a:r>
              <a:rPr sz="2800" i="1" spc="0" dirty="0" smtClean="0">
                <a:latin typeface="Calibri"/>
                <a:cs typeface="Calibri"/>
              </a:rPr>
              <a:t>arl</a:t>
            </a:r>
            <a:r>
              <a:rPr sz="2800" i="1" spc="-9" dirty="0" smtClean="0">
                <a:latin typeface="Calibri"/>
                <a:cs typeface="Calibri"/>
              </a:rPr>
              <a:t>i</a:t>
            </a:r>
            <a:r>
              <a:rPr sz="2800" i="1" spc="0" dirty="0" smtClean="0">
                <a:latin typeface="Calibri"/>
                <a:cs typeface="Calibri"/>
              </a:rPr>
              <a:t>e</a:t>
            </a:r>
            <a:r>
              <a:rPr sz="2800" i="1" spc="-39" dirty="0" smtClean="0">
                <a:latin typeface="Calibri"/>
                <a:cs typeface="Calibri"/>
              </a:rPr>
              <a:t>s</a:t>
            </a:r>
            <a:r>
              <a:rPr sz="2800" i="1" spc="0" dirty="0" smtClean="0">
                <a:latin typeface="Calibri"/>
                <a:cs typeface="Calibri"/>
              </a:rPr>
              <a:t>t</a:t>
            </a:r>
            <a:r>
              <a:rPr sz="2800" i="1" spc="9" dirty="0" smtClean="0">
                <a:latin typeface="Calibri"/>
                <a:cs typeface="Calibri"/>
              </a:rPr>
              <a:t> </a:t>
            </a:r>
            <a:r>
              <a:rPr sz="2800" i="1" spc="-64" dirty="0" smtClean="0">
                <a:latin typeface="Calibri"/>
                <a:cs typeface="Calibri"/>
              </a:rPr>
              <a:t>R</a:t>
            </a:r>
            <a:r>
              <a:rPr sz="2800" i="1" spc="-69" dirty="0" smtClean="0">
                <a:latin typeface="Calibri"/>
                <a:cs typeface="Calibri"/>
              </a:rPr>
              <a:t>T</a:t>
            </a:r>
            <a:r>
              <a:rPr sz="2800" i="1" spc="0" dirty="0" smtClean="0">
                <a:latin typeface="Calibri"/>
                <a:cs typeface="Calibri"/>
              </a:rPr>
              <a:t>O</a:t>
            </a:r>
            <a:r>
              <a:rPr sz="2800" i="1" spc="1" dirty="0" smtClean="0">
                <a:latin typeface="Calibri"/>
                <a:cs typeface="Calibri"/>
              </a:rPr>
              <a:t> </a:t>
            </a:r>
            <a:r>
              <a:rPr sz="2800" i="1" spc="0" dirty="0" smtClean="0">
                <a:latin typeface="Calibri"/>
                <a:cs typeface="Calibri"/>
              </a:rPr>
              <a:t>where </a:t>
            </a:r>
            <a:r>
              <a:rPr sz="2800" b="1" spc="-622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1" u="heavy" spc="0" dirty="0" smtClean="0">
                <a:solidFill>
                  <a:srgbClr val="FF0000"/>
                </a:solidFill>
                <a:latin typeface="Calibri"/>
                <a:cs typeface="Calibri"/>
              </a:rPr>
              <a:t>Crit</a:t>
            </a:r>
            <a:r>
              <a:rPr sz="2800" b="1" u="heavy" spc="-4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2800" b="1" u="heavy" spc="0" dirty="0" smtClean="0">
                <a:solidFill>
                  <a:srgbClr val="FF0000"/>
                </a:solidFill>
                <a:latin typeface="Calibri"/>
                <a:cs typeface="Calibri"/>
              </a:rPr>
              <a:t>cal</a:t>
            </a:r>
            <a:r>
              <a:rPr sz="2800" b="1" spc="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1" spc="29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i="1" spc="0" dirty="0" smtClean="0">
                <a:latin typeface="Calibri"/>
                <a:cs typeface="Calibri"/>
              </a:rPr>
              <a:t>is</a:t>
            </a:r>
            <a:endParaRPr sz="2800">
              <a:latin typeface="Calibri"/>
              <a:cs typeface="Calibri"/>
            </a:endParaRPr>
          </a:p>
          <a:p>
            <a:pPr marL="92075">
              <a:lnSpc>
                <a:spcPts val="3360"/>
              </a:lnSpc>
              <a:spcBef>
                <a:spcPts val="168"/>
              </a:spcBef>
            </a:pPr>
            <a:r>
              <a:rPr sz="4200" i="1" spc="0" baseline="1950" dirty="0" smtClean="0">
                <a:latin typeface="Calibri"/>
                <a:cs typeface="Calibri"/>
              </a:rPr>
              <a:t>sel</a:t>
            </a:r>
            <a:r>
              <a:rPr sz="4200" i="1" spc="-9" baseline="1950" dirty="0" smtClean="0">
                <a:latin typeface="Calibri"/>
                <a:cs typeface="Calibri"/>
              </a:rPr>
              <a:t>e</a:t>
            </a:r>
            <a:r>
              <a:rPr sz="4200" i="1" spc="0" baseline="1950" dirty="0" smtClean="0">
                <a:latin typeface="Calibri"/>
                <a:cs typeface="Calibri"/>
              </a:rPr>
              <a:t>c</a:t>
            </a:r>
            <a:r>
              <a:rPr sz="4200" i="1" spc="-25" baseline="1950" dirty="0" smtClean="0">
                <a:latin typeface="Calibri"/>
                <a:cs typeface="Calibri"/>
              </a:rPr>
              <a:t>t</a:t>
            </a:r>
            <a:r>
              <a:rPr sz="4200" i="1" spc="0" baseline="1950" dirty="0" smtClean="0">
                <a:latin typeface="Calibri"/>
                <a:cs typeface="Calibri"/>
              </a:rPr>
              <a:t>ed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1438" y="2443099"/>
            <a:ext cx="172401" cy="3520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9" name="object 29"/>
          <p:cNvSpPr txBox="1"/>
          <p:nvPr/>
        </p:nvSpPr>
        <p:spPr>
          <a:xfrm>
            <a:off x="243840" y="2443099"/>
            <a:ext cx="137160" cy="29438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8" name="object 28"/>
          <p:cNvSpPr txBox="1"/>
          <p:nvPr/>
        </p:nvSpPr>
        <p:spPr>
          <a:xfrm>
            <a:off x="381000" y="2443099"/>
            <a:ext cx="2106167" cy="29438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7" name="object 27"/>
          <p:cNvSpPr txBox="1"/>
          <p:nvPr/>
        </p:nvSpPr>
        <p:spPr>
          <a:xfrm>
            <a:off x="2487167" y="2443099"/>
            <a:ext cx="1094232" cy="3520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6" name="object 26"/>
          <p:cNvSpPr txBox="1"/>
          <p:nvPr/>
        </p:nvSpPr>
        <p:spPr>
          <a:xfrm>
            <a:off x="243840" y="2737484"/>
            <a:ext cx="137160" cy="576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381000" y="2737484"/>
            <a:ext cx="2106167" cy="576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71438" y="2795143"/>
            <a:ext cx="172401" cy="17404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381000" y="2795143"/>
            <a:ext cx="1752600" cy="17404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2824163" y="2795143"/>
            <a:ext cx="757236" cy="2164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2824163" y="3011551"/>
            <a:ext cx="5938836" cy="5698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2824163" y="3581438"/>
            <a:ext cx="757236" cy="9190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3581400" y="3581438"/>
            <a:ext cx="5181600" cy="9541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38" marR="759767" algn="ctr">
              <a:lnSpc>
                <a:spcPct val="101725"/>
              </a:lnSpc>
              <a:spcBef>
                <a:spcPts val="315"/>
              </a:spcBef>
            </a:pPr>
            <a:r>
              <a:rPr sz="2800" i="1" spc="0" dirty="0" smtClean="0">
                <a:latin typeface="Calibri"/>
                <a:cs typeface="Calibri"/>
              </a:rPr>
              <a:t>T</a:t>
            </a:r>
            <a:r>
              <a:rPr sz="2800" i="1" spc="4" dirty="0" smtClean="0">
                <a:latin typeface="Calibri"/>
                <a:cs typeface="Calibri"/>
              </a:rPr>
              <a:t>h</a:t>
            </a:r>
            <a:r>
              <a:rPr sz="2800" i="1" spc="0" dirty="0" smtClean="0">
                <a:latin typeface="Calibri"/>
                <a:cs typeface="Calibri"/>
              </a:rPr>
              <a:t>is</a:t>
            </a:r>
            <a:r>
              <a:rPr sz="2800" i="1" spc="-65" dirty="0" smtClean="0">
                <a:latin typeface="Calibri"/>
                <a:cs typeface="Calibri"/>
              </a:rPr>
              <a:t> </a:t>
            </a:r>
            <a:r>
              <a:rPr sz="2800" i="1" spc="0" dirty="0" smtClean="0">
                <a:latin typeface="Calibri"/>
                <a:cs typeface="Calibri"/>
              </a:rPr>
              <a:t>is</a:t>
            </a:r>
            <a:r>
              <a:rPr sz="2800" i="1" spc="-17" dirty="0" smtClean="0">
                <a:latin typeface="Calibri"/>
                <a:cs typeface="Calibri"/>
              </a:rPr>
              <a:t> </a:t>
            </a:r>
            <a:r>
              <a:rPr sz="2800" i="1" spc="0" dirty="0" smtClean="0">
                <a:latin typeface="Calibri"/>
                <a:cs typeface="Calibri"/>
              </a:rPr>
              <a:t>your</a:t>
            </a:r>
            <a:r>
              <a:rPr sz="2800" i="1" spc="-35" dirty="0" smtClean="0">
                <a:latin typeface="Calibri"/>
                <a:cs typeface="Calibri"/>
              </a:rPr>
              <a:t> </a:t>
            </a:r>
            <a:r>
              <a:rPr sz="2800" i="1" u="heavy" spc="-39" dirty="0" smtClean="0">
                <a:latin typeface="Calibri"/>
                <a:cs typeface="Calibri"/>
              </a:rPr>
              <a:t>F</a:t>
            </a:r>
            <a:r>
              <a:rPr sz="2800" i="1" u="heavy" spc="0" dirty="0" smtClean="0">
                <a:latin typeface="Calibri"/>
                <a:cs typeface="Calibri"/>
              </a:rPr>
              <a:t>unction</a:t>
            </a:r>
            <a:r>
              <a:rPr sz="2800" i="1" spc="-82" dirty="0" smtClean="0">
                <a:latin typeface="Calibri"/>
                <a:cs typeface="Calibri"/>
              </a:rPr>
              <a:t> </a:t>
            </a:r>
            <a:r>
              <a:rPr sz="2800" i="1" spc="-64" dirty="0" smtClean="0">
                <a:latin typeface="Calibri"/>
                <a:cs typeface="Calibri"/>
              </a:rPr>
              <a:t>RT</a:t>
            </a:r>
            <a:r>
              <a:rPr sz="2800" i="1" spc="0" dirty="0" smtClean="0">
                <a:latin typeface="Calibri"/>
                <a:cs typeface="Calibri"/>
              </a:rPr>
              <a:t>O</a:t>
            </a:r>
            <a:endParaRPr sz="2800">
              <a:latin typeface="Calibri"/>
              <a:cs typeface="Calibri"/>
            </a:endParaRPr>
          </a:p>
          <a:p>
            <a:pPr marL="1844332" marR="1843049" algn="ctr">
              <a:lnSpc>
                <a:spcPts val="3360"/>
              </a:lnSpc>
              <a:spcBef>
                <a:spcPts val="168"/>
              </a:spcBef>
            </a:pPr>
            <a:r>
              <a:rPr sz="4200" b="1" u="heavy" spc="0" baseline="1950" dirty="0" smtClean="0">
                <a:solidFill>
                  <a:srgbClr val="FF0000"/>
                </a:solidFill>
                <a:latin typeface="Calibri"/>
                <a:cs typeface="Calibri"/>
              </a:rPr>
              <a:t>0</a:t>
            </a:r>
            <a:r>
              <a:rPr sz="4200" b="1" u="heavy" spc="-1" baseline="195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200" b="1" u="heavy" spc="0" baseline="1950" dirty="0" smtClean="0">
                <a:solidFill>
                  <a:srgbClr val="FF0000"/>
                </a:solidFill>
                <a:latin typeface="Calibri"/>
                <a:cs typeface="Calibri"/>
              </a:rPr>
              <a:t>–</a:t>
            </a:r>
            <a:r>
              <a:rPr sz="4200" b="1" u="heavy" spc="627" baseline="195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200" b="1" u="heavy" spc="0" baseline="1950" dirty="0" smtClean="0">
                <a:solidFill>
                  <a:srgbClr val="FF0000"/>
                </a:solidFill>
                <a:latin typeface="Calibri"/>
                <a:cs typeface="Calibri"/>
              </a:rPr>
              <a:t>24</a:t>
            </a:r>
            <a:r>
              <a:rPr sz="4200" b="1" u="heavy" spc="3" baseline="195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200" b="1" u="heavy" spc="0" baseline="1950" dirty="0" smtClean="0">
                <a:solidFill>
                  <a:srgbClr val="FF0000"/>
                </a:solidFill>
                <a:latin typeface="Calibri"/>
                <a:cs typeface="Calibri"/>
              </a:rPr>
              <a:t>h</a:t>
            </a:r>
            <a:r>
              <a:rPr sz="4200" b="1" u="heavy" spc="-34" baseline="19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200" b="1" u="heavy" spc="0" baseline="19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1438" y="4535551"/>
            <a:ext cx="172401" cy="4095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243840" y="4535551"/>
            <a:ext cx="137160" cy="3355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381000" y="4535551"/>
            <a:ext cx="1752600" cy="3355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2133600" y="4535551"/>
            <a:ext cx="6629400" cy="4095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243840" y="4871085"/>
            <a:ext cx="137160" cy="739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32"/>
              </a:spcBef>
            </a:pPr>
            <a:endParaRPr sz="550"/>
          </a:p>
        </p:txBody>
      </p:sp>
      <p:sp>
        <p:nvSpPr>
          <p:cNvPr id="13" name="object 13"/>
          <p:cNvSpPr txBox="1"/>
          <p:nvPr/>
        </p:nvSpPr>
        <p:spPr>
          <a:xfrm>
            <a:off x="381000" y="4871085"/>
            <a:ext cx="1752600" cy="739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32"/>
              </a:spcBef>
            </a:pPr>
            <a:endParaRPr sz="550"/>
          </a:p>
        </p:txBody>
      </p:sp>
      <p:sp>
        <p:nvSpPr>
          <p:cNvPr id="12" name="object 12"/>
          <p:cNvSpPr txBox="1"/>
          <p:nvPr/>
        </p:nvSpPr>
        <p:spPr>
          <a:xfrm>
            <a:off x="71438" y="4945062"/>
            <a:ext cx="309561" cy="14557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381000" y="4945062"/>
            <a:ext cx="2443162" cy="14557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2824162" y="4945062"/>
            <a:ext cx="5938837" cy="943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00"/>
              </a:lnSpc>
              <a:spcBef>
                <a:spcPts val="42"/>
              </a:spcBef>
            </a:pPr>
            <a:endParaRPr sz="700"/>
          </a:p>
        </p:txBody>
      </p:sp>
      <p:sp>
        <p:nvSpPr>
          <p:cNvPr id="9" name="object 9"/>
          <p:cNvSpPr txBox="1"/>
          <p:nvPr/>
        </p:nvSpPr>
        <p:spPr>
          <a:xfrm>
            <a:off x="2824162" y="5039385"/>
            <a:ext cx="757237" cy="5232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3581400" y="5039385"/>
            <a:ext cx="5181600" cy="5232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7926">
              <a:lnSpc>
                <a:spcPct val="101725"/>
              </a:lnSpc>
              <a:spcBef>
                <a:spcPts val="315"/>
              </a:spcBef>
            </a:pPr>
            <a:r>
              <a:rPr sz="2800" i="1" spc="0" dirty="0" smtClean="0">
                <a:latin typeface="Calibri"/>
                <a:cs typeface="Calibri"/>
              </a:rPr>
              <a:t>Overa</a:t>
            </a:r>
            <a:r>
              <a:rPr sz="2800" i="1" spc="-9" dirty="0" smtClean="0">
                <a:latin typeface="Calibri"/>
                <a:cs typeface="Calibri"/>
              </a:rPr>
              <a:t>l</a:t>
            </a:r>
            <a:r>
              <a:rPr sz="2800" i="1" spc="0" dirty="0" smtClean="0">
                <a:latin typeface="Calibri"/>
                <a:cs typeface="Calibri"/>
              </a:rPr>
              <a:t>l</a:t>
            </a:r>
            <a:r>
              <a:rPr sz="2800" i="1" spc="-74" dirty="0" smtClean="0">
                <a:latin typeface="Calibri"/>
                <a:cs typeface="Calibri"/>
              </a:rPr>
              <a:t> </a:t>
            </a:r>
            <a:r>
              <a:rPr sz="2800" i="1" spc="0" dirty="0" smtClean="0">
                <a:latin typeface="Calibri"/>
                <a:cs typeface="Calibri"/>
              </a:rPr>
              <a:t>Crit</a:t>
            </a:r>
            <a:r>
              <a:rPr sz="2800" i="1" spc="-4" dirty="0" smtClean="0">
                <a:latin typeface="Calibri"/>
                <a:cs typeface="Calibri"/>
              </a:rPr>
              <a:t>i</a:t>
            </a:r>
            <a:r>
              <a:rPr sz="2800" i="1" spc="-9" dirty="0" smtClean="0">
                <a:latin typeface="Calibri"/>
                <a:cs typeface="Calibri"/>
              </a:rPr>
              <a:t>c</a:t>
            </a:r>
            <a:r>
              <a:rPr sz="2800" i="1" spc="0" dirty="0" smtClean="0">
                <a:latin typeface="Calibri"/>
                <a:cs typeface="Calibri"/>
              </a:rPr>
              <a:t>al</a:t>
            </a:r>
            <a:r>
              <a:rPr sz="2800" i="1" spc="-9" dirty="0" smtClean="0">
                <a:latin typeface="Calibri"/>
                <a:cs typeface="Calibri"/>
              </a:rPr>
              <a:t>i</a:t>
            </a:r>
            <a:r>
              <a:rPr sz="2800" i="1" spc="0" dirty="0" smtClean="0">
                <a:latin typeface="Calibri"/>
                <a:cs typeface="Calibri"/>
              </a:rPr>
              <a:t>ty</a:t>
            </a:r>
            <a:r>
              <a:rPr sz="2800" i="1" spc="-38" dirty="0" smtClean="0">
                <a:latin typeface="Calibri"/>
                <a:cs typeface="Calibri"/>
              </a:rPr>
              <a:t> </a:t>
            </a:r>
            <a:r>
              <a:rPr sz="2800" i="1" spc="0" dirty="0" smtClean="0">
                <a:latin typeface="Calibri"/>
                <a:cs typeface="Calibri"/>
              </a:rPr>
              <a:t>=</a:t>
            </a:r>
            <a:r>
              <a:rPr sz="2800" i="1" spc="-13" dirty="0" smtClean="0">
                <a:latin typeface="Calibri"/>
                <a:cs typeface="Calibri"/>
              </a:rPr>
              <a:t> </a:t>
            </a:r>
            <a:r>
              <a:rPr sz="2800" b="1" spc="-608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1" u="heavy" spc="0" dirty="0" smtClean="0">
                <a:solidFill>
                  <a:srgbClr val="FF0000"/>
                </a:solidFill>
                <a:latin typeface="Calibri"/>
                <a:cs typeface="Calibri"/>
              </a:rPr>
              <a:t>Criti</a:t>
            </a:r>
            <a:r>
              <a:rPr sz="2800" b="1" u="heavy" spc="-9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2800" b="1" u="heavy" spc="0" dirty="0" smtClean="0">
                <a:solidFill>
                  <a:srgbClr val="FF0000"/>
                </a:solidFill>
                <a:latin typeface="Calibri"/>
                <a:cs typeface="Calibri"/>
              </a:rPr>
              <a:t>al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824162" y="5562600"/>
            <a:ext cx="5938837" cy="838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71438" y="6400800"/>
            <a:ext cx="2752723" cy="1571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2824162" y="6400800"/>
            <a:ext cx="6015037" cy="1571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5645037" y="4247261"/>
            <a:ext cx="8063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5902503" y="4247261"/>
            <a:ext cx="8224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6344694" y="4247261"/>
            <a:ext cx="8178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  <p:extLst>
      <p:ext uri="{BB962C8B-B14F-4D97-AF65-F5344CB8AC3E}">
        <p14:creationId xmlns:p14="http://schemas.microsoft.com/office/powerpoint/2010/main" val="458285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/>
          <p:nvPr/>
        </p:nvSpPr>
        <p:spPr>
          <a:xfrm>
            <a:off x="381000" y="762000"/>
            <a:ext cx="8382000" cy="5638800"/>
          </a:xfrm>
          <a:custGeom>
            <a:avLst/>
            <a:gdLst/>
            <a:ahLst/>
            <a:cxnLst/>
            <a:rect l="l" t="t" r="r" b="b"/>
            <a:pathLst>
              <a:path w="8382000" h="5638800">
                <a:moveTo>
                  <a:pt x="0" y="5638800"/>
                </a:moveTo>
                <a:lnTo>
                  <a:pt x="8382000" y="5638800"/>
                </a:lnTo>
                <a:lnTo>
                  <a:pt x="8382000" y="0"/>
                </a:lnTo>
                <a:lnTo>
                  <a:pt x="0" y="0"/>
                </a:lnTo>
                <a:lnTo>
                  <a:pt x="0" y="5638800"/>
                </a:lnTo>
                <a:close/>
              </a:path>
            </a:pathLst>
          </a:custGeom>
          <a:ln w="25400">
            <a:solidFill>
              <a:srgbClr val="C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179570" y="145796"/>
            <a:ext cx="4456894" cy="635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990"/>
              </a:lnSpc>
              <a:spcBef>
                <a:spcPts val="249"/>
              </a:spcBef>
            </a:pPr>
            <a:r>
              <a:rPr sz="7200" spc="0" baseline="3413" dirty="0" smtClean="0">
                <a:latin typeface="Calibri"/>
                <a:cs typeface="Calibri"/>
              </a:rPr>
              <a:t>Eleme</a:t>
            </a:r>
            <a:r>
              <a:rPr sz="7200" spc="-44" baseline="3413" dirty="0" smtClean="0">
                <a:latin typeface="Calibri"/>
                <a:cs typeface="Calibri"/>
              </a:rPr>
              <a:t>n</a:t>
            </a:r>
            <a:r>
              <a:rPr sz="7200" spc="0" baseline="3413" dirty="0" smtClean="0">
                <a:latin typeface="Calibri"/>
                <a:cs typeface="Calibri"/>
              </a:rPr>
              <a:t>ts of a BIA</a:t>
            </a:r>
            <a:endParaRPr sz="4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1000" y="762000"/>
            <a:ext cx="8382000" cy="5638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 dirty="0"/>
          </a:p>
          <a:p>
            <a:pPr marL="320040">
              <a:lnSpc>
                <a:spcPct val="101725"/>
              </a:lnSpc>
              <a:spcBef>
                <a:spcPts val="7397"/>
              </a:spcBef>
            </a:pPr>
            <a:r>
              <a:rPr sz="2800" spc="-4" dirty="0" smtClean="0">
                <a:latin typeface="Arial"/>
                <a:cs typeface="Arial"/>
              </a:rPr>
              <a:t>•</a:t>
            </a:r>
            <a:r>
              <a:rPr sz="2800" u="heavy" spc="616" dirty="0" smtClean="0">
                <a:latin typeface="Calibri"/>
                <a:cs typeface="Calibri"/>
              </a:rPr>
              <a:t> </a:t>
            </a:r>
            <a:r>
              <a:rPr sz="2800" u="heavy" spc="0" dirty="0" smtClean="0">
                <a:latin typeface="Calibri"/>
                <a:cs typeface="Calibri"/>
              </a:rPr>
              <a:t>G</a:t>
            </a:r>
            <a:r>
              <a:rPr sz="2800" u="heavy" spc="-19" dirty="0" smtClean="0">
                <a:latin typeface="Calibri"/>
                <a:cs typeface="Calibri"/>
              </a:rPr>
              <a:t>a</a:t>
            </a:r>
            <a:r>
              <a:rPr sz="2800" u="heavy" spc="0" dirty="0" smtClean="0">
                <a:latin typeface="Calibri"/>
                <a:cs typeface="Calibri"/>
              </a:rPr>
              <a:t>the</a:t>
            </a:r>
            <a:r>
              <a:rPr sz="2800" u="heavy" spc="-4" dirty="0" smtClean="0">
                <a:latin typeface="Calibri"/>
                <a:cs typeface="Calibri"/>
              </a:rPr>
              <a:t>r</a:t>
            </a:r>
            <a:r>
              <a:rPr sz="2800" u="heavy" spc="0" dirty="0" smtClean="0">
                <a:latin typeface="Calibri"/>
                <a:cs typeface="Calibri"/>
              </a:rPr>
              <a:t>i</a:t>
            </a:r>
            <a:r>
              <a:rPr sz="2800" u="heavy" spc="-9" dirty="0" smtClean="0">
                <a:latin typeface="Calibri"/>
                <a:cs typeface="Calibri"/>
              </a:rPr>
              <a:t>n</a:t>
            </a:r>
            <a:r>
              <a:rPr sz="2800" u="heavy" spc="0" dirty="0" smtClean="0">
                <a:latin typeface="Calibri"/>
                <a:cs typeface="Calibri"/>
              </a:rPr>
              <a:t>g</a:t>
            </a:r>
            <a:r>
              <a:rPr sz="2800" u="heavy" spc="-38" dirty="0" smtClean="0">
                <a:latin typeface="Calibri"/>
                <a:cs typeface="Calibri"/>
              </a:rPr>
              <a:t> </a:t>
            </a:r>
            <a:r>
              <a:rPr sz="2800" u="heavy" spc="0" dirty="0" smtClean="0">
                <a:latin typeface="Calibri"/>
                <a:cs typeface="Calibri"/>
              </a:rPr>
              <a:t>the</a:t>
            </a:r>
            <a:r>
              <a:rPr sz="2800" u="heavy" spc="-34" dirty="0" smtClean="0">
                <a:latin typeface="Calibri"/>
                <a:cs typeface="Calibri"/>
              </a:rPr>
              <a:t> </a:t>
            </a:r>
            <a:r>
              <a:rPr sz="2800" u="heavy" spc="0" dirty="0" smtClean="0">
                <a:latin typeface="Calibri"/>
                <a:cs typeface="Calibri"/>
              </a:rPr>
              <a:t>I</a:t>
            </a:r>
            <a:r>
              <a:rPr sz="2800" u="heavy" spc="-9" dirty="0" smtClean="0">
                <a:latin typeface="Calibri"/>
                <a:cs typeface="Calibri"/>
              </a:rPr>
              <a:t>n</a:t>
            </a:r>
            <a:r>
              <a:rPr sz="2800" u="heavy" spc="-59" dirty="0" smtClean="0">
                <a:latin typeface="Calibri"/>
                <a:cs typeface="Calibri"/>
              </a:rPr>
              <a:t>f</a:t>
            </a:r>
            <a:r>
              <a:rPr sz="2800" u="heavy" spc="0" dirty="0" smtClean="0">
                <a:latin typeface="Calibri"/>
                <a:cs typeface="Calibri"/>
              </a:rPr>
              <a:t>orm</a:t>
            </a:r>
            <a:r>
              <a:rPr sz="2800" u="heavy" spc="-19" dirty="0" smtClean="0">
                <a:latin typeface="Calibri"/>
                <a:cs typeface="Calibri"/>
              </a:rPr>
              <a:t>a</a:t>
            </a:r>
            <a:r>
              <a:rPr sz="2800" u="heavy" spc="0" dirty="0" smtClean="0">
                <a:latin typeface="Calibri"/>
                <a:cs typeface="Calibri"/>
              </a:rPr>
              <a:t>tion</a:t>
            </a:r>
            <a:r>
              <a:rPr sz="2800" u="heavy" spc="-115" dirty="0" smtClean="0">
                <a:latin typeface="Calibri"/>
                <a:cs typeface="Calibri"/>
              </a:rPr>
              <a:t> </a:t>
            </a:r>
            <a:r>
              <a:rPr sz="2800" u="heavy" spc="0" dirty="0" smtClean="0">
                <a:latin typeface="Calibri"/>
                <a:cs typeface="Calibri"/>
              </a:rPr>
              <a:t>(D</a:t>
            </a:r>
            <a:r>
              <a:rPr sz="2800" u="heavy" spc="-19" dirty="0" smtClean="0">
                <a:latin typeface="Calibri"/>
                <a:cs typeface="Calibri"/>
              </a:rPr>
              <a:t>a</a:t>
            </a:r>
            <a:r>
              <a:rPr sz="2800" u="heavy" spc="-34" dirty="0" smtClean="0">
                <a:latin typeface="Calibri"/>
                <a:cs typeface="Calibri"/>
              </a:rPr>
              <a:t>t</a:t>
            </a:r>
            <a:r>
              <a:rPr sz="2800" u="heavy" spc="0" dirty="0" smtClean="0">
                <a:latin typeface="Calibri"/>
                <a:cs typeface="Calibri"/>
              </a:rPr>
              <a:t>a</a:t>
            </a:r>
            <a:r>
              <a:rPr sz="2800" u="heavy" spc="-58" dirty="0" smtClean="0">
                <a:latin typeface="Calibri"/>
                <a:cs typeface="Calibri"/>
              </a:rPr>
              <a:t> </a:t>
            </a:r>
            <a:r>
              <a:rPr sz="2800" u="heavy" spc="0" dirty="0" smtClean="0">
                <a:latin typeface="Calibri"/>
                <a:cs typeface="Calibri"/>
              </a:rPr>
              <a:t>Co</a:t>
            </a:r>
            <a:r>
              <a:rPr sz="2800" u="heavy" spc="-9" dirty="0" smtClean="0">
                <a:latin typeface="Calibri"/>
                <a:cs typeface="Calibri"/>
              </a:rPr>
              <a:t>l</a:t>
            </a:r>
            <a:r>
              <a:rPr sz="2800" u="heavy" spc="0" dirty="0" smtClean="0">
                <a:latin typeface="Calibri"/>
                <a:cs typeface="Calibri"/>
              </a:rPr>
              <a:t>lect</a:t>
            </a:r>
            <a:r>
              <a:rPr sz="2800" u="heavy" spc="-4" dirty="0" smtClean="0">
                <a:latin typeface="Calibri"/>
                <a:cs typeface="Calibri"/>
              </a:rPr>
              <a:t>i</a:t>
            </a:r>
            <a:r>
              <a:rPr sz="2800" u="heavy" spc="0" dirty="0" smtClean="0">
                <a:latin typeface="Calibri"/>
                <a:cs typeface="Calibri"/>
              </a:rPr>
              <a:t>on)</a:t>
            </a:r>
            <a:endParaRPr sz="2800" dirty="0">
              <a:latin typeface="Calibri"/>
              <a:cs typeface="Calibri"/>
            </a:endParaRPr>
          </a:p>
          <a:p>
            <a:pPr marL="777544">
              <a:lnSpc>
                <a:spcPct val="101725"/>
              </a:lnSpc>
              <a:spcBef>
                <a:spcPts val="1144"/>
              </a:spcBef>
            </a:pPr>
            <a:r>
              <a:rPr sz="2800" spc="0" dirty="0" smtClean="0">
                <a:latin typeface="Arial"/>
                <a:cs typeface="Arial"/>
              </a:rPr>
              <a:t>•</a:t>
            </a:r>
            <a:r>
              <a:rPr sz="2800" spc="465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C</a:t>
            </a:r>
            <a:r>
              <a:rPr sz="2800" spc="-39" dirty="0" smtClean="0">
                <a:latin typeface="Calibri"/>
                <a:cs typeface="Calibri"/>
              </a:rPr>
              <a:t>r</a:t>
            </a:r>
            <a:r>
              <a:rPr sz="2800" spc="0" dirty="0" smtClean="0">
                <a:latin typeface="Calibri"/>
                <a:cs typeface="Calibri"/>
              </a:rPr>
              <a:t>e</a:t>
            </a:r>
            <a:r>
              <a:rPr sz="2800" spc="-19" dirty="0" smtClean="0">
                <a:latin typeface="Calibri"/>
                <a:cs typeface="Calibri"/>
              </a:rPr>
              <a:t>a</a:t>
            </a:r>
            <a:r>
              <a:rPr sz="2800" spc="-25" dirty="0" smtClean="0">
                <a:latin typeface="Calibri"/>
                <a:cs typeface="Calibri"/>
              </a:rPr>
              <a:t>t</a:t>
            </a:r>
            <a:r>
              <a:rPr sz="2800" spc="0" dirty="0" smtClean="0">
                <a:latin typeface="Calibri"/>
                <a:cs typeface="Calibri"/>
              </a:rPr>
              <a:t>e</a:t>
            </a:r>
            <a:r>
              <a:rPr sz="2800" spc="-65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a</a:t>
            </a:r>
            <a:r>
              <a:rPr sz="2800" spc="-23" dirty="0" smtClean="0">
                <a:latin typeface="Calibri"/>
                <a:cs typeface="Calibri"/>
              </a:rPr>
              <a:t> </a:t>
            </a:r>
            <a:r>
              <a:rPr sz="2800" u="heavy" spc="-19" dirty="0" smtClean="0">
                <a:latin typeface="Calibri"/>
                <a:cs typeface="Calibri"/>
              </a:rPr>
              <a:t>c</a:t>
            </a:r>
            <a:r>
              <a:rPr sz="2800" u="heavy" spc="0" dirty="0" smtClean="0">
                <a:latin typeface="Calibri"/>
                <a:cs typeface="Calibri"/>
              </a:rPr>
              <a:t>ons</a:t>
            </a:r>
            <a:r>
              <a:rPr sz="2800" u="heavy" spc="-9" dirty="0" smtClean="0">
                <a:latin typeface="Calibri"/>
                <a:cs typeface="Calibri"/>
              </a:rPr>
              <a:t>i</a:t>
            </a:r>
            <a:r>
              <a:rPr sz="2800" u="heavy" spc="-34" dirty="0" smtClean="0">
                <a:latin typeface="Calibri"/>
                <a:cs typeface="Calibri"/>
              </a:rPr>
              <a:t>s</a:t>
            </a:r>
            <a:r>
              <a:rPr sz="2800" u="heavy" spc="-25" dirty="0" smtClean="0">
                <a:latin typeface="Calibri"/>
                <a:cs typeface="Calibri"/>
              </a:rPr>
              <a:t>t</a:t>
            </a:r>
            <a:r>
              <a:rPr sz="2800" u="heavy" spc="0" dirty="0" smtClean="0">
                <a:latin typeface="Calibri"/>
                <a:cs typeface="Calibri"/>
              </a:rPr>
              <a:t>e</a:t>
            </a:r>
            <a:r>
              <a:rPr sz="2800" u="heavy" spc="-29" dirty="0" smtClean="0">
                <a:latin typeface="Calibri"/>
                <a:cs typeface="Calibri"/>
              </a:rPr>
              <a:t>n</a:t>
            </a:r>
            <a:r>
              <a:rPr sz="2800" u="heavy" spc="0" dirty="0" smtClean="0">
                <a:latin typeface="Calibri"/>
                <a:cs typeface="Calibri"/>
              </a:rPr>
              <a:t>t</a:t>
            </a:r>
            <a:r>
              <a:rPr sz="2800" spc="-46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Que</a:t>
            </a:r>
            <a:r>
              <a:rPr sz="2800" spc="-39" dirty="0" smtClean="0">
                <a:latin typeface="Calibri"/>
                <a:cs typeface="Calibri"/>
              </a:rPr>
              <a:t>s</a:t>
            </a:r>
            <a:r>
              <a:rPr sz="2800" spc="0" dirty="0" smtClean="0">
                <a:latin typeface="Calibri"/>
                <a:cs typeface="Calibri"/>
              </a:rPr>
              <a:t>tio</a:t>
            </a:r>
            <a:r>
              <a:rPr sz="2800" spc="-9" dirty="0" smtClean="0">
                <a:latin typeface="Calibri"/>
                <a:cs typeface="Calibri"/>
              </a:rPr>
              <a:t>n</a:t>
            </a:r>
            <a:r>
              <a:rPr sz="2800" spc="0" dirty="0" smtClean="0">
                <a:latin typeface="Calibri"/>
                <a:cs typeface="Calibri"/>
              </a:rPr>
              <a:t>nai</a:t>
            </a:r>
            <a:r>
              <a:rPr sz="2800" spc="-44" dirty="0" smtClean="0">
                <a:latin typeface="Calibri"/>
                <a:cs typeface="Calibri"/>
              </a:rPr>
              <a:t>r</a:t>
            </a:r>
            <a:r>
              <a:rPr sz="2800" spc="0" dirty="0" smtClean="0">
                <a:latin typeface="Calibri"/>
                <a:cs typeface="Calibri"/>
              </a:rPr>
              <a:t>e</a:t>
            </a:r>
            <a:r>
              <a:rPr sz="2800" spc="-111" dirty="0" smtClean="0">
                <a:latin typeface="Calibri"/>
                <a:cs typeface="Calibri"/>
              </a:rPr>
              <a:t> </a:t>
            </a:r>
            <a:r>
              <a:rPr sz="2800" spc="-59" dirty="0" smtClean="0">
                <a:latin typeface="Calibri"/>
                <a:cs typeface="Calibri"/>
              </a:rPr>
              <a:t>f</a:t>
            </a:r>
            <a:r>
              <a:rPr sz="2800" spc="0" dirty="0" smtClean="0">
                <a:latin typeface="Calibri"/>
                <a:cs typeface="Calibri"/>
              </a:rPr>
              <a:t>or</a:t>
            </a:r>
            <a:r>
              <a:rPr sz="2800" spc="-33" dirty="0" smtClean="0">
                <a:latin typeface="Calibri"/>
                <a:cs typeface="Calibri"/>
              </a:rPr>
              <a:t> </a:t>
            </a:r>
            <a:r>
              <a:rPr sz="2800" spc="-4" dirty="0" smtClean="0">
                <a:latin typeface="Calibri"/>
                <a:cs typeface="Calibri"/>
              </a:rPr>
              <a:t>e</a:t>
            </a:r>
            <a:r>
              <a:rPr sz="2800" spc="-25" dirty="0" smtClean="0">
                <a:latin typeface="Calibri"/>
                <a:cs typeface="Calibri"/>
              </a:rPr>
              <a:t>v</a:t>
            </a:r>
            <a:r>
              <a:rPr sz="2800" spc="0" dirty="0" smtClean="0">
                <a:latin typeface="Calibri"/>
                <a:cs typeface="Calibri"/>
              </a:rPr>
              <a:t>er</a:t>
            </a:r>
            <a:r>
              <a:rPr sz="2800" spc="-29" dirty="0" smtClean="0">
                <a:latin typeface="Calibri"/>
                <a:cs typeface="Calibri"/>
              </a:rPr>
              <a:t>y</a:t>
            </a:r>
            <a:r>
              <a:rPr sz="2800" spc="0" dirty="0" smtClean="0">
                <a:latin typeface="Calibri"/>
                <a:cs typeface="Calibri"/>
              </a:rPr>
              <a:t>one</a:t>
            </a:r>
            <a:endParaRPr sz="2800" dirty="0">
              <a:latin typeface="Calibri"/>
              <a:cs typeface="Calibri"/>
            </a:endParaRPr>
          </a:p>
          <a:p>
            <a:pPr marL="777544">
              <a:lnSpc>
                <a:spcPts val="3360"/>
              </a:lnSpc>
              <a:spcBef>
                <a:spcPts val="168"/>
              </a:spcBef>
            </a:pPr>
            <a:r>
              <a:rPr sz="4200" spc="0" baseline="2070" dirty="0" smtClean="0">
                <a:latin typeface="Arial"/>
                <a:cs typeface="Arial"/>
              </a:rPr>
              <a:t>•</a:t>
            </a:r>
            <a:r>
              <a:rPr sz="4200" spc="465" baseline="2070" dirty="0" smtClean="0">
                <a:latin typeface="Arial"/>
                <a:cs typeface="Arial"/>
              </a:rPr>
              <a:t> </a:t>
            </a:r>
            <a:r>
              <a:rPr sz="4200" spc="0" baseline="1950" dirty="0" smtClean="0">
                <a:latin typeface="Calibri"/>
                <a:cs typeface="Calibri"/>
              </a:rPr>
              <a:t>S</a:t>
            </a:r>
            <a:r>
              <a:rPr sz="4200" spc="-9" baseline="1950" dirty="0" smtClean="0">
                <a:latin typeface="Calibri"/>
                <a:cs typeface="Calibri"/>
              </a:rPr>
              <a:t>e</a:t>
            </a:r>
            <a:r>
              <a:rPr sz="4200" spc="0" baseline="1950" dirty="0" smtClean="0">
                <a:latin typeface="Calibri"/>
                <a:cs typeface="Calibri"/>
              </a:rPr>
              <a:t>t</a:t>
            </a:r>
            <a:r>
              <a:rPr sz="4200" spc="-26" baseline="1950" dirty="0" smtClean="0">
                <a:latin typeface="Calibri"/>
                <a:cs typeface="Calibri"/>
              </a:rPr>
              <a:t> </a:t>
            </a:r>
            <a:r>
              <a:rPr sz="4200" spc="0" baseline="1950" dirty="0" smtClean="0">
                <a:latin typeface="Calibri"/>
                <a:cs typeface="Calibri"/>
              </a:rPr>
              <a:t>up</a:t>
            </a:r>
            <a:r>
              <a:rPr sz="4200" spc="-14" baseline="1950" dirty="0" smtClean="0">
                <a:latin typeface="Calibri"/>
                <a:cs typeface="Calibri"/>
              </a:rPr>
              <a:t> </a:t>
            </a:r>
            <a:r>
              <a:rPr sz="4200" spc="0" baseline="1950" dirty="0" smtClean="0">
                <a:latin typeface="Calibri"/>
                <a:cs typeface="Calibri"/>
              </a:rPr>
              <a:t>BIA</a:t>
            </a:r>
            <a:r>
              <a:rPr sz="4200" spc="9" baseline="1950" dirty="0" smtClean="0">
                <a:latin typeface="Calibri"/>
                <a:cs typeface="Calibri"/>
              </a:rPr>
              <a:t> </a:t>
            </a:r>
            <a:r>
              <a:rPr sz="4200" spc="-125" baseline="1950" dirty="0" smtClean="0">
                <a:latin typeface="Calibri"/>
                <a:cs typeface="Calibri"/>
              </a:rPr>
              <a:t>W</a:t>
            </a:r>
            <a:r>
              <a:rPr sz="4200" spc="0" baseline="1950" dirty="0" smtClean="0">
                <a:latin typeface="Calibri"/>
                <a:cs typeface="Calibri"/>
              </a:rPr>
              <a:t>or</a:t>
            </a:r>
            <a:r>
              <a:rPr sz="4200" spc="-25" baseline="1950" dirty="0" smtClean="0">
                <a:latin typeface="Calibri"/>
                <a:cs typeface="Calibri"/>
              </a:rPr>
              <a:t>k</a:t>
            </a:r>
            <a:r>
              <a:rPr sz="4200" spc="0" baseline="1950" dirty="0" smtClean="0">
                <a:latin typeface="Calibri"/>
                <a:cs typeface="Calibri"/>
              </a:rPr>
              <a:t>sho</a:t>
            </a:r>
            <a:r>
              <a:rPr sz="4200" spc="-25" baseline="1950" dirty="0" smtClean="0">
                <a:latin typeface="Calibri"/>
                <a:cs typeface="Calibri"/>
              </a:rPr>
              <a:t>p</a:t>
            </a:r>
            <a:r>
              <a:rPr sz="4200" spc="0" baseline="1950" dirty="0" smtClean="0">
                <a:latin typeface="Calibri"/>
                <a:cs typeface="Calibri"/>
              </a:rPr>
              <a:t>s</a:t>
            </a:r>
            <a:r>
              <a:rPr sz="4200" spc="-83" baseline="1950" dirty="0" smtClean="0">
                <a:latin typeface="Calibri"/>
                <a:cs typeface="Calibri"/>
              </a:rPr>
              <a:t> </a:t>
            </a:r>
            <a:r>
              <a:rPr sz="4200" spc="0" baseline="1950" dirty="0" smtClean="0">
                <a:latin typeface="Calibri"/>
                <a:cs typeface="Calibri"/>
              </a:rPr>
              <a:t>and</a:t>
            </a:r>
            <a:r>
              <a:rPr sz="4200" spc="-54" baseline="1950" dirty="0" smtClean="0">
                <a:latin typeface="Calibri"/>
                <a:cs typeface="Calibri"/>
              </a:rPr>
              <a:t>/</a:t>
            </a:r>
            <a:r>
              <a:rPr sz="4200" spc="0" baseline="1950" dirty="0" smtClean="0">
                <a:latin typeface="Calibri"/>
                <a:cs typeface="Calibri"/>
              </a:rPr>
              <a:t>or</a:t>
            </a:r>
            <a:r>
              <a:rPr sz="4200" spc="-53" baseline="1950" dirty="0" smtClean="0">
                <a:latin typeface="Calibri"/>
                <a:cs typeface="Calibri"/>
              </a:rPr>
              <a:t> </a:t>
            </a:r>
            <a:r>
              <a:rPr sz="4200" spc="0" baseline="1950" dirty="0" smtClean="0">
                <a:latin typeface="Calibri"/>
                <a:cs typeface="Calibri"/>
              </a:rPr>
              <a:t>I</a:t>
            </a:r>
            <a:r>
              <a:rPr sz="4200" spc="-25" baseline="1950" dirty="0" smtClean="0">
                <a:latin typeface="Calibri"/>
                <a:cs typeface="Calibri"/>
              </a:rPr>
              <a:t>nt</a:t>
            </a:r>
            <a:r>
              <a:rPr sz="4200" spc="0" baseline="1950" dirty="0" smtClean="0">
                <a:latin typeface="Calibri"/>
                <a:cs typeface="Calibri"/>
              </a:rPr>
              <a:t>e</a:t>
            </a:r>
            <a:r>
              <a:rPr sz="4200" spc="19" baseline="1950" dirty="0" smtClean="0">
                <a:latin typeface="Calibri"/>
                <a:cs typeface="Calibri"/>
              </a:rPr>
              <a:t>r</a:t>
            </a:r>
            <a:r>
              <a:rPr sz="4200" spc="0" baseline="1950" dirty="0" smtClean="0">
                <a:latin typeface="Calibri"/>
                <a:cs typeface="Calibri"/>
              </a:rPr>
              <a:t>v</a:t>
            </a:r>
            <a:r>
              <a:rPr sz="4200" spc="-9" baseline="1950" dirty="0" smtClean="0">
                <a:latin typeface="Calibri"/>
                <a:cs typeface="Calibri"/>
              </a:rPr>
              <a:t>ie</a:t>
            </a:r>
            <a:r>
              <a:rPr sz="4200" spc="-14" baseline="1950" dirty="0" smtClean="0">
                <a:latin typeface="Calibri"/>
                <a:cs typeface="Calibri"/>
              </a:rPr>
              <a:t>w</a:t>
            </a:r>
            <a:r>
              <a:rPr sz="4200" spc="0" baseline="1950" dirty="0" smtClean="0">
                <a:latin typeface="Calibri"/>
                <a:cs typeface="Calibri"/>
              </a:rPr>
              <a:t>s</a:t>
            </a:r>
            <a:endParaRPr sz="2800" dirty="0">
              <a:latin typeface="Calibri"/>
              <a:cs typeface="Calibri"/>
            </a:endParaRPr>
          </a:p>
          <a:p>
            <a:pPr marL="777544">
              <a:lnSpc>
                <a:spcPts val="3360"/>
              </a:lnSpc>
            </a:pPr>
            <a:r>
              <a:rPr sz="4200" spc="0" baseline="2070" dirty="0" smtClean="0">
                <a:latin typeface="Arial"/>
                <a:cs typeface="Arial"/>
              </a:rPr>
              <a:t>•</a:t>
            </a:r>
            <a:r>
              <a:rPr sz="4200" spc="763" baseline="2070" dirty="0" smtClean="0">
                <a:latin typeface="Arial"/>
                <a:cs typeface="Arial"/>
              </a:rPr>
              <a:t> </a:t>
            </a:r>
            <a:r>
              <a:rPr sz="4200" u="heavy" spc="0" baseline="1950" dirty="0" smtClean="0">
                <a:latin typeface="Calibri"/>
                <a:cs typeface="Calibri"/>
              </a:rPr>
              <a:t>Qua</a:t>
            </a:r>
            <a:r>
              <a:rPr sz="4200" u="heavy" spc="-25" baseline="1950" dirty="0" smtClean="0">
                <a:latin typeface="Calibri"/>
                <a:cs typeface="Calibri"/>
              </a:rPr>
              <a:t>n</a:t>
            </a:r>
            <a:r>
              <a:rPr sz="4200" u="heavy" spc="0" baseline="1950" dirty="0" smtClean="0">
                <a:latin typeface="Calibri"/>
                <a:cs typeface="Calibri"/>
              </a:rPr>
              <a:t>tify</a:t>
            </a:r>
            <a:r>
              <a:rPr sz="4200" spc="-36" baseline="1950" dirty="0" smtClean="0">
                <a:latin typeface="Calibri"/>
                <a:cs typeface="Calibri"/>
              </a:rPr>
              <a:t> </a:t>
            </a:r>
            <a:r>
              <a:rPr sz="4200" spc="0" baseline="1950" dirty="0" smtClean="0">
                <a:latin typeface="Calibri"/>
                <a:cs typeface="Calibri"/>
              </a:rPr>
              <a:t>as</a:t>
            </a:r>
            <a:r>
              <a:rPr sz="4200" spc="-24" baseline="1950" dirty="0" smtClean="0">
                <a:latin typeface="Calibri"/>
                <a:cs typeface="Calibri"/>
              </a:rPr>
              <a:t> </a:t>
            </a:r>
            <a:r>
              <a:rPr sz="4200" spc="0" baseline="1950" dirty="0" smtClean="0">
                <a:latin typeface="Calibri"/>
                <a:cs typeface="Calibri"/>
              </a:rPr>
              <a:t>mu</a:t>
            </a:r>
            <a:r>
              <a:rPr sz="4200" spc="4" baseline="1950" dirty="0" smtClean="0">
                <a:latin typeface="Calibri"/>
                <a:cs typeface="Calibri"/>
              </a:rPr>
              <a:t>c</a:t>
            </a:r>
            <a:r>
              <a:rPr sz="4200" spc="0" baseline="1950" dirty="0" smtClean="0">
                <a:latin typeface="Calibri"/>
                <a:cs typeface="Calibri"/>
              </a:rPr>
              <a:t>h</a:t>
            </a:r>
            <a:r>
              <a:rPr sz="4200" spc="-33" baseline="1950" dirty="0" smtClean="0">
                <a:latin typeface="Calibri"/>
                <a:cs typeface="Calibri"/>
              </a:rPr>
              <a:t> </a:t>
            </a:r>
            <a:r>
              <a:rPr sz="4200" spc="0" baseline="1950" dirty="0" smtClean="0">
                <a:latin typeface="Calibri"/>
                <a:cs typeface="Calibri"/>
              </a:rPr>
              <a:t>as</a:t>
            </a:r>
            <a:r>
              <a:rPr sz="4200" spc="-24" baseline="1950" dirty="0" smtClean="0">
                <a:latin typeface="Calibri"/>
                <a:cs typeface="Calibri"/>
              </a:rPr>
              <a:t> </a:t>
            </a:r>
            <a:r>
              <a:rPr sz="4200" spc="0" baseline="1950" dirty="0" smtClean="0">
                <a:latin typeface="Calibri"/>
                <a:cs typeface="Calibri"/>
              </a:rPr>
              <a:t>possib</a:t>
            </a:r>
            <a:r>
              <a:rPr sz="4200" spc="-14" baseline="1950" dirty="0" smtClean="0">
                <a:latin typeface="Calibri"/>
                <a:cs typeface="Calibri"/>
              </a:rPr>
              <a:t>l</a:t>
            </a:r>
            <a:r>
              <a:rPr sz="4200" spc="0" baseline="1950" dirty="0" smtClean="0">
                <a:latin typeface="Calibri"/>
                <a:cs typeface="Calibri"/>
              </a:rPr>
              <a:t>e</a:t>
            </a:r>
            <a:r>
              <a:rPr sz="4200" spc="-42" baseline="1950" dirty="0" smtClean="0">
                <a:latin typeface="Calibri"/>
                <a:cs typeface="Calibri"/>
              </a:rPr>
              <a:t> </a:t>
            </a:r>
            <a:r>
              <a:rPr sz="4200" spc="0" baseline="1950" dirty="0" smtClean="0">
                <a:latin typeface="Calibri"/>
                <a:cs typeface="Calibri"/>
              </a:rPr>
              <a:t>– </a:t>
            </a:r>
            <a:r>
              <a:rPr sz="4200" spc="-44" baseline="1950" dirty="0" smtClean="0">
                <a:latin typeface="Calibri"/>
                <a:cs typeface="Calibri"/>
              </a:rPr>
              <a:t>g</a:t>
            </a:r>
            <a:r>
              <a:rPr sz="4200" spc="-19" baseline="1950" dirty="0" smtClean="0">
                <a:latin typeface="Calibri"/>
                <a:cs typeface="Calibri"/>
              </a:rPr>
              <a:t>a</a:t>
            </a:r>
            <a:r>
              <a:rPr sz="4200" spc="0" baseline="1950" dirty="0" smtClean="0">
                <a:latin typeface="Calibri"/>
                <a:cs typeface="Calibri"/>
              </a:rPr>
              <a:t>ther</a:t>
            </a:r>
            <a:r>
              <a:rPr sz="4200" spc="-23" baseline="1950" dirty="0" smtClean="0">
                <a:latin typeface="Calibri"/>
                <a:cs typeface="Calibri"/>
              </a:rPr>
              <a:t> </a:t>
            </a:r>
            <a:r>
              <a:rPr sz="4200" spc="-159" baseline="1950" dirty="0" smtClean="0">
                <a:latin typeface="Calibri"/>
                <a:cs typeface="Calibri"/>
              </a:rPr>
              <a:t>F</a:t>
            </a:r>
            <a:r>
              <a:rPr sz="4200" spc="-19" baseline="1950" dirty="0" smtClean="0">
                <a:latin typeface="Calibri"/>
                <a:cs typeface="Calibri"/>
              </a:rPr>
              <a:t>A</a:t>
            </a:r>
            <a:r>
              <a:rPr sz="4200" spc="4" baseline="1950" dirty="0" smtClean="0">
                <a:latin typeface="Calibri"/>
                <a:cs typeface="Calibri"/>
              </a:rPr>
              <a:t>C</a:t>
            </a:r>
            <a:r>
              <a:rPr sz="4200" spc="0" baseline="1950" dirty="0" smtClean="0">
                <a:latin typeface="Calibri"/>
                <a:cs typeface="Calibri"/>
              </a:rPr>
              <a:t>TS</a:t>
            </a:r>
            <a:endParaRPr sz="2800" dirty="0">
              <a:latin typeface="Calibri"/>
              <a:cs typeface="Calibri"/>
            </a:endParaRPr>
          </a:p>
          <a:p>
            <a:pPr marL="777544">
              <a:lnSpc>
                <a:spcPts val="3365"/>
              </a:lnSpc>
              <a:spcBef>
                <a:spcPts val="0"/>
              </a:spcBef>
            </a:pPr>
            <a:r>
              <a:rPr sz="4200" spc="0" baseline="2070" dirty="0" smtClean="0">
                <a:latin typeface="Arial"/>
                <a:cs typeface="Arial"/>
              </a:rPr>
              <a:t>•</a:t>
            </a:r>
            <a:r>
              <a:rPr sz="4200" spc="465" baseline="2070" dirty="0" smtClean="0">
                <a:latin typeface="Arial"/>
                <a:cs typeface="Arial"/>
              </a:rPr>
              <a:t> </a:t>
            </a:r>
            <a:r>
              <a:rPr sz="4200" spc="0" baseline="1950" dirty="0" smtClean="0">
                <a:latin typeface="Calibri"/>
                <a:cs typeface="Calibri"/>
              </a:rPr>
              <a:t>Qua</a:t>
            </a:r>
            <a:r>
              <a:rPr sz="4200" spc="-25" baseline="1950" dirty="0" smtClean="0">
                <a:latin typeface="Calibri"/>
                <a:cs typeface="Calibri"/>
              </a:rPr>
              <a:t>n</a:t>
            </a:r>
            <a:r>
              <a:rPr sz="4200" spc="0" baseline="1950" dirty="0" smtClean="0">
                <a:latin typeface="Calibri"/>
                <a:cs typeface="Calibri"/>
              </a:rPr>
              <a:t>tify</a:t>
            </a:r>
            <a:r>
              <a:rPr sz="4200" spc="-36" baseline="1950" dirty="0" smtClean="0">
                <a:latin typeface="Calibri"/>
                <a:cs typeface="Calibri"/>
              </a:rPr>
              <a:t> </a:t>
            </a:r>
            <a:r>
              <a:rPr sz="4200" spc="-39" baseline="1950" dirty="0" smtClean="0">
                <a:latin typeface="Calibri"/>
                <a:cs typeface="Calibri"/>
              </a:rPr>
              <a:t>r</a:t>
            </a:r>
            <a:r>
              <a:rPr sz="4200" spc="0" baseline="1950" dirty="0" smtClean="0">
                <a:latin typeface="Calibri"/>
                <a:cs typeface="Calibri"/>
              </a:rPr>
              <a:t>espons</a:t>
            </a:r>
            <a:r>
              <a:rPr sz="4200" spc="-9" baseline="1950" dirty="0" smtClean="0">
                <a:latin typeface="Calibri"/>
                <a:cs typeface="Calibri"/>
              </a:rPr>
              <a:t>e</a:t>
            </a:r>
            <a:r>
              <a:rPr sz="4200" spc="0" baseline="1950" dirty="0" smtClean="0">
                <a:latin typeface="Calibri"/>
                <a:cs typeface="Calibri"/>
              </a:rPr>
              <a:t>s</a:t>
            </a:r>
            <a:r>
              <a:rPr sz="4200" spc="-49" baseline="1950" dirty="0" smtClean="0">
                <a:latin typeface="Calibri"/>
                <a:cs typeface="Calibri"/>
              </a:rPr>
              <a:t> </a:t>
            </a:r>
            <a:r>
              <a:rPr sz="4200" u="heavy" spc="-39" baseline="1950" dirty="0" smtClean="0">
                <a:latin typeface="Calibri"/>
                <a:cs typeface="Calibri"/>
              </a:rPr>
              <a:t>O</a:t>
            </a:r>
            <a:r>
              <a:rPr sz="4200" u="heavy" spc="0" baseline="1950" dirty="0" smtClean="0">
                <a:latin typeface="Calibri"/>
                <a:cs typeface="Calibri"/>
              </a:rPr>
              <a:t>VER</a:t>
            </a:r>
            <a:r>
              <a:rPr sz="4200" u="heavy" spc="-64" baseline="1950" dirty="0" smtClean="0">
                <a:latin typeface="Calibri"/>
                <a:cs typeface="Calibri"/>
              </a:rPr>
              <a:t> </a:t>
            </a:r>
            <a:r>
              <a:rPr sz="4200" u="heavy" spc="0" baseline="1950" dirty="0" smtClean="0">
                <a:latin typeface="Calibri"/>
                <a:cs typeface="Calibri"/>
              </a:rPr>
              <a:t>T</a:t>
            </a:r>
            <a:r>
              <a:rPr sz="4200" u="heavy" spc="4" baseline="1950" dirty="0" smtClean="0">
                <a:latin typeface="Calibri"/>
                <a:cs typeface="Calibri"/>
              </a:rPr>
              <a:t>I</a:t>
            </a:r>
            <a:r>
              <a:rPr sz="4200" u="heavy" spc="0" baseline="1950" dirty="0" smtClean="0">
                <a:latin typeface="Calibri"/>
                <a:cs typeface="Calibri"/>
              </a:rPr>
              <a:t>ME</a:t>
            </a:r>
            <a:r>
              <a:rPr sz="4200" u="heavy" spc="-43" baseline="1950" dirty="0" smtClean="0">
                <a:latin typeface="Calibri"/>
                <a:cs typeface="Calibri"/>
              </a:rPr>
              <a:t> </a:t>
            </a:r>
            <a:r>
              <a:rPr sz="4200" spc="0" baseline="1950" dirty="0" smtClean="0">
                <a:latin typeface="Calibri"/>
                <a:cs typeface="Calibri"/>
              </a:rPr>
              <a:t>(I</a:t>
            </a:r>
            <a:r>
              <a:rPr sz="4200" spc="4" baseline="1950" dirty="0" smtClean="0">
                <a:latin typeface="Calibri"/>
                <a:cs typeface="Calibri"/>
              </a:rPr>
              <a:t>m</a:t>
            </a:r>
            <a:r>
              <a:rPr sz="4200" spc="0" baseline="1950" dirty="0" smtClean="0">
                <a:latin typeface="Calibri"/>
                <a:cs typeface="Calibri"/>
              </a:rPr>
              <a:t>pacts/</a:t>
            </a:r>
            <a:r>
              <a:rPr sz="4200" spc="-14" baseline="1950" dirty="0" smtClean="0">
                <a:latin typeface="Calibri"/>
                <a:cs typeface="Calibri"/>
              </a:rPr>
              <a:t>R</a:t>
            </a:r>
            <a:r>
              <a:rPr sz="4200" spc="-79" baseline="1950" dirty="0" smtClean="0">
                <a:latin typeface="Calibri"/>
                <a:cs typeface="Calibri"/>
              </a:rPr>
              <a:t>T</a:t>
            </a:r>
            <a:r>
              <a:rPr sz="4200" spc="0" baseline="1950" dirty="0" smtClean="0">
                <a:latin typeface="Calibri"/>
                <a:cs typeface="Calibri"/>
              </a:rPr>
              <a:t>Os)</a:t>
            </a:r>
            <a:endParaRPr sz="2800" dirty="0">
              <a:latin typeface="Calibri"/>
              <a:cs typeface="Calibri"/>
            </a:endParaRPr>
          </a:p>
          <a:p>
            <a:pPr marL="777544">
              <a:lnSpc>
                <a:spcPts val="3360"/>
              </a:lnSpc>
            </a:pPr>
            <a:r>
              <a:rPr sz="4200" spc="0" baseline="2070" dirty="0" smtClean="0">
                <a:latin typeface="Arial"/>
                <a:cs typeface="Arial"/>
              </a:rPr>
              <a:t>•</a:t>
            </a:r>
            <a:r>
              <a:rPr sz="4200" spc="465" baseline="2070" dirty="0" smtClean="0">
                <a:latin typeface="Arial"/>
                <a:cs typeface="Arial"/>
              </a:rPr>
              <a:t> </a:t>
            </a:r>
            <a:r>
              <a:rPr sz="4200" spc="0" baseline="1950" dirty="0" smtClean="0">
                <a:latin typeface="Calibri"/>
                <a:cs typeface="Calibri"/>
              </a:rPr>
              <a:t>Ask</a:t>
            </a:r>
            <a:r>
              <a:rPr sz="4200" spc="-14" baseline="1950" dirty="0" smtClean="0">
                <a:latin typeface="Calibri"/>
                <a:cs typeface="Calibri"/>
              </a:rPr>
              <a:t> </a:t>
            </a:r>
            <a:r>
              <a:rPr sz="4200" spc="0" baseline="1950" dirty="0" smtClean="0">
                <a:latin typeface="Calibri"/>
                <a:cs typeface="Calibri"/>
              </a:rPr>
              <a:t>peop</a:t>
            </a:r>
            <a:r>
              <a:rPr sz="4200" spc="-14" baseline="1950" dirty="0" smtClean="0">
                <a:latin typeface="Calibri"/>
                <a:cs typeface="Calibri"/>
              </a:rPr>
              <a:t>l</a:t>
            </a:r>
            <a:r>
              <a:rPr sz="4200" spc="0" baseline="1950" dirty="0" smtClean="0">
                <a:latin typeface="Calibri"/>
                <a:cs typeface="Calibri"/>
              </a:rPr>
              <a:t>e</a:t>
            </a:r>
            <a:r>
              <a:rPr sz="4200" spc="-49" baseline="1950" dirty="0" smtClean="0">
                <a:latin typeface="Calibri"/>
                <a:cs typeface="Calibri"/>
              </a:rPr>
              <a:t> </a:t>
            </a:r>
            <a:r>
              <a:rPr sz="4200" spc="0" baseline="1950" dirty="0" smtClean="0">
                <a:latin typeface="Calibri"/>
                <a:cs typeface="Calibri"/>
              </a:rPr>
              <a:t>wh</a:t>
            </a:r>
            <a:r>
              <a:rPr sz="4200" spc="-14" baseline="1950" dirty="0" smtClean="0">
                <a:latin typeface="Calibri"/>
                <a:cs typeface="Calibri"/>
              </a:rPr>
              <a:t>a</a:t>
            </a:r>
            <a:r>
              <a:rPr sz="4200" spc="0" baseline="1950" dirty="0" smtClean="0">
                <a:latin typeface="Calibri"/>
                <a:cs typeface="Calibri"/>
              </a:rPr>
              <a:t>t</a:t>
            </a:r>
            <a:r>
              <a:rPr sz="4200" spc="-48" baseline="1950" dirty="0" smtClean="0">
                <a:latin typeface="Calibri"/>
                <a:cs typeface="Calibri"/>
              </a:rPr>
              <a:t> </a:t>
            </a:r>
            <a:r>
              <a:rPr sz="4200" spc="0" baseline="1950" dirty="0" smtClean="0">
                <a:latin typeface="Calibri"/>
                <a:cs typeface="Calibri"/>
              </a:rPr>
              <a:t>th</a:t>
            </a:r>
            <a:r>
              <a:rPr sz="4200" spc="-14" baseline="1950" dirty="0" smtClean="0">
                <a:latin typeface="Calibri"/>
                <a:cs typeface="Calibri"/>
              </a:rPr>
              <a:t>e</a:t>
            </a:r>
            <a:r>
              <a:rPr sz="4200" spc="0" baseline="1950" dirty="0" smtClean="0">
                <a:latin typeface="Calibri"/>
                <a:cs typeface="Calibri"/>
              </a:rPr>
              <a:t>y do?</a:t>
            </a:r>
            <a:r>
              <a:rPr sz="4200" spc="600" baseline="1950" dirty="0" smtClean="0">
                <a:latin typeface="Calibri"/>
                <a:cs typeface="Calibri"/>
              </a:rPr>
              <a:t> </a:t>
            </a:r>
            <a:r>
              <a:rPr sz="4200" spc="0" baseline="1950" dirty="0" smtClean="0">
                <a:latin typeface="Calibri"/>
                <a:cs typeface="Calibri"/>
              </a:rPr>
              <a:t>Don’t</a:t>
            </a:r>
            <a:r>
              <a:rPr sz="4200" spc="-43" baseline="1950" dirty="0" smtClean="0">
                <a:latin typeface="Calibri"/>
                <a:cs typeface="Calibri"/>
              </a:rPr>
              <a:t> </a:t>
            </a:r>
            <a:r>
              <a:rPr sz="4200" spc="0" baseline="1950" dirty="0" smtClean="0">
                <a:latin typeface="Calibri"/>
                <a:cs typeface="Calibri"/>
              </a:rPr>
              <a:t>assume.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24484" y="2027427"/>
            <a:ext cx="16032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2415369" y="2027427"/>
            <a:ext cx="8248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2980038" y="2027427"/>
            <a:ext cx="8134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4772996" y="2027427"/>
            <a:ext cx="8089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5632254" y="2027427"/>
            <a:ext cx="8024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5106744" y="3887343"/>
            <a:ext cx="8109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5927940" y="3887343"/>
            <a:ext cx="7966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  <p:extLst>
      <p:ext uri="{BB962C8B-B14F-4D97-AF65-F5344CB8AC3E}">
        <p14:creationId xmlns:p14="http://schemas.microsoft.com/office/powerpoint/2010/main" val="1539494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/>
          <p:nvPr/>
        </p:nvSpPr>
        <p:spPr>
          <a:xfrm>
            <a:off x="381000" y="762000"/>
            <a:ext cx="8382000" cy="5638800"/>
          </a:xfrm>
          <a:custGeom>
            <a:avLst/>
            <a:gdLst/>
            <a:ahLst/>
            <a:cxnLst/>
            <a:rect l="l" t="t" r="r" b="b"/>
            <a:pathLst>
              <a:path w="8382000" h="5638800">
                <a:moveTo>
                  <a:pt x="0" y="5638800"/>
                </a:moveTo>
                <a:lnTo>
                  <a:pt x="8382000" y="5638800"/>
                </a:lnTo>
                <a:lnTo>
                  <a:pt x="8382000" y="0"/>
                </a:lnTo>
                <a:lnTo>
                  <a:pt x="0" y="0"/>
                </a:lnTo>
                <a:lnTo>
                  <a:pt x="0" y="5638800"/>
                </a:lnTo>
                <a:close/>
              </a:path>
            </a:pathLst>
          </a:custGeom>
          <a:ln w="25400">
            <a:solidFill>
              <a:srgbClr val="C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179570" y="145796"/>
            <a:ext cx="4456894" cy="635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990"/>
              </a:lnSpc>
              <a:spcBef>
                <a:spcPts val="249"/>
              </a:spcBef>
            </a:pPr>
            <a:r>
              <a:rPr sz="7200" spc="0" baseline="3413" dirty="0" smtClean="0">
                <a:latin typeface="Calibri"/>
                <a:cs typeface="Calibri"/>
              </a:rPr>
              <a:t>Eleme</a:t>
            </a:r>
            <a:r>
              <a:rPr sz="7200" spc="-44" baseline="3413" dirty="0" smtClean="0">
                <a:latin typeface="Calibri"/>
                <a:cs typeface="Calibri"/>
              </a:rPr>
              <a:t>n</a:t>
            </a:r>
            <a:r>
              <a:rPr sz="7200" spc="0" baseline="3413" dirty="0" smtClean="0">
                <a:latin typeface="Calibri"/>
                <a:cs typeface="Calibri"/>
              </a:rPr>
              <a:t>ts of a BIA</a:t>
            </a:r>
            <a:endParaRPr sz="4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81000" y="762000"/>
            <a:ext cx="8382000" cy="5638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 dirty="0"/>
          </a:p>
          <a:p>
            <a:pPr marL="320040">
              <a:lnSpc>
                <a:spcPct val="101725"/>
              </a:lnSpc>
              <a:spcBef>
                <a:spcPts val="7397"/>
              </a:spcBef>
            </a:pPr>
            <a:r>
              <a:rPr sz="2800" spc="-4" dirty="0" smtClean="0">
                <a:latin typeface="Arial"/>
                <a:cs typeface="Arial"/>
              </a:rPr>
              <a:t>•</a:t>
            </a:r>
            <a:r>
              <a:rPr sz="2800" u="heavy" spc="616" dirty="0" smtClean="0">
                <a:latin typeface="Calibri"/>
                <a:cs typeface="Calibri"/>
              </a:rPr>
              <a:t> </a:t>
            </a:r>
            <a:r>
              <a:rPr sz="2800" u="heavy" spc="0" dirty="0" smtClean="0">
                <a:latin typeface="Calibri"/>
                <a:cs typeface="Calibri"/>
              </a:rPr>
              <a:t>Docume</a:t>
            </a:r>
            <a:r>
              <a:rPr sz="2800" u="heavy" spc="-29" dirty="0" smtClean="0">
                <a:latin typeface="Calibri"/>
                <a:cs typeface="Calibri"/>
              </a:rPr>
              <a:t>n</a:t>
            </a:r>
            <a:r>
              <a:rPr sz="2800" u="heavy" spc="0" dirty="0" smtClean="0">
                <a:latin typeface="Calibri"/>
                <a:cs typeface="Calibri"/>
              </a:rPr>
              <a:t>ti</a:t>
            </a:r>
            <a:r>
              <a:rPr sz="2800" u="heavy" spc="-9" dirty="0" smtClean="0">
                <a:latin typeface="Calibri"/>
                <a:cs typeface="Calibri"/>
              </a:rPr>
              <a:t>n</a:t>
            </a:r>
            <a:r>
              <a:rPr sz="2800" u="heavy" spc="0" dirty="0" smtClean="0">
                <a:latin typeface="Calibri"/>
                <a:cs typeface="Calibri"/>
              </a:rPr>
              <a:t>g</a:t>
            </a:r>
            <a:r>
              <a:rPr sz="2800" u="heavy" spc="-75" dirty="0" smtClean="0">
                <a:latin typeface="Calibri"/>
                <a:cs typeface="Calibri"/>
              </a:rPr>
              <a:t> </a:t>
            </a:r>
            <a:r>
              <a:rPr sz="2800" u="heavy" spc="0" dirty="0" smtClean="0">
                <a:latin typeface="Calibri"/>
                <a:cs typeface="Calibri"/>
              </a:rPr>
              <a:t>/</a:t>
            </a:r>
            <a:r>
              <a:rPr sz="2800" u="heavy" spc="-2" dirty="0" smtClean="0">
                <a:latin typeface="Calibri"/>
                <a:cs typeface="Calibri"/>
              </a:rPr>
              <a:t> </a:t>
            </a:r>
            <a:r>
              <a:rPr sz="2800" u="heavy" spc="0" dirty="0" smtClean="0">
                <a:latin typeface="Calibri"/>
                <a:cs typeface="Calibri"/>
              </a:rPr>
              <a:t>O</a:t>
            </a:r>
            <a:r>
              <a:rPr sz="2800" u="heavy" spc="-39" dirty="0" smtClean="0">
                <a:latin typeface="Calibri"/>
                <a:cs typeface="Calibri"/>
              </a:rPr>
              <a:t>r</a:t>
            </a:r>
            <a:r>
              <a:rPr sz="2800" u="heavy" spc="-44" dirty="0" smtClean="0">
                <a:latin typeface="Calibri"/>
                <a:cs typeface="Calibri"/>
              </a:rPr>
              <a:t>g</a:t>
            </a:r>
            <a:r>
              <a:rPr sz="2800" u="heavy" spc="0" dirty="0" smtClean="0">
                <a:latin typeface="Calibri"/>
                <a:cs typeface="Calibri"/>
              </a:rPr>
              <a:t>aniz</a:t>
            </a:r>
            <a:r>
              <a:rPr sz="2800" u="heavy" spc="-9" dirty="0" smtClean="0">
                <a:latin typeface="Calibri"/>
                <a:cs typeface="Calibri"/>
              </a:rPr>
              <a:t>i</a:t>
            </a:r>
            <a:r>
              <a:rPr sz="2800" u="heavy" spc="0" dirty="0" smtClean="0">
                <a:latin typeface="Calibri"/>
                <a:cs typeface="Calibri"/>
              </a:rPr>
              <a:t>ng</a:t>
            </a:r>
            <a:r>
              <a:rPr sz="2800" u="heavy" spc="-114" dirty="0" smtClean="0">
                <a:latin typeface="Calibri"/>
                <a:cs typeface="Calibri"/>
              </a:rPr>
              <a:t> </a:t>
            </a:r>
            <a:r>
              <a:rPr sz="2800" u="heavy" spc="0" dirty="0" smtClean="0">
                <a:latin typeface="Calibri"/>
                <a:cs typeface="Calibri"/>
              </a:rPr>
              <a:t>the</a:t>
            </a:r>
            <a:r>
              <a:rPr sz="2800" u="heavy" spc="-34" dirty="0" smtClean="0">
                <a:latin typeface="Calibri"/>
                <a:cs typeface="Calibri"/>
              </a:rPr>
              <a:t> </a:t>
            </a:r>
            <a:r>
              <a:rPr sz="2800" u="heavy" spc="0" dirty="0" smtClean="0">
                <a:latin typeface="Calibri"/>
                <a:cs typeface="Calibri"/>
              </a:rPr>
              <a:t>I</a:t>
            </a:r>
            <a:r>
              <a:rPr sz="2800" u="heavy" spc="-9" dirty="0" smtClean="0">
                <a:latin typeface="Calibri"/>
                <a:cs typeface="Calibri"/>
              </a:rPr>
              <a:t>n</a:t>
            </a:r>
            <a:r>
              <a:rPr sz="2800" u="heavy" spc="-59" dirty="0" smtClean="0">
                <a:latin typeface="Calibri"/>
                <a:cs typeface="Calibri"/>
              </a:rPr>
              <a:t>f</a:t>
            </a:r>
            <a:r>
              <a:rPr sz="2800" u="heavy" spc="0" dirty="0" smtClean="0">
                <a:latin typeface="Calibri"/>
                <a:cs typeface="Calibri"/>
              </a:rPr>
              <a:t>orm</a:t>
            </a:r>
            <a:r>
              <a:rPr sz="2800" u="heavy" spc="-19" dirty="0" smtClean="0">
                <a:latin typeface="Calibri"/>
                <a:cs typeface="Calibri"/>
              </a:rPr>
              <a:t>a</a:t>
            </a:r>
            <a:r>
              <a:rPr sz="2800" u="heavy" spc="0" dirty="0" smtClean="0">
                <a:latin typeface="Calibri"/>
                <a:cs typeface="Calibri"/>
              </a:rPr>
              <a:t>tion</a:t>
            </a:r>
            <a:endParaRPr sz="2800" dirty="0">
              <a:latin typeface="Calibri"/>
              <a:cs typeface="Calibri"/>
            </a:endParaRPr>
          </a:p>
          <a:p>
            <a:pPr marL="777544">
              <a:lnSpc>
                <a:spcPts val="2885"/>
              </a:lnSpc>
              <a:spcBef>
                <a:spcPts val="144"/>
              </a:spcBef>
            </a:pPr>
            <a:r>
              <a:rPr sz="3600" spc="0" baseline="1207" dirty="0" smtClean="0">
                <a:latin typeface="Arial"/>
                <a:cs typeface="Arial"/>
              </a:rPr>
              <a:t>•</a:t>
            </a:r>
            <a:r>
              <a:rPr sz="3600" spc="404" baseline="1207" dirty="0" smtClean="0">
                <a:latin typeface="Arial"/>
                <a:cs typeface="Arial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Pri</a:t>
            </a:r>
            <a:r>
              <a:rPr sz="3600" spc="-4" baseline="1137" dirty="0" smtClean="0">
                <a:latin typeface="Calibri"/>
                <a:cs typeface="Calibri"/>
              </a:rPr>
              <a:t>o</a:t>
            </a:r>
            <a:r>
              <a:rPr sz="3600" spc="0" baseline="1137" dirty="0" smtClean="0">
                <a:latin typeface="Calibri"/>
                <a:cs typeface="Calibri"/>
              </a:rPr>
              <a:t>riti</a:t>
            </a:r>
            <a:r>
              <a:rPr sz="3600" spc="-39" baseline="1137" dirty="0" smtClean="0">
                <a:latin typeface="Calibri"/>
                <a:cs typeface="Calibri"/>
              </a:rPr>
              <a:t>z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-19" baseline="1137" dirty="0" smtClean="0">
                <a:latin typeface="Calibri"/>
                <a:cs typeface="Calibri"/>
              </a:rPr>
              <a:t> </a:t>
            </a:r>
            <a:r>
              <a:rPr sz="3600" spc="-14" baseline="1137" dirty="0" smtClean="0">
                <a:latin typeface="Calibri"/>
                <a:cs typeface="Calibri"/>
              </a:rPr>
              <a:t>b</a:t>
            </a:r>
            <a:r>
              <a:rPr sz="3600" spc="0" baseline="1137" dirty="0" smtClean="0">
                <a:latin typeface="Calibri"/>
                <a:cs typeface="Calibri"/>
              </a:rPr>
              <a:t>y </a:t>
            </a:r>
            <a:r>
              <a:rPr sz="3600" spc="4" baseline="1137" dirty="0" smtClean="0">
                <a:latin typeface="Calibri"/>
                <a:cs typeface="Calibri"/>
              </a:rPr>
              <a:t>C</a:t>
            </a:r>
            <a:r>
              <a:rPr sz="3600" spc="0" baseline="1137" dirty="0" smtClean="0">
                <a:latin typeface="Calibri"/>
                <a:cs typeface="Calibri"/>
              </a:rPr>
              <a:t>riti</a:t>
            </a:r>
            <a:r>
              <a:rPr sz="3600" spc="-14" baseline="1137" dirty="0" smtClean="0">
                <a:latin typeface="Calibri"/>
                <a:cs typeface="Calibri"/>
              </a:rPr>
              <a:t>c</a:t>
            </a:r>
            <a:r>
              <a:rPr sz="3600" spc="0" baseline="1137" dirty="0" smtClean="0">
                <a:latin typeface="Calibri"/>
                <a:cs typeface="Calibri"/>
              </a:rPr>
              <a:t>ality</a:t>
            </a:r>
            <a:endParaRPr sz="2400" dirty="0">
              <a:latin typeface="Calibri"/>
              <a:cs typeface="Calibri"/>
            </a:endParaRPr>
          </a:p>
          <a:p>
            <a:pPr marL="777544">
              <a:lnSpc>
                <a:spcPts val="2880"/>
              </a:lnSpc>
            </a:pPr>
            <a:r>
              <a:rPr sz="3600" spc="0" baseline="1207" dirty="0" smtClean="0">
                <a:latin typeface="Arial"/>
                <a:cs typeface="Arial"/>
              </a:rPr>
              <a:t>•</a:t>
            </a:r>
            <a:r>
              <a:rPr sz="3600" spc="404" baseline="1207" dirty="0" smtClean="0">
                <a:latin typeface="Arial"/>
                <a:cs typeface="Arial"/>
              </a:rPr>
              <a:t> </a:t>
            </a:r>
            <a:r>
              <a:rPr sz="3600" spc="-29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eport</a:t>
            </a:r>
            <a:r>
              <a:rPr sz="3600" spc="-2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the </a:t>
            </a:r>
            <a:r>
              <a:rPr sz="3600" spc="-44" baseline="1137" dirty="0" smtClean="0">
                <a:latin typeface="Calibri"/>
                <a:cs typeface="Calibri"/>
              </a:rPr>
              <a:t>f</a:t>
            </a:r>
            <a:r>
              <a:rPr sz="3600" spc="0" baseline="1137" dirty="0" smtClean="0">
                <a:latin typeface="Calibri"/>
                <a:cs typeface="Calibri"/>
              </a:rPr>
              <a:t>a</a:t>
            </a:r>
            <a:r>
              <a:rPr sz="3600" spc="4" baseline="1137" dirty="0" smtClean="0">
                <a:latin typeface="Calibri"/>
                <a:cs typeface="Calibri"/>
              </a:rPr>
              <a:t>c</a:t>
            </a:r>
            <a:r>
              <a:rPr sz="3600" spc="0" baseline="1137" dirty="0" smtClean="0">
                <a:latin typeface="Calibri"/>
                <a:cs typeface="Calibri"/>
              </a:rPr>
              <a:t>ts</a:t>
            </a:r>
            <a:r>
              <a:rPr sz="3600" spc="-14" baseline="1137" dirty="0" smtClean="0">
                <a:latin typeface="Calibri"/>
                <a:cs typeface="Calibri"/>
              </a:rPr>
              <a:t> </a:t>
            </a:r>
            <a:r>
              <a:rPr sz="3600" spc="-50" baseline="1137" dirty="0" smtClean="0">
                <a:latin typeface="Calibri"/>
                <a:cs typeface="Calibri"/>
              </a:rPr>
              <a:t>f</a:t>
            </a:r>
            <a:r>
              <a:rPr sz="3600" spc="0" baseline="1137" dirty="0" smtClean="0">
                <a:latin typeface="Calibri"/>
                <a:cs typeface="Calibri"/>
              </a:rPr>
              <a:t>or di</a:t>
            </a:r>
            <a:r>
              <a:rPr sz="3600" spc="-4" baseline="1137" dirty="0" smtClean="0">
                <a:latin typeface="Calibri"/>
                <a:cs typeface="Calibri"/>
              </a:rPr>
              <a:t>s</a:t>
            </a:r>
            <a:r>
              <a:rPr sz="3600" spc="0" baseline="1137" dirty="0" smtClean="0">
                <a:latin typeface="Calibri"/>
                <a:cs typeface="Calibri"/>
              </a:rPr>
              <a:t>cussion – do n</a:t>
            </a:r>
            <a:r>
              <a:rPr sz="3600" spc="-14" baseline="1137" dirty="0" smtClean="0">
                <a:latin typeface="Calibri"/>
                <a:cs typeface="Calibri"/>
              </a:rPr>
              <a:t>o</a:t>
            </a:r>
            <a:r>
              <a:rPr sz="3600" spc="0" baseline="1137" dirty="0" smtClean="0">
                <a:latin typeface="Calibri"/>
                <a:cs typeface="Calibri"/>
              </a:rPr>
              <a:t>t p</a:t>
            </a:r>
            <a:r>
              <a:rPr sz="3600" spc="-34" baseline="1137" dirty="0" smtClean="0">
                <a:latin typeface="Calibri"/>
                <a:cs typeface="Calibri"/>
              </a:rPr>
              <a:t>r</a:t>
            </a:r>
            <a:r>
              <a:rPr sz="3600" spc="-19" baseline="1137" dirty="0" smtClean="0">
                <a:latin typeface="Calibri"/>
                <a:cs typeface="Calibri"/>
              </a:rPr>
              <a:t>o</a:t>
            </a:r>
            <a:r>
              <a:rPr sz="3600" spc="0" baseline="1137" dirty="0" smtClean="0">
                <a:latin typeface="Calibri"/>
                <a:cs typeface="Calibri"/>
              </a:rPr>
              <a:t>vide</a:t>
            </a:r>
            <a:r>
              <a:rPr sz="3600" spc="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opini</a:t>
            </a:r>
            <a:r>
              <a:rPr sz="3600" spc="-9" baseline="1137" dirty="0" smtClean="0">
                <a:latin typeface="Calibri"/>
                <a:cs typeface="Calibri"/>
              </a:rPr>
              <a:t>o</a:t>
            </a:r>
            <a:r>
              <a:rPr sz="3600" spc="0" baseline="1137" dirty="0" smtClean="0">
                <a:latin typeface="Calibri"/>
                <a:cs typeface="Calibri"/>
              </a:rPr>
              <a:t>n</a:t>
            </a:r>
            <a:endParaRPr sz="2400" dirty="0">
              <a:latin typeface="Calibri"/>
              <a:cs typeface="Calibri"/>
            </a:endParaRPr>
          </a:p>
          <a:p>
            <a:pPr marL="777544">
              <a:lnSpc>
                <a:spcPts val="2880"/>
              </a:lnSpc>
            </a:pPr>
            <a:r>
              <a:rPr sz="3600" spc="0" baseline="1207" dirty="0" smtClean="0">
                <a:latin typeface="Arial"/>
                <a:cs typeface="Arial"/>
              </a:rPr>
              <a:t>•</a:t>
            </a:r>
            <a:r>
              <a:rPr sz="3600" spc="404" baseline="1207" dirty="0" smtClean="0">
                <a:latin typeface="Arial"/>
                <a:cs typeface="Arial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Be</a:t>
            </a:r>
            <a:r>
              <a:rPr sz="3600" spc="-9" baseline="1137" dirty="0" smtClean="0">
                <a:latin typeface="Calibri"/>
                <a:cs typeface="Calibri"/>
              </a:rPr>
              <a:t> </a:t>
            </a:r>
            <a:r>
              <a:rPr sz="3600" spc="-19" baseline="1137" dirty="0" smtClean="0">
                <a:latin typeface="Calibri"/>
                <a:cs typeface="Calibri"/>
              </a:rPr>
              <a:t>c</a:t>
            </a:r>
            <a:r>
              <a:rPr sz="3600" spc="0" baseline="1137" dirty="0" smtClean="0">
                <a:latin typeface="Calibri"/>
                <a:cs typeface="Calibri"/>
              </a:rPr>
              <a:t>a</a:t>
            </a:r>
            <a:r>
              <a:rPr sz="3600" spc="-29" baseline="1137" dirty="0" smtClean="0">
                <a:latin typeface="Calibri"/>
                <a:cs typeface="Calibri"/>
              </a:rPr>
              <a:t>r</a:t>
            </a:r>
            <a:r>
              <a:rPr sz="3600" spc="-19" baseline="1137" dirty="0" smtClean="0">
                <a:latin typeface="Calibri"/>
                <a:cs typeface="Calibri"/>
              </a:rPr>
              <a:t>e</a:t>
            </a:r>
            <a:r>
              <a:rPr sz="3600" spc="0" baseline="1137" dirty="0" smtClean="0">
                <a:latin typeface="Calibri"/>
                <a:cs typeface="Calibri"/>
              </a:rPr>
              <a:t>ful of</a:t>
            </a:r>
            <a:r>
              <a:rPr sz="3600" spc="-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adding </a:t>
            </a:r>
            <a:r>
              <a:rPr sz="3600" spc="-109" baseline="1137" dirty="0" smtClean="0">
                <a:latin typeface="Calibri"/>
                <a:cs typeface="Calibri"/>
              </a:rPr>
              <a:t>“</a:t>
            </a:r>
            <a:r>
              <a:rPr sz="3600" spc="-19" baseline="1137" dirty="0" smtClean="0">
                <a:latin typeface="Calibri"/>
                <a:cs typeface="Calibri"/>
              </a:rPr>
              <a:t>c</a:t>
            </a:r>
            <a:r>
              <a:rPr sz="3600" spc="0" baseline="1137" dirty="0" smtClean="0">
                <a:latin typeface="Calibri"/>
                <a:cs typeface="Calibri"/>
              </a:rPr>
              <a:t>o</a:t>
            </a:r>
            <a:r>
              <a:rPr sz="3600" spc="-39" baseline="1137" dirty="0" smtClean="0">
                <a:latin typeface="Calibri"/>
                <a:cs typeface="Calibri"/>
              </a:rPr>
              <a:t>n</a:t>
            </a:r>
            <a:r>
              <a:rPr sz="3600" spc="-29" baseline="1137" dirty="0" smtClean="0">
                <a:latin typeface="Calibri"/>
                <a:cs typeface="Calibri"/>
              </a:rPr>
              <a:t>v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-29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s</a:t>
            </a:r>
            <a:r>
              <a:rPr sz="3600" spc="-25" baseline="1137" dirty="0" smtClean="0">
                <a:latin typeface="Calibri"/>
                <a:cs typeface="Calibri"/>
              </a:rPr>
              <a:t>a</a:t>
            </a:r>
            <a:r>
              <a:rPr sz="3600" spc="0" baseline="1137" dirty="0" smtClean="0">
                <a:latin typeface="Calibri"/>
                <a:cs typeface="Calibri"/>
              </a:rPr>
              <a:t>tional”</a:t>
            </a:r>
            <a:r>
              <a:rPr sz="3600" spc="-25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no</a:t>
            </a:r>
            <a:r>
              <a:rPr sz="3600" spc="-29" baseline="1137" dirty="0" smtClean="0">
                <a:latin typeface="Calibri"/>
                <a:cs typeface="Calibri"/>
              </a:rPr>
              <a:t>t</a:t>
            </a:r>
            <a:r>
              <a:rPr sz="3600" spc="0" baseline="1137" dirty="0" smtClean="0">
                <a:latin typeface="Calibri"/>
                <a:cs typeface="Calibri"/>
              </a:rPr>
              <a:t>es not</a:t>
            </a:r>
            <a:r>
              <a:rPr sz="3600" spc="-4" baseline="1137" dirty="0" smtClean="0">
                <a:latin typeface="Calibri"/>
                <a:cs typeface="Calibri"/>
              </a:rPr>
              <a:t> </a:t>
            </a:r>
            <a:r>
              <a:rPr sz="3600" spc="-50" baseline="1137" dirty="0" smtClean="0">
                <a:latin typeface="Calibri"/>
                <a:cs typeface="Calibri"/>
              </a:rPr>
              <a:t>f</a:t>
            </a:r>
            <a:r>
              <a:rPr sz="3600" spc="0" baseline="1137" dirty="0" smtClean="0">
                <a:latin typeface="Calibri"/>
                <a:cs typeface="Calibri"/>
              </a:rPr>
              <a:t>a</a:t>
            </a:r>
            <a:r>
              <a:rPr sz="3600" spc="4" baseline="1137" dirty="0" smtClean="0">
                <a:latin typeface="Calibri"/>
                <a:cs typeface="Calibri"/>
              </a:rPr>
              <a:t>c</a:t>
            </a:r>
            <a:r>
              <a:rPr sz="3600" spc="0" baseline="1137" dirty="0" smtClean="0">
                <a:latin typeface="Calibri"/>
                <a:cs typeface="Calibri"/>
              </a:rPr>
              <a:t>tual</a:t>
            </a:r>
            <a:endParaRPr sz="2400" dirty="0">
              <a:latin typeface="Calibri"/>
              <a:cs typeface="Calibri"/>
            </a:endParaRPr>
          </a:p>
          <a:p>
            <a:pPr marL="320040">
              <a:lnSpc>
                <a:spcPct val="101725"/>
              </a:lnSpc>
              <a:spcBef>
                <a:spcPts val="2680"/>
              </a:spcBef>
            </a:pPr>
            <a:r>
              <a:rPr sz="2800" spc="-4" dirty="0" smtClean="0">
                <a:latin typeface="Arial"/>
                <a:cs typeface="Arial"/>
              </a:rPr>
              <a:t>•</a:t>
            </a:r>
            <a:r>
              <a:rPr sz="2800" u="heavy" spc="-26" dirty="0" smtClean="0">
                <a:latin typeface="Calibri"/>
                <a:cs typeface="Calibri"/>
              </a:rPr>
              <a:t> </a:t>
            </a:r>
            <a:r>
              <a:rPr sz="2800" u="heavy" spc="0" dirty="0" smtClean="0">
                <a:latin typeface="Calibri"/>
                <a:cs typeface="Calibri"/>
              </a:rPr>
              <a:t>Anal</a:t>
            </a:r>
            <a:r>
              <a:rPr sz="2800" u="heavy" spc="-34" dirty="0" smtClean="0">
                <a:latin typeface="Calibri"/>
                <a:cs typeface="Calibri"/>
              </a:rPr>
              <a:t>y</a:t>
            </a:r>
            <a:r>
              <a:rPr sz="2800" u="heavy" spc="0" dirty="0" smtClean="0">
                <a:latin typeface="Calibri"/>
                <a:cs typeface="Calibri"/>
              </a:rPr>
              <a:t>zi</a:t>
            </a:r>
            <a:r>
              <a:rPr sz="2800" u="heavy" spc="-9" dirty="0" smtClean="0">
                <a:latin typeface="Calibri"/>
                <a:cs typeface="Calibri"/>
              </a:rPr>
              <a:t>n</a:t>
            </a:r>
            <a:r>
              <a:rPr sz="2800" u="heavy" spc="0" dirty="0" smtClean="0">
                <a:latin typeface="Calibri"/>
                <a:cs typeface="Calibri"/>
              </a:rPr>
              <a:t>g</a:t>
            </a:r>
            <a:r>
              <a:rPr sz="2800" u="heavy" spc="-71" dirty="0" smtClean="0">
                <a:latin typeface="Calibri"/>
                <a:cs typeface="Calibri"/>
              </a:rPr>
              <a:t> </a:t>
            </a:r>
            <a:r>
              <a:rPr sz="2800" u="heavy" spc="0" dirty="0" smtClean="0">
                <a:latin typeface="Calibri"/>
                <a:cs typeface="Calibri"/>
              </a:rPr>
              <a:t>the</a:t>
            </a:r>
            <a:r>
              <a:rPr sz="2800" u="heavy" spc="-44" dirty="0" smtClean="0">
                <a:latin typeface="Calibri"/>
                <a:cs typeface="Calibri"/>
              </a:rPr>
              <a:t> </a:t>
            </a:r>
            <a:r>
              <a:rPr sz="2800" u="heavy" spc="0" dirty="0" smtClean="0">
                <a:latin typeface="Calibri"/>
                <a:cs typeface="Calibri"/>
              </a:rPr>
              <a:t>Col</a:t>
            </a:r>
            <a:r>
              <a:rPr sz="2800" u="heavy" spc="-14" dirty="0" smtClean="0">
                <a:latin typeface="Calibri"/>
                <a:cs typeface="Calibri"/>
              </a:rPr>
              <a:t>l</a:t>
            </a:r>
            <a:r>
              <a:rPr sz="2800" u="heavy" spc="0" dirty="0" smtClean="0">
                <a:latin typeface="Calibri"/>
                <a:cs typeface="Calibri"/>
              </a:rPr>
              <a:t>ec</a:t>
            </a:r>
            <a:r>
              <a:rPr sz="2800" u="heavy" spc="-19" dirty="0" smtClean="0">
                <a:latin typeface="Calibri"/>
                <a:cs typeface="Calibri"/>
              </a:rPr>
              <a:t>t</a:t>
            </a:r>
            <a:r>
              <a:rPr sz="2800" u="heavy" spc="0" dirty="0" smtClean="0">
                <a:latin typeface="Calibri"/>
                <a:cs typeface="Calibri"/>
              </a:rPr>
              <a:t>ed</a:t>
            </a:r>
            <a:r>
              <a:rPr sz="2800" u="heavy" spc="-77" dirty="0" smtClean="0">
                <a:latin typeface="Calibri"/>
                <a:cs typeface="Calibri"/>
              </a:rPr>
              <a:t> </a:t>
            </a:r>
            <a:r>
              <a:rPr sz="2800" u="heavy" spc="0" dirty="0" smtClean="0">
                <a:latin typeface="Calibri"/>
                <a:cs typeface="Calibri"/>
              </a:rPr>
              <a:t>I</a:t>
            </a:r>
            <a:r>
              <a:rPr sz="2800" u="heavy" spc="-14" dirty="0" smtClean="0">
                <a:latin typeface="Calibri"/>
                <a:cs typeface="Calibri"/>
              </a:rPr>
              <a:t>n</a:t>
            </a:r>
            <a:r>
              <a:rPr sz="2800" u="heavy" spc="-59" dirty="0" smtClean="0">
                <a:latin typeface="Calibri"/>
                <a:cs typeface="Calibri"/>
              </a:rPr>
              <a:t>f</a:t>
            </a:r>
            <a:r>
              <a:rPr sz="2800" u="heavy" spc="0" dirty="0" smtClean="0">
                <a:latin typeface="Calibri"/>
                <a:cs typeface="Calibri"/>
              </a:rPr>
              <a:t>orm</a:t>
            </a:r>
            <a:r>
              <a:rPr sz="2800" u="heavy" spc="-19" dirty="0" smtClean="0">
                <a:latin typeface="Calibri"/>
                <a:cs typeface="Calibri"/>
              </a:rPr>
              <a:t>a</a:t>
            </a:r>
            <a:r>
              <a:rPr sz="2800" u="heavy" spc="0" dirty="0" smtClean="0">
                <a:latin typeface="Calibri"/>
                <a:cs typeface="Calibri"/>
              </a:rPr>
              <a:t>tion</a:t>
            </a:r>
            <a:endParaRPr sz="2800" dirty="0">
              <a:latin typeface="Calibri"/>
              <a:cs typeface="Calibri"/>
            </a:endParaRPr>
          </a:p>
          <a:p>
            <a:pPr marL="777544">
              <a:lnSpc>
                <a:spcPts val="2880"/>
              </a:lnSpc>
              <a:spcBef>
                <a:spcPts val="144"/>
              </a:spcBef>
            </a:pPr>
            <a:r>
              <a:rPr sz="3600" spc="0" baseline="1207" dirty="0" smtClean="0">
                <a:latin typeface="Arial"/>
                <a:cs typeface="Arial"/>
              </a:rPr>
              <a:t>•</a:t>
            </a:r>
            <a:r>
              <a:rPr sz="3600" spc="404" baseline="1207" dirty="0" smtClean="0">
                <a:latin typeface="Arial"/>
                <a:cs typeface="Arial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N</a:t>
            </a:r>
            <a:r>
              <a:rPr sz="3600" spc="-4" baseline="1137" dirty="0" smtClean="0">
                <a:latin typeface="Calibri"/>
                <a:cs typeface="Calibri"/>
              </a:rPr>
              <a:t>o</a:t>
            </a:r>
            <a:r>
              <a:rPr sz="3600" spc="-25" baseline="1137" dirty="0" smtClean="0">
                <a:latin typeface="Calibri"/>
                <a:cs typeface="Calibri"/>
              </a:rPr>
              <a:t>t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-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t</a:t>
            </a:r>
            <a:r>
              <a:rPr sz="3600" spc="-34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ends</a:t>
            </a:r>
            <a:r>
              <a:rPr sz="3600" spc="-39" baseline="1137" dirty="0" smtClean="0">
                <a:latin typeface="Calibri"/>
                <a:cs typeface="Calibri"/>
              </a:rPr>
              <a:t>/</a:t>
            </a:r>
            <a:r>
              <a:rPr sz="3600" spc="0" baseline="1137" dirty="0" smtClean="0">
                <a:latin typeface="Calibri"/>
                <a:cs typeface="Calibri"/>
              </a:rPr>
              <a:t>o</a:t>
            </a:r>
            <a:r>
              <a:rPr sz="3600" spc="-19" baseline="1137" dirty="0" smtClean="0">
                <a:latin typeface="Calibri"/>
                <a:cs typeface="Calibri"/>
              </a:rPr>
              <a:t>b</a:t>
            </a:r>
            <a:r>
              <a:rPr sz="3600" spc="0" baseline="1137" dirty="0" smtClean="0">
                <a:latin typeface="Calibri"/>
                <a:cs typeface="Calibri"/>
              </a:rPr>
              <a:t>se</a:t>
            </a:r>
            <a:r>
              <a:rPr sz="3600" spc="29" baseline="1137" dirty="0" smtClean="0">
                <a:latin typeface="Calibri"/>
                <a:cs typeface="Calibri"/>
              </a:rPr>
              <a:t>r</a:t>
            </a:r>
            <a:r>
              <a:rPr sz="3600" spc="-39" baseline="1137" dirty="0" smtClean="0">
                <a:latin typeface="Calibri"/>
                <a:cs typeface="Calibri"/>
              </a:rPr>
              <a:t>v</a:t>
            </a:r>
            <a:r>
              <a:rPr sz="3600" spc="-19" baseline="1137" dirty="0" smtClean="0">
                <a:latin typeface="Calibri"/>
                <a:cs typeface="Calibri"/>
              </a:rPr>
              <a:t>a</a:t>
            </a:r>
            <a:r>
              <a:rPr sz="3600" spc="0" baseline="1137" dirty="0" smtClean="0">
                <a:latin typeface="Calibri"/>
                <a:cs typeface="Calibri"/>
              </a:rPr>
              <a:t>tions th</a:t>
            </a:r>
            <a:r>
              <a:rPr sz="3600" spc="-19" baseline="1137" dirty="0" smtClean="0">
                <a:latin typeface="Calibri"/>
                <a:cs typeface="Calibri"/>
              </a:rPr>
              <a:t>a</a:t>
            </a:r>
            <a:r>
              <a:rPr sz="3600" spc="0" baseline="1137" dirty="0" smtClean="0">
                <a:latin typeface="Calibri"/>
                <a:cs typeface="Calibri"/>
              </a:rPr>
              <a:t>t</a:t>
            </a:r>
            <a:r>
              <a:rPr sz="3600" spc="-14" baseline="1137" dirty="0" smtClean="0">
                <a:latin typeface="Calibri"/>
                <a:cs typeface="Calibri"/>
              </a:rPr>
              <a:t> </a:t>
            </a:r>
            <a:r>
              <a:rPr sz="3600" spc="-19" baseline="1137" dirty="0" smtClean="0">
                <a:latin typeface="Calibri"/>
                <a:cs typeface="Calibri"/>
              </a:rPr>
              <a:t>y</a:t>
            </a:r>
            <a:r>
              <a:rPr sz="3600" spc="0" baseline="1137" dirty="0" smtClean="0">
                <a:latin typeface="Calibri"/>
                <a:cs typeface="Calibri"/>
              </a:rPr>
              <a:t>ou h</a:t>
            </a:r>
            <a:r>
              <a:rPr sz="3600" spc="-39" baseline="1137" dirty="0" smtClean="0">
                <a:latin typeface="Calibri"/>
                <a:cs typeface="Calibri"/>
              </a:rPr>
              <a:t>a</a:t>
            </a:r>
            <a:r>
              <a:rPr sz="3600" spc="-29" baseline="1137" dirty="0" smtClean="0">
                <a:latin typeface="Calibri"/>
                <a:cs typeface="Calibri"/>
              </a:rPr>
              <a:t>v</a:t>
            </a:r>
            <a:r>
              <a:rPr sz="3600" spc="0" baseline="1137" dirty="0" smtClean="0">
                <a:latin typeface="Calibri"/>
                <a:cs typeface="Calibri"/>
              </a:rPr>
              <a:t>e un</a:t>
            </a:r>
            <a:r>
              <a:rPr sz="3600" spc="-19" baseline="1137" dirty="0" smtClean="0">
                <a:latin typeface="Calibri"/>
                <a:cs typeface="Calibri"/>
              </a:rPr>
              <a:t>co</a:t>
            </a:r>
            <a:r>
              <a:rPr sz="3600" spc="-29" baseline="1137" dirty="0" smtClean="0">
                <a:latin typeface="Calibri"/>
                <a:cs typeface="Calibri"/>
              </a:rPr>
              <a:t>v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-25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ed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24484" y="2027427"/>
            <a:ext cx="16032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2923150" y="2027427"/>
            <a:ext cx="8532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3145625" y="2027427"/>
            <a:ext cx="8194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4754853" y="2027427"/>
            <a:ext cx="8021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5317254" y="2027427"/>
            <a:ext cx="8170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824484" y="3917823"/>
            <a:ext cx="7924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2277832" y="3917823"/>
            <a:ext cx="8390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2843922" y="3917823"/>
            <a:ext cx="8028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4268920" y="3917823"/>
            <a:ext cx="8026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  <p:extLst>
      <p:ext uri="{BB962C8B-B14F-4D97-AF65-F5344CB8AC3E}">
        <p14:creationId xmlns:p14="http://schemas.microsoft.com/office/powerpoint/2010/main" val="3537235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381000" y="762000"/>
            <a:ext cx="8382000" cy="5638800"/>
          </a:xfrm>
          <a:custGeom>
            <a:avLst/>
            <a:gdLst/>
            <a:ahLst/>
            <a:cxnLst/>
            <a:rect l="l" t="t" r="r" b="b"/>
            <a:pathLst>
              <a:path w="8382000" h="5638800">
                <a:moveTo>
                  <a:pt x="0" y="5638800"/>
                </a:moveTo>
                <a:lnTo>
                  <a:pt x="8382000" y="5638800"/>
                </a:lnTo>
                <a:lnTo>
                  <a:pt x="8382000" y="0"/>
                </a:lnTo>
                <a:lnTo>
                  <a:pt x="0" y="0"/>
                </a:lnTo>
                <a:lnTo>
                  <a:pt x="0" y="5638800"/>
                </a:lnTo>
                <a:close/>
              </a:path>
            </a:pathLst>
          </a:custGeom>
          <a:ln w="25400">
            <a:solidFill>
              <a:srgbClr val="C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179570" y="145796"/>
            <a:ext cx="4456894" cy="635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990"/>
              </a:lnSpc>
              <a:spcBef>
                <a:spcPts val="249"/>
              </a:spcBef>
            </a:pPr>
            <a:r>
              <a:rPr sz="7200" spc="0" baseline="3413" dirty="0" smtClean="0">
                <a:latin typeface="Calibri"/>
                <a:cs typeface="Calibri"/>
              </a:rPr>
              <a:t>Eleme</a:t>
            </a:r>
            <a:r>
              <a:rPr sz="7200" spc="-44" baseline="3413" dirty="0" smtClean="0">
                <a:latin typeface="Calibri"/>
                <a:cs typeface="Calibri"/>
              </a:rPr>
              <a:t>n</a:t>
            </a:r>
            <a:r>
              <a:rPr sz="7200" spc="0" baseline="3413" dirty="0" smtClean="0">
                <a:latin typeface="Calibri"/>
                <a:cs typeface="Calibri"/>
              </a:rPr>
              <a:t>ts of a BIA</a:t>
            </a:r>
            <a:endParaRPr sz="48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81000" y="762000"/>
            <a:ext cx="8382000" cy="5638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1169797">
              <a:lnSpc>
                <a:spcPct val="101725"/>
              </a:lnSpc>
              <a:spcBef>
                <a:spcPts val="12468"/>
              </a:spcBef>
            </a:pPr>
            <a:r>
              <a:rPr sz="6000" spc="0" dirty="0" smtClean="0">
                <a:latin typeface="Calibri"/>
                <a:cs typeface="Calibri"/>
              </a:rPr>
              <a:t>Anal</a:t>
            </a:r>
            <a:r>
              <a:rPr sz="6000" spc="-29" dirty="0" smtClean="0">
                <a:latin typeface="Calibri"/>
                <a:cs typeface="Calibri"/>
              </a:rPr>
              <a:t>y</a:t>
            </a:r>
            <a:r>
              <a:rPr sz="6000" spc="0" dirty="0" smtClean="0">
                <a:latin typeface="Calibri"/>
                <a:cs typeface="Calibri"/>
              </a:rPr>
              <a:t>zi</a:t>
            </a:r>
            <a:r>
              <a:rPr sz="6000" spc="14" dirty="0" smtClean="0">
                <a:latin typeface="Calibri"/>
                <a:cs typeface="Calibri"/>
              </a:rPr>
              <a:t>n</a:t>
            </a:r>
            <a:r>
              <a:rPr sz="6000" spc="0" dirty="0" smtClean="0">
                <a:latin typeface="Calibri"/>
                <a:cs typeface="Calibri"/>
              </a:rPr>
              <a:t>g</a:t>
            </a:r>
            <a:r>
              <a:rPr sz="6000" spc="-34" dirty="0" smtClean="0">
                <a:latin typeface="Calibri"/>
                <a:cs typeface="Calibri"/>
              </a:rPr>
              <a:t> </a:t>
            </a:r>
            <a:r>
              <a:rPr sz="6000" spc="-439" dirty="0" smtClean="0">
                <a:latin typeface="Calibri"/>
                <a:cs typeface="Calibri"/>
              </a:rPr>
              <a:t>Y</a:t>
            </a:r>
            <a:r>
              <a:rPr sz="6000" spc="0" dirty="0" smtClean="0">
                <a:latin typeface="Calibri"/>
                <a:cs typeface="Calibri"/>
              </a:rPr>
              <a:t>our D</a:t>
            </a:r>
            <a:r>
              <a:rPr sz="6000" spc="-44" dirty="0" smtClean="0">
                <a:latin typeface="Calibri"/>
                <a:cs typeface="Calibri"/>
              </a:rPr>
              <a:t>a</a:t>
            </a:r>
            <a:r>
              <a:rPr sz="6000" spc="-79" dirty="0" smtClean="0">
                <a:latin typeface="Calibri"/>
                <a:cs typeface="Calibri"/>
              </a:rPr>
              <a:t>t</a:t>
            </a:r>
            <a:r>
              <a:rPr sz="6000" spc="0" dirty="0" smtClean="0">
                <a:latin typeface="Calibri"/>
                <a:cs typeface="Calibri"/>
              </a:rPr>
              <a:t>a</a:t>
            </a:r>
            <a:endParaRPr sz="60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9791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1019</Words>
  <Application>Microsoft Office PowerPoint</Application>
  <PresentationFormat>On-screen Show (4:3)</PresentationFormat>
  <Paragraphs>290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2019-07-30T15:37:44Z</dcterms:created>
  <dcterms:modified xsi:type="dcterms:W3CDTF">2019-07-30T15:38:49Z</dcterms:modified>
</cp:coreProperties>
</file>