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3" r:id="rId2"/>
    <p:sldId id="390" r:id="rId3"/>
    <p:sldId id="425" r:id="rId4"/>
    <p:sldId id="398" r:id="rId5"/>
    <p:sldId id="42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62" y="3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09/10/2017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09/10/2017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Information Security Flaw Practice (Case </a:t>
            </a:r>
            <a:r>
              <a:rPr lang="id-ID" b="1" dirty="0" smtClean="0"/>
              <a:t>Study)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id-ID" dirty="0" smtClean="0"/>
              <a:t>14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130" y="914400"/>
            <a:ext cx="7200900" cy="652713"/>
          </a:xfrm>
        </p:spPr>
        <p:txBody>
          <a:bodyPr/>
          <a:lstStyle/>
          <a:p>
            <a:r>
              <a:rPr lang="id-ID" altLang="en-US" b="1" dirty="0" smtClean="0"/>
              <a:t>Case Study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5"/>
            <a:ext cx="7200900" cy="314926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id-ID" altLang="id-ID" sz="2400" dirty="0" smtClean="0">
                <a:latin typeface="Calibri" panose="020F0502020204030204" pitchFamily="34" charset="0"/>
              </a:rPr>
              <a:t>Each students </a:t>
            </a:r>
            <a:r>
              <a:rPr lang="id-ID" altLang="id-ID" sz="2400" dirty="0" smtClean="0">
                <a:latin typeface="Calibri" panose="020F0502020204030204" pitchFamily="34" charset="0"/>
              </a:rPr>
              <a:t>conduct information security flaw practice against vulnerable system, application and process, by use any technique, but not limited to:</a:t>
            </a:r>
          </a:p>
          <a:p>
            <a:pPr lvl="1">
              <a:spcBef>
                <a:spcPts val="600"/>
              </a:spcBef>
            </a:pPr>
            <a:r>
              <a:rPr lang="id-ID" altLang="id-ID" sz="2000" dirty="0" smtClean="0">
                <a:latin typeface="Calibri" panose="020F0502020204030204" pitchFamily="34" charset="0"/>
              </a:rPr>
              <a:t>Social Engineering</a:t>
            </a:r>
          </a:p>
          <a:p>
            <a:pPr lvl="1">
              <a:spcBef>
                <a:spcPts val="600"/>
              </a:spcBef>
            </a:pPr>
            <a:r>
              <a:rPr lang="id-ID" altLang="id-ID" sz="2000" dirty="0" smtClean="0">
                <a:latin typeface="Calibri" panose="020F0502020204030204" pitchFamily="34" charset="0"/>
              </a:rPr>
              <a:t>Attack the logic system directly</a:t>
            </a:r>
          </a:p>
          <a:p>
            <a:pPr lvl="1">
              <a:spcBef>
                <a:spcPts val="600"/>
              </a:spcBef>
            </a:pPr>
            <a:r>
              <a:rPr lang="id-ID" altLang="id-ID" sz="2000" dirty="0" smtClean="0">
                <a:latin typeface="Calibri" panose="020F0502020204030204" pitchFamily="34" charset="0"/>
              </a:rPr>
              <a:t>Attack the procedural of process directly</a:t>
            </a:r>
            <a:endParaRPr lang="id-ID" altLang="id-ID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58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130" y="914400"/>
            <a:ext cx="7200900" cy="652713"/>
          </a:xfrm>
        </p:spPr>
        <p:txBody>
          <a:bodyPr/>
          <a:lstStyle/>
          <a:p>
            <a:r>
              <a:rPr lang="id-ID" altLang="en-US" b="1" dirty="0" smtClean="0"/>
              <a:t>Case Study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5"/>
            <a:ext cx="7200900" cy="314926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id-ID" altLang="id-ID" sz="2400" dirty="0" smtClean="0">
                <a:latin typeface="Calibri" panose="020F0502020204030204" pitchFamily="34" charset="0"/>
              </a:rPr>
              <a:t>Each students present their practice to share to others.</a:t>
            </a:r>
          </a:p>
        </p:txBody>
      </p:sp>
    </p:spTree>
    <p:extLst>
      <p:ext uri="{BB962C8B-B14F-4D97-AF65-F5344CB8AC3E}">
        <p14:creationId xmlns:p14="http://schemas.microsoft.com/office/powerpoint/2010/main" val="39479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914400"/>
            <a:ext cx="7200900" cy="652713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OWASP Top 10 Application Security Risks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4"/>
            <a:ext cx="7200900" cy="360646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2100" dirty="0" smtClean="0"/>
              <a:t>A1 – Injection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2100" dirty="0" smtClean="0"/>
              <a:t>A2 – Broken Authentication and Session Management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2100" dirty="0" smtClean="0"/>
              <a:t>A3 – Cross-Site Scripting (XSS)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2100" dirty="0" smtClean="0"/>
              <a:t>A4 – Broken Access Control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2100" dirty="0" smtClean="0"/>
              <a:t>A5 – Security Misconfiguration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2100" dirty="0" smtClean="0"/>
              <a:t>A6 – Sensitive Data Exposure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2100" dirty="0" smtClean="0"/>
              <a:t>A7 – Insufficient Attack Protection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2100" dirty="0" smtClean="0"/>
              <a:t>A8 – Cross-Site Request Forgery (CSRF)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2100" dirty="0" smtClean="0"/>
              <a:t>A9 – Using Component with Known Vulnerabilities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2100" dirty="0" smtClean="0"/>
              <a:t>A10 – Underprotected APIs</a:t>
            </a:r>
            <a:endParaRPr lang="en-US" altLang="id-ID" sz="2100" dirty="0"/>
          </a:p>
        </p:txBody>
      </p:sp>
    </p:spTree>
    <p:extLst>
      <p:ext uri="{BB962C8B-B14F-4D97-AF65-F5344CB8AC3E}">
        <p14:creationId xmlns:p14="http://schemas.microsoft.com/office/powerpoint/2010/main" val="36619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914400"/>
            <a:ext cx="7200900" cy="652713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Common Social Engineering Attack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4"/>
            <a:ext cx="7200900" cy="360646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3000" dirty="0" smtClean="0"/>
              <a:t>Phishing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3000" dirty="0" smtClean="0"/>
              <a:t>Scam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3000" dirty="0" smtClean="0"/>
              <a:t>Carding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Times New Roman" panose="02020603050405020304" pitchFamily="18" charset="0"/>
              <a:buChar char="•"/>
            </a:pPr>
            <a:r>
              <a:rPr lang="id-ID" altLang="id-ID" sz="3000" dirty="0" smtClean="0"/>
              <a:t>etc</a:t>
            </a:r>
            <a:endParaRPr lang="en-US" altLang="id-ID" sz="3000" dirty="0"/>
          </a:p>
        </p:txBody>
      </p:sp>
    </p:spTree>
    <p:extLst>
      <p:ext uri="{BB962C8B-B14F-4D97-AF65-F5344CB8AC3E}">
        <p14:creationId xmlns:p14="http://schemas.microsoft.com/office/powerpoint/2010/main" val="318888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131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Information Security Flaw Practice (Case Study)</vt:lpstr>
      <vt:lpstr>Case Study</vt:lpstr>
      <vt:lpstr>Case Study</vt:lpstr>
      <vt:lpstr>OWASP Top 10 Application Security Risks</vt:lpstr>
      <vt:lpstr>Common Social Engineering Attack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Salim Sakata</cp:lastModifiedBy>
  <cp:revision>274</cp:revision>
  <dcterms:created xsi:type="dcterms:W3CDTF">2010-08-24T06:47:44Z</dcterms:created>
  <dcterms:modified xsi:type="dcterms:W3CDTF">2017-10-09T02:06:58Z</dcterms:modified>
</cp:coreProperties>
</file>