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3" r:id="rId2"/>
    <p:sldId id="390" r:id="rId3"/>
    <p:sldId id="425" r:id="rId4"/>
    <p:sldId id="398" r:id="rId5"/>
    <p:sldId id="399" r:id="rId6"/>
    <p:sldId id="400" r:id="rId7"/>
    <p:sldId id="401" r:id="rId8"/>
    <p:sldId id="402" r:id="rId9"/>
    <p:sldId id="40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08/10/2017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Vulnerability </a:t>
            </a:r>
            <a:r>
              <a:rPr lang="id-ID" b="1" dirty="0" smtClean="0"/>
              <a:t>Assessment (Case Study)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id-ID" dirty="0" smtClean="0"/>
              <a:t>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914400"/>
            <a:ext cx="7200900" cy="652713"/>
          </a:xfrm>
        </p:spPr>
        <p:txBody>
          <a:bodyPr/>
          <a:lstStyle/>
          <a:p>
            <a:r>
              <a:rPr lang="id-ID" altLang="en-US" b="1" dirty="0" smtClean="0"/>
              <a:t>Case Study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altLang="id-ID" sz="2400" dirty="0" smtClean="0">
                <a:latin typeface="Calibri" panose="020F0502020204030204" pitchFamily="34" charset="0"/>
              </a:rPr>
              <a:t>Each students perform vulnerability assessment simulation using Nessus against specified online application</a:t>
            </a:r>
          </a:p>
          <a:p>
            <a:pPr>
              <a:spcBef>
                <a:spcPts val="600"/>
              </a:spcBef>
            </a:pPr>
            <a:r>
              <a:rPr lang="id-ID" altLang="id-ID" sz="2400" dirty="0" smtClean="0">
                <a:latin typeface="Calibri" panose="020F0502020204030204" pitchFamily="34" charset="0"/>
              </a:rPr>
              <a:t>Each student conduct information gathering regarding the chosen object case study</a:t>
            </a:r>
            <a:endParaRPr lang="en-US" altLang="id-ID" sz="2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8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914400"/>
            <a:ext cx="7200900" cy="652713"/>
          </a:xfrm>
        </p:spPr>
        <p:txBody>
          <a:bodyPr/>
          <a:lstStyle/>
          <a:p>
            <a:r>
              <a:rPr lang="id-ID" altLang="en-US" b="1" dirty="0" smtClean="0"/>
              <a:t>Case Study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altLang="id-ID" sz="2400" dirty="0" smtClean="0">
                <a:latin typeface="Calibri" panose="020F0502020204030204" pitchFamily="34" charset="0"/>
              </a:rPr>
              <a:t>Each students create report and presentation regarding the finding of vilnerable in the system during information gathering and vulnerability assessment process</a:t>
            </a:r>
            <a:endParaRPr lang="en-US" altLang="id-ID" sz="2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Running a Nessus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Make sure the server is running and has the latest vulnerability database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Start the client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Connect to the server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Select which plug-ins to use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Select target systems to scan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Execute the scan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View the results</a:t>
            </a:r>
          </a:p>
        </p:txBody>
      </p:sp>
    </p:spTree>
    <p:extLst>
      <p:ext uri="{BB962C8B-B14F-4D97-AF65-F5344CB8AC3E}">
        <p14:creationId xmlns:p14="http://schemas.microsoft.com/office/powerpoint/2010/main" val="366199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Nessus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Vulnerabilities ranked as high, medium, or low risk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Need to be checked (and interpreted)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Can be used to search for/create exploits along with previous information collected: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OS type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List of open ports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List of services and versions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List of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5430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44" y="914400"/>
            <a:ext cx="7200900" cy="652713"/>
          </a:xfrm>
        </p:spPr>
        <p:txBody>
          <a:bodyPr/>
          <a:lstStyle/>
          <a:p>
            <a:r>
              <a:rPr lang="id-ID" b="1" dirty="0"/>
              <a:t>Nessus Scanning Template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768" y="1863669"/>
            <a:ext cx="7367136" cy="4137081"/>
          </a:xfrm>
        </p:spPr>
      </p:pic>
    </p:spTree>
    <p:extLst>
      <p:ext uri="{BB962C8B-B14F-4D97-AF65-F5344CB8AC3E}">
        <p14:creationId xmlns:p14="http://schemas.microsoft.com/office/powerpoint/2010/main" val="182214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Example Scanning through Nessus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89" y="1893685"/>
            <a:ext cx="8472111" cy="3976437"/>
          </a:xfrm>
        </p:spPr>
      </p:pic>
    </p:spTree>
    <p:extLst>
      <p:ext uri="{BB962C8B-B14F-4D97-AF65-F5344CB8AC3E}">
        <p14:creationId xmlns:p14="http://schemas.microsoft.com/office/powerpoint/2010/main" val="7292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Example Scanning through Nessus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554" y="1934935"/>
            <a:ext cx="8448446" cy="4065815"/>
          </a:xfrm>
        </p:spPr>
      </p:pic>
    </p:spTree>
    <p:extLst>
      <p:ext uri="{BB962C8B-B14F-4D97-AF65-F5344CB8AC3E}">
        <p14:creationId xmlns:p14="http://schemas.microsoft.com/office/powerpoint/2010/main" val="128099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Example Scanning through Nessus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102" y="1951265"/>
            <a:ext cx="8414956" cy="3957339"/>
          </a:xfrm>
        </p:spPr>
      </p:pic>
    </p:spTree>
    <p:extLst>
      <p:ext uri="{BB962C8B-B14F-4D97-AF65-F5344CB8AC3E}">
        <p14:creationId xmlns:p14="http://schemas.microsoft.com/office/powerpoint/2010/main" val="228847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157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Vulnerability Assessment (Case Study)</vt:lpstr>
      <vt:lpstr>Case Study</vt:lpstr>
      <vt:lpstr>Case Study</vt:lpstr>
      <vt:lpstr>Running a Nessus Scan</vt:lpstr>
      <vt:lpstr>Nessus Results</vt:lpstr>
      <vt:lpstr>Nessus Scanning Template</vt:lpstr>
      <vt:lpstr>Example Scanning through Nessus</vt:lpstr>
      <vt:lpstr>Example Scanning through Nessus</vt:lpstr>
      <vt:lpstr>Example Scanning through Nessus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Salim Sakata</cp:lastModifiedBy>
  <cp:revision>262</cp:revision>
  <dcterms:created xsi:type="dcterms:W3CDTF">2010-08-24T06:47:44Z</dcterms:created>
  <dcterms:modified xsi:type="dcterms:W3CDTF">2017-10-08T09:50:26Z</dcterms:modified>
</cp:coreProperties>
</file>