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83" r:id="rId2"/>
    <p:sldId id="378" r:id="rId3"/>
    <p:sldId id="379" r:id="rId4"/>
    <p:sldId id="406" r:id="rId5"/>
    <p:sldId id="407"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2" r:id="rId41"/>
    <p:sldId id="443" r:id="rId42"/>
    <p:sldId id="444" r:id="rId43"/>
    <p:sldId id="445" r:id="rId44"/>
    <p:sldId id="446" r:id="rId45"/>
    <p:sldId id="447" r:id="rId46"/>
    <p:sldId id="448" r:id="rId47"/>
    <p:sldId id="405"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50" d="100"/>
          <a:sy n="50" d="100"/>
        </p:scale>
        <p:origin x="1111" y="3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4A642-CA0A-7845-9835-DF16328F18F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5A2BACA-9B8D-0040-9330-556C10B2B841}">
      <dgm:prSet/>
      <dgm:spPr/>
      <dgm:t>
        <a:bodyPr/>
        <a:lstStyle/>
        <a:p>
          <a:pPr rtl="0"/>
          <a:r>
            <a:rPr lang="en-US" dirty="0">
              <a:solidFill>
                <a:schemeClr val="tx1"/>
              </a:solidFill>
            </a:rPr>
            <a:t>Collection of related events, activities and decisions, that involve a number of actors and resources, and that collectively lead to an outcome that is of </a:t>
          </a:r>
          <a:r>
            <a:rPr lang="en-US" u="sng" dirty="0">
              <a:solidFill>
                <a:schemeClr val="tx1"/>
              </a:solidFill>
            </a:rPr>
            <a:t>value</a:t>
          </a:r>
          <a:r>
            <a:rPr lang="en-US" dirty="0">
              <a:solidFill>
                <a:schemeClr val="tx1"/>
              </a:solidFill>
            </a:rPr>
            <a:t> to an organization or its </a:t>
          </a:r>
          <a:r>
            <a:rPr lang="en-US" u="sng" dirty="0">
              <a:solidFill>
                <a:schemeClr val="tx1"/>
              </a:solidFill>
            </a:rPr>
            <a:t>customers</a:t>
          </a:r>
          <a:r>
            <a:rPr lang="en-US" dirty="0">
              <a:solidFill>
                <a:schemeClr val="tx1"/>
              </a:solidFill>
            </a:rPr>
            <a:t>.</a:t>
          </a:r>
        </a:p>
      </dgm:t>
    </dgm:pt>
    <dgm:pt modelId="{602431D9-DAE9-B540-B6C4-ADCD039B4951}" type="parTrans" cxnId="{350ACF17-2B87-AA42-8426-41B60612C62B}">
      <dgm:prSet/>
      <dgm:spPr/>
      <dgm:t>
        <a:bodyPr/>
        <a:lstStyle/>
        <a:p>
          <a:endParaRPr lang="en-US"/>
        </a:p>
      </dgm:t>
    </dgm:pt>
    <dgm:pt modelId="{237DDDE0-8C51-9840-8EED-1E9EA9F69FCA}" type="sibTrans" cxnId="{350ACF17-2B87-AA42-8426-41B60612C62B}">
      <dgm:prSet/>
      <dgm:spPr/>
      <dgm:t>
        <a:bodyPr/>
        <a:lstStyle/>
        <a:p>
          <a:endParaRPr lang="en-US"/>
        </a:p>
      </dgm:t>
    </dgm:pt>
    <dgm:pt modelId="{459CA0DF-3801-6045-8EB8-DE5CA8759849}">
      <dgm:prSet/>
      <dgm:spPr/>
      <dgm:t>
        <a:bodyPr/>
        <a:lstStyle/>
        <a:p>
          <a:pPr rtl="0"/>
          <a:r>
            <a:rPr lang="en-US" dirty="0">
              <a:solidFill>
                <a:schemeClr val="tx1"/>
              </a:solidFill>
            </a:rPr>
            <a:t>Examples:</a:t>
          </a:r>
        </a:p>
      </dgm:t>
    </dgm:pt>
    <dgm:pt modelId="{48FF426A-CF21-5C4F-A06E-D10717C994BB}" type="parTrans" cxnId="{F4B90F53-9DB5-B54A-8722-2663D17190AC}">
      <dgm:prSet/>
      <dgm:spPr/>
      <dgm:t>
        <a:bodyPr/>
        <a:lstStyle/>
        <a:p>
          <a:endParaRPr lang="en-US"/>
        </a:p>
      </dgm:t>
    </dgm:pt>
    <dgm:pt modelId="{0BE1E2FE-117E-6D45-B8DF-A271361369D0}" type="sibTrans" cxnId="{F4B90F53-9DB5-B54A-8722-2663D17190AC}">
      <dgm:prSet/>
      <dgm:spPr/>
      <dgm:t>
        <a:bodyPr/>
        <a:lstStyle/>
        <a:p>
          <a:endParaRPr lang="en-US"/>
        </a:p>
      </dgm:t>
    </dgm:pt>
    <dgm:pt modelId="{7C51D5DE-D776-8B44-BB06-DCF63A08BD4C}">
      <dgm:prSet/>
      <dgm:spPr/>
      <dgm:t>
        <a:bodyPr/>
        <a:lstStyle/>
        <a:p>
          <a:pPr rtl="0"/>
          <a:r>
            <a:rPr lang="en-US" dirty="0"/>
            <a:t>Order-to-Cash</a:t>
          </a:r>
        </a:p>
      </dgm:t>
    </dgm:pt>
    <dgm:pt modelId="{B8394FA8-4EAC-3847-AD56-BEB7B38FAAD9}" type="parTrans" cxnId="{31C14A15-B94F-0942-8F15-0A3A36A975F7}">
      <dgm:prSet/>
      <dgm:spPr/>
      <dgm:t>
        <a:bodyPr/>
        <a:lstStyle/>
        <a:p>
          <a:endParaRPr lang="en-US"/>
        </a:p>
      </dgm:t>
    </dgm:pt>
    <dgm:pt modelId="{05002019-265A-4D47-8C67-81F5168D6C54}" type="sibTrans" cxnId="{31C14A15-B94F-0942-8F15-0A3A36A975F7}">
      <dgm:prSet/>
      <dgm:spPr/>
      <dgm:t>
        <a:bodyPr/>
        <a:lstStyle/>
        <a:p>
          <a:endParaRPr lang="en-US"/>
        </a:p>
      </dgm:t>
    </dgm:pt>
    <dgm:pt modelId="{A9127825-9740-6D44-AA2E-C3887705BD2C}">
      <dgm:prSet/>
      <dgm:spPr/>
      <dgm:t>
        <a:bodyPr/>
        <a:lstStyle/>
        <a:p>
          <a:pPr rtl="0"/>
          <a:r>
            <a:rPr lang="en-US" dirty="0"/>
            <a:t>Procure-to-Pay </a:t>
          </a:r>
        </a:p>
      </dgm:t>
    </dgm:pt>
    <dgm:pt modelId="{15A539DE-FDB1-5E4D-AA72-CF39938DB176}" type="parTrans" cxnId="{40205A5E-DB50-CE4D-A372-E42ACC35204B}">
      <dgm:prSet/>
      <dgm:spPr/>
      <dgm:t>
        <a:bodyPr/>
        <a:lstStyle/>
        <a:p>
          <a:endParaRPr lang="en-US"/>
        </a:p>
      </dgm:t>
    </dgm:pt>
    <dgm:pt modelId="{0ACF05D1-C09E-F343-A995-2C8058F2A8F5}" type="sibTrans" cxnId="{40205A5E-DB50-CE4D-A372-E42ACC35204B}">
      <dgm:prSet/>
      <dgm:spPr/>
      <dgm:t>
        <a:bodyPr/>
        <a:lstStyle/>
        <a:p>
          <a:endParaRPr lang="en-US"/>
        </a:p>
      </dgm:t>
    </dgm:pt>
    <dgm:pt modelId="{0FF4DB28-30C4-A540-91DC-BD0A4ADC8E1F}">
      <dgm:prSet/>
      <dgm:spPr/>
      <dgm:t>
        <a:bodyPr/>
        <a:lstStyle/>
        <a:p>
          <a:pPr rtl="0"/>
          <a:r>
            <a:rPr lang="en-US" dirty="0"/>
            <a:t>Application-to-Approval</a:t>
          </a:r>
        </a:p>
      </dgm:t>
    </dgm:pt>
    <dgm:pt modelId="{B978DC68-D543-F34F-A5A3-9F990BB8EB7D}" type="parTrans" cxnId="{FAE0E43B-08DB-024A-B14C-587D0B026A9B}">
      <dgm:prSet/>
      <dgm:spPr/>
      <dgm:t>
        <a:bodyPr/>
        <a:lstStyle/>
        <a:p>
          <a:endParaRPr lang="en-US"/>
        </a:p>
      </dgm:t>
    </dgm:pt>
    <dgm:pt modelId="{CC42902C-B4A8-A249-BBC0-4C4BE16D34CD}" type="sibTrans" cxnId="{FAE0E43B-08DB-024A-B14C-587D0B026A9B}">
      <dgm:prSet/>
      <dgm:spPr/>
      <dgm:t>
        <a:bodyPr/>
        <a:lstStyle/>
        <a:p>
          <a:endParaRPr lang="en-US"/>
        </a:p>
      </dgm:t>
    </dgm:pt>
    <dgm:pt modelId="{F9BE84C1-50AB-6F46-86B2-CA515F6C17AC}">
      <dgm:prSet/>
      <dgm:spPr/>
      <dgm:t>
        <a:bodyPr/>
        <a:lstStyle/>
        <a:p>
          <a:pPr rtl="0"/>
          <a:r>
            <a:rPr lang="en-US" dirty="0"/>
            <a:t>Claim-to-Settlement</a:t>
          </a:r>
        </a:p>
      </dgm:t>
    </dgm:pt>
    <dgm:pt modelId="{F6919BE9-EB51-6041-86E0-68AC02858381}" type="parTrans" cxnId="{9C9F5516-3354-E744-8D30-3608D6211CCC}">
      <dgm:prSet/>
      <dgm:spPr/>
    </dgm:pt>
    <dgm:pt modelId="{36C34729-F0C9-2847-9F45-07BF724A0BB4}" type="sibTrans" cxnId="{9C9F5516-3354-E744-8D30-3608D6211CCC}">
      <dgm:prSet/>
      <dgm:spPr/>
    </dgm:pt>
    <dgm:pt modelId="{60C67539-2515-EF40-ACDB-7DDABC8EFB54}">
      <dgm:prSet/>
      <dgm:spPr/>
      <dgm:t>
        <a:bodyPr/>
        <a:lstStyle/>
        <a:p>
          <a:pPr rtl="0"/>
          <a:r>
            <a:rPr lang="en-US" dirty="0"/>
            <a:t>Fault-to-Resolution (Issue-to-Resolution)</a:t>
          </a:r>
        </a:p>
      </dgm:t>
    </dgm:pt>
    <dgm:pt modelId="{B53ADBA1-E223-F34D-8E30-218979874644}" type="parTrans" cxnId="{BF386EBD-13A5-A445-B38B-9AB71524F066}">
      <dgm:prSet/>
      <dgm:spPr/>
    </dgm:pt>
    <dgm:pt modelId="{326BFAD7-BE7E-E54E-9A4D-BACAB460B700}" type="sibTrans" cxnId="{BF386EBD-13A5-A445-B38B-9AB71524F066}">
      <dgm:prSet/>
      <dgm:spPr/>
    </dgm:pt>
    <dgm:pt modelId="{D570DA41-8041-5D42-A176-A8BEC87BBF7E}" type="pres">
      <dgm:prSet presAssocID="{A194A642-CA0A-7845-9835-DF16328F18FC}" presName="linear" presStyleCnt="0">
        <dgm:presLayoutVars>
          <dgm:animLvl val="lvl"/>
          <dgm:resizeHandles val="exact"/>
        </dgm:presLayoutVars>
      </dgm:prSet>
      <dgm:spPr/>
    </dgm:pt>
    <dgm:pt modelId="{79F2AE7C-7EC7-2240-9FA5-0B3B93A1D17C}" type="pres">
      <dgm:prSet presAssocID="{95A2BACA-9B8D-0040-9330-556C10B2B841}" presName="parentText" presStyleLbl="node1" presStyleIdx="0" presStyleCnt="2">
        <dgm:presLayoutVars>
          <dgm:chMax val="0"/>
          <dgm:bulletEnabled val="1"/>
        </dgm:presLayoutVars>
      </dgm:prSet>
      <dgm:spPr/>
    </dgm:pt>
    <dgm:pt modelId="{5ED50B4C-9C34-104C-941C-767EB99AD238}" type="pres">
      <dgm:prSet presAssocID="{237DDDE0-8C51-9840-8EED-1E9EA9F69FCA}" presName="spacer" presStyleCnt="0"/>
      <dgm:spPr/>
    </dgm:pt>
    <dgm:pt modelId="{7F15B5F7-ECD2-F047-A5B4-186AF0DAE4D5}" type="pres">
      <dgm:prSet presAssocID="{459CA0DF-3801-6045-8EB8-DE5CA8759849}" presName="parentText" presStyleLbl="node1" presStyleIdx="1" presStyleCnt="2" custScaleY="44235">
        <dgm:presLayoutVars>
          <dgm:chMax val="0"/>
          <dgm:bulletEnabled val="1"/>
        </dgm:presLayoutVars>
      </dgm:prSet>
      <dgm:spPr/>
    </dgm:pt>
    <dgm:pt modelId="{FF36ADBA-876E-754F-8EB4-E6877F76682B}" type="pres">
      <dgm:prSet presAssocID="{459CA0DF-3801-6045-8EB8-DE5CA8759849}" presName="childText" presStyleLbl="revTx" presStyleIdx="0" presStyleCnt="1">
        <dgm:presLayoutVars>
          <dgm:bulletEnabled val="1"/>
        </dgm:presLayoutVars>
      </dgm:prSet>
      <dgm:spPr/>
    </dgm:pt>
  </dgm:ptLst>
  <dgm:cxnLst>
    <dgm:cxn modelId="{E97F930A-4DBD-7345-B089-FD85200DF896}" type="presOf" srcId="{A9127825-9740-6D44-AA2E-C3887705BD2C}" destId="{FF36ADBA-876E-754F-8EB4-E6877F76682B}" srcOrd="0" destOrd="1" presId="urn:microsoft.com/office/officeart/2005/8/layout/vList2"/>
    <dgm:cxn modelId="{31C14A15-B94F-0942-8F15-0A3A36A975F7}" srcId="{459CA0DF-3801-6045-8EB8-DE5CA8759849}" destId="{7C51D5DE-D776-8B44-BB06-DCF63A08BD4C}" srcOrd="0" destOrd="0" parTransId="{B8394FA8-4EAC-3847-AD56-BEB7B38FAAD9}" sibTransId="{05002019-265A-4D47-8C67-81F5168D6C54}"/>
    <dgm:cxn modelId="{9C9F5516-3354-E744-8D30-3608D6211CCC}" srcId="{459CA0DF-3801-6045-8EB8-DE5CA8759849}" destId="{F9BE84C1-50AB-6F46-86B2-CA515F6C17AC}" srcOrd="3" destOrd="0" parTransId="{F6919BE9-EB51-6041-86E0-68AC02858381}" sibTransId="{36C34729-F0C9-2847-9F45-07BF724A0BB4}"/>
    <dgm:cxn modelId="{350ACF17-2B87-AA42-8426-41B60612C62B}" srcId="{A194A642-CA0A-7845-9835-DF16328F18FC}" destId="{95A2BACA-9B8D-0040-9330-556C10B2B841}" srcOrd="0" destOrd="0" parTransId="{602431D9-DAE9-B540-B6C4-ADCD039B4951}" sibTransId="{237DDDE0-8C51-9840-8EED-1E9EA9F69FCA}"/>
    <dgm:cxn modelId="{21388F1C-CAD8-CD49-A261-05BFD24CA4D8}" type="presOf" srcId="{95A2BACA-9B8D-0040-9330-556C10B2B841}" destId="{79F2AE7C-7EC7-2240-9FA5-0B3B93A1D17C}" srcOrd="0" destOrd="0" presId="urn:microsoft.com/office/officeart/2005/8/layout/vList2"/>
    <dgm:cxn modelId="{FAE0E43B-08DB-024A-B14C-587D0B026A9B}" srcId="{459CA0DF-3801-6045-8EB8-DE5CA8759849}" destId="{0FF4DB28-30C4-A540-91DC-BD0A4ADC8E1F}" srcOrd="2" destOrd="0" parTransId="{B978DC68-D543-F34F-A5A3-9F990BB8EB7D}" sibTransId="{CC42902C-B4A8-A249-BBC0-4C4BE16D34CD}"/>
    <dgm:cxn modelId="{40205A5E-DB50-CE4D-A372-E42ACC35204B}" srcId="{459CA0DF-3801-6045-8EB8-DE5CA8759849}" destId="{A9127825-9740-6D44-AA2E-C3887705BD2C}" srcOrd="1" destOrd="0" parTransId="{15A539DE-FDB1-5E4D-AA72-CF39938DB176}" sibTransId="{0ACF05D1-C09E-F343-A995-2C8058F2A8F5}"/>
    <dgm:cxn modelId="{02E8B15F-274E-254F-B260-F795F1CB3EF5}" type="presOf" srcId="{F9BE84C1-50AB-6F46-86B2-CA515F6C17AC}" destId="{FF36ADBA-876E-754F-8EB4-E6877F76682B}" srcOrd="0" destOrd="3" presId="urn:microsoft.com/office/officeart/2005/8/layout/vList2"/>
    <dgm:cxn modelId="{F4B90F53-9DB5-B54A-8722-2663D17190AC}" srcId="{A194A642-CA0A-7845-9835-DF16328F18FC}" destId="{459CA0DF-3801-6045-8EB8-DE5CA8759849}" srcOrd="1" destOrd="0" parTransId="{48FF426A-CF21-5C4F-A06E-D10717C994BB}" sibTransId="{0BE1E2FE-117E-6D45-B8DF-A271361369D0}"/>
    <dgm:cxn modelId="{CBFAEB79-4B2E-9346-9A05-C6EDE2F53428}" type="presOf" srcId="{7C51D5DE-D776-8B44-BB06-DCF63A08BD4C}" destId="{FF36ADBA-876E-754F-8EB4-E6877F76682B}" srcOrd="0" destOrd="0" presId="urn:microsoft.com/office/officeart/2005/8/layout/vList2"/>
    <dgm:cxn modelId="{01600C7A-C42E-1146-86E1-8B5F4DA9025B}" type="presOf" srcId="{A194A642-CA0A-7845-9835-DF16328F18FC}" destId="{D570DA41-8041-5D42-A176-A8BEC87BBF7E}" srcOrd="0" destOrd="0" presId="urn:microsoft.com/office/officeart/2005/8/layout/vList2"/>
    <dgm:cxn modelId="{387CFA86-FA8B-6D47-88A9-E31AB3A65115}" type="presOf" srcId="{60C67539-2515-EF40-ACDB-7DDABC8EFB54}" destId="{FF36ADBA-876E-754F-8EB4-E6877F76682B}" srcOrd="0" destOrd="4" presId="urn:microsoft.com/office/officeart/2005/8/layout/vList2"/>
    <dgm:cxn modelId="{1789AA91-1739-3E4E-A65A-C8176656FE4E}" type="presOf" srcId="{0FF4DB28-30C4-A540-91DC-BD0A4ADC8E1F}" destId="{FF36ADBA-876E-754F-8EB4-E6877F76682B}" srcOrd="0" destOrd="2" presId="urn:microsoft.com/office/officeart/2005/8/layout/vList2"/>
    <dgm:cxn modelId="{593157B9-E844-724D-9140-0846DDBD149D}" type="presOf" srcId="{459CA0DF-3801-6045-8EB8-DE5CA8759849}" destId="{7F15B5F7-ECD2-F047-A5B4-186AF0DAE4D5}" srcOrd="0" destOrd="0" presId="urn:microsoft.com/office/officeart/2005/8/layout/vList2"/>
    <dgm:cxn modelId="{BF386EBD-13A5-A445-B38B-9AB71524F066}" srcId="{459CA0DF-3801-6045-8EB8-DE5CA8759849}" destId="{60C67539-2515-EF40-ACDB-7DDABC8EFB54}" srcOrd="4" destOrd="0" parTransId="{B53ADBA1-E223-F34D-8E30-218979874644}" sibTransId="{326BFAD7-BE7E-E54E-9A4D-BACAB460B700}"/>
    <dgm:cxn modelId="{A7E26EAB-1A69-7043-80D8-72935974BDE1}" type="presParOf" srcId="{D570DA41-8041-5D42-A176-A8BEC87BBF7E}" destId="{79F2AE7C-7EC7-2240-9FA5-0B3B93A1D17C}" srcOrd="0" destOrd="0" presId="urn:microsoft.com/office/officeart/2005/8/layout/vList2"/>
    <dgm:cxn modelId="{5803991E-334F-B444-A5B2-E08AB72C43B4}" type="presParOf" srcId="{D570DA41-8041-5D42-A176-A8BEC87BBF7E}" destId="{5ED50B4C-9C34-104C-941C-767EB99AD238}" srcOrd="1" destOrd="0" presId="urn:microsoft.com/office/officeart/2005/8/layout/vList2"/>
    <dgm:cxn modelId="{C78534E0-5650-F64F-819C-B6BB953D725C}" type="presParOf" srcId="{D570DA41-8041-5D42-A176-A8BEC87BBF7E}" destId="{7F15B5F7-ECD2-F047-A5B4-186AF0DAE4D5}" srcOrd="2" destOrd="0" presId="urn:microsoft.com/office/officeart/2005/8/layout/vList2"/>
    <dgm:cxn modelId="{57CAECEA-4E10-C04D-8F77-CA77B2A6C73B}" type="presParOf" srcId="{D570DA41-8041-5D42-A176-A8BEC87BBF7E}" destId="{FF36ADBA-876E-754F-8EB4-E6877F76682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30A2F4-911F-D642-945E-679ADBF5601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35D8E91-992A-FF4C-8C9A-8E1619749922}">
      <dgm:prSet/>
      <dgm:spPr/>
      <dgm:t>
        <a:bodyPr/>
        <a:lstStyle/>
        <a:p>
          <a:pPr rtl="0"/>
          <a:r>
            <a:rPr lang="en-US" b="1" dirty="0"/>
            <a:t>Continuous Process Improvement (CPI)</a:t>
          </a:r>
          <a:endParaRPr lang="en-US" dirty="0"/>
        </a:p>
      </dgm:t>
    </dgm:pt>
    <dgm:pt modelId="{35636B4D-9D0D-B445-A43C-2EF8443B9B54}" type="parTrans" cxnId="{0AA3F340-B9AC-BB47-B2F3-9F9DE49D6EEA}">
      <dgm:prSet/>
      <dgm:spPr/>
      <dgm:t>
        <a:bodyPr/>
        <a:lstStyle/>
        <a:p>
          <a:endParaRPr lang="en-US"/>
        </a:p>
      </dgm:t>
    </dgm:pt>
    <dgm:pt modelId="{66E52A39-E085-D24B-95E8-F0B3D4F8230C}" type="sibTrans" cxnId="{0AA3F340-B9AC-BB47-B2F3-9F9DE49D6EEA}">
      <dgm:prSet/>
      <dgm:spPr/>
      <dgm:t>
        <a:bodyPr/>
        <a:lstStyle/>
        <a:p>
          <a:endParaRPr lang="en-US"/>
        </a:p>
      </dgm:t>
    </dgm:pt>
    <dgm:pt modelId="{2C2B5930-3F87-F444-AB16-96009CBF0F5A}">
      <dgm:prSet/>
      <dgm:spPr/>
      <dgm:t>
        <a:bodyPr/>
        <a:lstStyle/>
        <a:p>
          <a:pPr rtl="0"/>
          <a:r>
            <a:rPr lang="en-US" b="0" dirty="0"/>
            <a:t>Does not put into question the current process structure</a:t>
          </a:r>
          <a:endParaRPr lang="en-US" dirty="0"/>
        </a:p>
      </dgm:t>
    </dgm:pt>
    <dgm:pt modelId="{17FEDB6F-5E62-2B4D-AEF4-4DA94662E567}" type="parTrans" cxnId="{93414222-9AE2-B043-924E-7AE9AB9A9660}">
      <dgm:prSet/>
      <dgm:spPr/>
      <dgm:t>
        <a:bodyPr/>
        <a:lstStyle/>
        <a:p>
          <a:endParaRPr lang="en-US"/>
        </a:p>
      </dgm:t>
    </dgm:pt>
    <dgm:pt modelId="{8CFCE2C5-DB94-8945-8F0C-39221DCD2F66}" type="sibTrans" cxnId="{93414222-9AE2-B043-924E-7AE9AB9A9660}">
      <dgm:prSet/>
      <dgm:spPr/>
      <dgm:t>
        <a:bodyPr/>
        <a:lstStyle/>
        <a:p>
          <a:endParaRPr lang="en-US"/>
        </a:p>
      </dgm:t>
    </dgm:pt>
    <dgm:pt modelId="{01AAF63A-6E11-0141-A542-B1EA647FED65}">
      <dgm:prSet/>
      <dgm:spPr/>
      <dgm:t>
        <a:bodyPr/>
        <a:lstStyle/>
        <a:p>
          <a:pPr rtl="0"/>
          <a:r>
            <a:rPr lang="en-US" b="0" dirty="0"/>
            <a:t>Seeks to identify issues and resolve them incrementally, one step at a time and one fix at a time</a:t>
          </a:r>
          <a:endParaRPr lang="en-US" dirty="0"/>
        </a:p>
      </dgm:t>
    </dgm:pt>
    <dgm:pt modelId="{346079E9-9BFF-1941-BED5-2524B752CF4F}" type="parTrans" cxnId="{F738895F-7A9B-3344-AEB7-7984B0DCA46B}">
      <dgm:prSet/>
      <dgm:spPr/>
      <dgm:t>
        <a:bodyPr/>
        <a:lstStyle/>
        <a:p>
          <a:endParaRPr lang="en-US"/>
        </a:p>
      </dgm:t>
    </dgm:pt>
    <dgm:pt modelId="{18CF9A48-39C7-A346-81C0-7D2A1A88A4C5}" type="sibTrans" cxnId="{F738895F-7A9B-3344-AEB7-7984B0DCA46B}">
      <dgm:prSet/>
      <dgm:spPr/>
      <dgm:t>
        <a:bodyPr/>
        <a:lstStyle/>
        <a:p>
          <a:endParaRPr lang="en-US"/>
        </a:p>
      </dgm:t>
    </dgm:pt>
    <dgm:pt modelId="{1EE88E23-7631-F94B-9950-DDA43E87B746}">
      <dgm:prSet/>
      <dgm:spPr/>
      <dgm:t>
        <a:bodyPr/>
        <a:lstStyle/>
        <a:p>
          <a:pPr rtl="0"/>
          <a:r>
            <a:rPr lang="en-US" b="1" dirty="0"/>
            <a:t>Business Process Re-Engineering (BPR)</a:t>
          </a:r>
          <a:endParaRPr lang="en-US" dirty="0"/>
        </a:p>
      </dgm:t>
    </dgm:pt>
    <dgm:pt modelId="{C013AD1E-F53A-BD42-A4E8-0416FA1369BC}" type="parTrans" cxnId="{0288548A-AE9C-C24F-9C35-9B813CB06CBF}">
      <dgm:prSet/>
      <dgm:spPr/>
      <dgm:t>
        <a:bodyPr/>
        <a:lstStyle/>
        <a:p>
          <a:endParaRPr lang="en-US"/>
        </a:p>
      </dgm:t>
    </dgm:pt>
    <dgm:pt modelId="{C300A262-B497-E842-92E7-C644F35ABAB2}" type="sibTrans" cxnId="{0288548A-AE9C-C24F-9C35-9B813CB06CBF}">
      <dgm:prSet/>
      <dgm:spPr/>
      <dgm:t>
        <a:bodyPr/>
        <a:lstStyle/>
        <a:p>
          <a:endParaRPr lang="en-US"/>
        </a:p>
      </dgm:t>
    </dgm:pt>
    <dgm:pt modelId="{A6A2418F-0698-094D-9D55-9461897CEC6D}">
      <dgm:prSet/>
      <dgm:spPr/>
      <dgm:t>
        <a:bodyPr/>
        <a:lstStyle/>
        <a:p>
          <a:pPr rtl="0"/>
          <a:r>
            <a:rPr lang="en-US" b="0" dirty="0"/>
            <a:t>Puts into question the fundamental assumptions and principles of the existing process structure</a:t>
          </a:r>
          <a:endParaRPr lang="en-US" dirty="0"/>
        </a:p>
      </dgm:t>
    </dgm:pt>
    <dgm:pt modelId="{A00653A1-9234-604C-9011-AC68D02F36DC}" type="parTrans" cxnId="{D66DB113-A910-D244-BB70-8B144C564F21}">
      <dgm:prSet/>
      <dgm:spPr/>
      <dgm:t>
        <a:bodyPr/>
        <a:lstStyle/>
        <a:p>
          <a:endParaRPr lang="en-US"/>
        </a:p>
      </dgm:t>
    </dgm:pt>
    <dgm:pt modelId="{AB960542-D63C-5E45-B33C-5C309503FF29}" type="sibTrans" cxnId="{D66DB113-A910-D244-BB70-8B144C564F21}">
      <dgm:prSet/>
      <dgm:spPr/>
      <dgm:t>
        <a:bodyPr/>
        <a:lstStyle/>
        <a:p>
          <a:endParaRPr lang="en-US"/>
        </a:p>
      </dgm:t>
    </dgm:pt>
    <dgm:pt modelId="{FB5D5AD3-0C19-764E-B251-3155CD752478}">
      <dgm:prSet/>
      <dgm:spPr/>
      <dgm:t>
        <a:bodyPr/>
        <a:lstStyle/>
        <a:p>
          <a:pPr rtl="0"/>
          <a:r>
            <a:rPr lang="en-US" b="0" dirty="0"/>
            <a:t>Aims to achieve breakthrough, for example by removing costly tasks that do not directly add value</a:t>
          </a:r>
          <a:endParaRPr lang="en-US" dirty="0"/>
        </a:p>
      </dgm:t>
    </dgm:pt>
    <dgm:pt modelId="{32E4DEB3-1FAA-0E46-88E0-386D47F0EA33}" type="parTrans" cxnId="{B8F84F90-8B6A-564E-A319-42799328B179}">
      <dgm:prSet/>
      <dgm:spPr/>
      <dgm:t>
        <a:bodyPr/>
        <a:lstStyle/>
        <a:p>
          <a:endParaRPr lang="en-US"/>
        </a:p>
      </dgm:t>
    </dgm:pt>
    <dgm:pt modelId="{F6B35B0D-DA4A-0246-8F0C-90755BEB81D1}" type="sibTrans" cxnId="{B8F84F90-8B6A-564E-A319-42799328B179}">
      <dgm:prSet/>
      <dgm:spPr/>
      <dgm:t>
        <a:bodyPr/>
        <a:lstStyle/>
        <a:p>
          <a:endParaRPr lang="en-US"/>
        </a:p>
      </dgm:t>
    </dgm:pt>
    <dgm:pt modelId="{457EEF95-3E4E-9344-89AA-28DA7C132EB0}" type="pres">
      <dgm:prSet presAssocID="{5F30A2F4-911F-D642-945E-679ADBF5601D}" presName="linear" presStyleCnt="0">
        <dgm:presLayoutVars>
          <dgm:animLvl val="lvl"/>
          <dgm:resizeHandles val="exact"/>
        </dgm:presLayoutVars>
      </dgm:prSet>
      <dgm:spPr/>
    </dgm:pt>
    <dgm:pt modelId="{D65E64A1-83CE-4B44-ADDC-34FA7D614E88}" type="pres">
      <dgm:prSet presAssocID="{935D8E91-992A-FF4C-8C9A-8E1619749922}" presName="parentText" presStyleLbl="node1" presStyleIdx="0" presStyleCnt="2">
        <dgm:presLayoutVars>
          <dgm:chMax val="0"/>
          <dgm:bulletEnabled val="1"/>
        </dgm:presLayoutVars>
      </dgm:prSet>
      <dgm:spPr/>
    </dgm:pt>
    <dgm:pt modelId="{4421939F-0DE5-E94E-B913-74B911A677B3}" type="pres">
      <dgm:prSet presAssocID="{935D8E91-992A-FF4C-8C9A-8E1619749922}" presName="childText" presStyleLbl="revTx" presStyleIdx="0" presStyleCnt="2">
        <dgm:presLayoutVars>
          <dgm:bulletEnabled val="1"/>
        </dgm:presLayoutVars>
      </dgm:prSet>
      <dgm:spPr/>
    </dgm:pt>
    <dgm:pt modelId="{1DE1E028-7D1A-EE4C-820D-7B7D21C0D7EB}" type="pres">
      <dgm:prSet presAssocID="{1EE88E23-7631-F94B-9950-DDA43E87B746}" presName="parentText" presStyleLbl="node1" presStyleIdx="1" presStyleCnt="2">
        <dgm:presLayoutVars>
          <dgm:chMax val="0"/>
          <dgm:bulletEnabled val="1"/>
        </dgm:presLayoutVars>
      </dgm:prSet>
      <dgm:spPr/>
    </dgm:pt>
    <dgm:pt modelId="{C8154B57-8E12-4E4A-A690-33BB20672267}" type="pres">
      <dgm:prSet presAssocID="{1EE88E23-7631-F94B-9950-DDA43E87B746}" presName="childText" presStyleLbl="revTx" presStyleIdx="1" presStyleCnt="2">
        <dgm:presLayoutVars>
          <dgm:bulletEnabled val="1"/>
        </dgm:presLayoutVars>
      </dgm:prSet>
      <dgm:spPr/>
    </dgm:pt>
  </dgm:ptLst>
  <dgm:cxnLst>
    <dgm:cxn modelId="{D66DB113-A910-D244-BB70-8B144C564F21}" srcId="{1EE88E23-7631-F94B-9950-DDA43E87B746}" destId="{A6A2418F-0698-094D-9D55-9461897CEC6D}" srcOrd="0" destOrd="0" parTransId="{A00653A1-9234-604C-9011-AC68D02F36DC}" sibTransId="{AB960542-D63C-5E45-B33C-5C309503FF29}"/>
    <dgm:cxn modelId="{93414222-9AE2-B043-924E-7AE9AB9A9660}" srcId="{935D8E91-992A-FF4C-8C9A-8E1619749922}" destId="{2C2B5930-3F87-F444-AB16-96009CBF0F5A}" srcOrd="0" destOrd="0" parTransId="{17FEDB6F-5E62-2B4D-AEF4-4DA94662E567}" sibTransId="{8CFCE2C5-DB94-8945-8F0C-39221DCD2F66}"/>
    <dgm:cxn modelId="{D268D728-1051-5C4B-A9C7-4A97BF8C930E}" type="presOf" srcId="{01AAF63A-6E11-0141-A542-B1EA647FED65}" destId="{4421939F-0DE5-E94E-B913-74B911A677B3}" srcOrd="0" destOrd="1" presId="urn:microsoft.com/office/officeart/2005/8/layout/vList2"/>
    <dgm:cxn modelId="{0AA3F340-B9AC-BB47-B2F3-9F9DE49D6EEA}" srcId="{5F30A2F4-911F-D642-945E-679ADBF5601D}" destId="{935D8E91-992A-FF4C-8C9A-8E1619749922}" srcOrd="0" destOrd="0" parTransId="{35636B4D-9D0D-B445-A43C-2EF8443B9B54}" sibTransId="{66E52A39-E085-D24B-95E8-F0B3D4F8230C}"/>
    <dgm:cxn modelId="{F738895F-7A9B-3344-AEB7-7984B0DCA46B}" srcId="{935D8E91-992A-FF4C-8C9A-8E1619749922}" destId="{01AAF63A-6E11-0141-A542-B1EA647FED65}" srcOrd="1" destOrd="0" parTransId="{346079E9-9BFF-1941-BED5-2524B752CF4F}" sibTransId="{18CF9A48-39C7-A346-81C0-7D2A1A88A4C5}"/>
    <dgm:cxn modelId="{7244C145-F283-9C49-8312-3D49751A5206}" type="presOf" srcId="{935D8E91-992A-FF4C-8C9A-8E1619749922}" destId="{D65E64A1-83CE-4B44-ADDC-34FA7D614E88}" srcOrd="0" destOrd="0" presId="urn:microsoft.com/office/officeart/2005/8/layout/vList2"/>
    <dgm:cxn modelId="{0C529B79-C6C5-8D45-95E2-8F00D04F6635}" type="presOf" srcId="{2C2B5930-3F87-F444-AB16-96009CBF0F5A}" destId="{4421939F-0DE5-E94E-B913-74B911A677B3}" srcOrd="0" destOrd="0" presId="urn:microsoft.com/office/officeart/2005/8/layout/vList2"/>
    <dgm:cxn modelId="{3DBE127E-869F-2748-B4C1-EB1FD18F4F3B}" type="presOf" srcId="{FB5D5AD3-0C19-764E-B251-3155CD752478}" destId="{C8154B57-8E12-4E4A-A690-33BB20672267}" srcOrd="0" destOrd="1" presId="urn:microsoft.com/office/officeart/2005/8/layout/vList2"/>
    <dgm:cxn modelId="{0288548A-AE9C-C24F-9C35-9B813CB06CBF}" srcId="{5F30A2F4-911F-D642-945E-679ADBF5601D}" destId="{1EE88E23-7631-F94B-9950-DDA43E87B746}" srcOrd="1" destOrd="0" parTransId="{C013AD1E-F53A-BD42-A4E8-0416FA1369BC}" sibTransId="{C300A262-B497-E842-92E7-C644F35ABAB2}"/>
    <dgm:cxn modelId="{B8F84F90-8B6A-564E-A319-42799328B179}" srcId="{1EE88E23-7631-F94B-9950-DDA43E87B746}" destId="{FB5D5AD3-0C19-764E-B251-3155CD752478}" srcOrd="1" destOrd="0" parTransId="{32E4DEB3-1FAA-0E46-88E0-386D47F0EA33}" sibTransId="{F6B35B0D-DA4A-0246-8F0C-90755BEB81D1}"/>
    <dgm:cxn modelId="{A9321EC6-3CAE-5949-8FC4-36E59402F20E}" type="presOf" srcId="{5F30A2F4-911F-D642-945E-679ADBF5601D}" destId="{457EEF95-3E4E-9344-89AA-28DA7C132EB0}" srcOrd="0" destOrd="0" presId="urn:microsoft.com/office/officeart/2005/8/layout/vList2"/>
    <dgm:cxn modelId="{32E55AEB-CEAE-6349-931B-E4F66D63DBE6}" type="presOf" srcId="{1EE88E23-7631-F94B-9950-DDA43E87B746}" destId="{1DE1E028-7D1A-EE4C-820D-7B7D21C0D7EB}" srcOrd="0" destOrd="0" presId="urn:microsoft.com/office/officeart/2005/8/layout/vList2"/>
    <dgm:cxn modelId="{DF5030F6-89F7-474F-8900-E85095265088}" type="presOf" srcId="{A6A2418F-0698-094D-9D55-9461897CEC6D}" destId="{C8154B57-8E12-4E4A-A690-33BB20672267}" srcOrd="0" destOrd="0" presId="urn:microsoft.com/office/officeart/2005/8/layout/vList2"/>
    <dgm:cxn modelId="{B8A75A04-746E-974B-A093-B0C2AC9B60A2}" type="presParOf" srcId="{457EEF95-3E4E-9344-89AA-28DA7C132EB0}" destId="{D65E64A1-83CE-4B44-ADDC-34FA7D614E88}" srcOrd="0" destOrd="0" presId="urn:microsoft.com/office/officeart/2005/8/layout/vList2"/>
    <dgm:cxn modelId="{69EFE193-DD8F-544C-B708-31F2C3DD3906}" type="presParOf" srcId="{457EEF95-3E4E-9344-89AA-28DA7C132EB0}" destId="{4421939F-0DE5-E94E-B913-74B911A677B3}" srcOrd="1" destOrd="0" presId="urn:microsoft.com/office/officeart/2005/8/layout/vList2"/>
    <dgm:cxn modelId="{6CF52678-F9F2-514F-B458-D8655498A9A2}" type="presParOf" srcId="{457EEF95-3E4E-9344-89AA-28DA7C132EB0}" destId="{1DE1E028-7D1A-EE4C-820D-7B7D21C0D7EB}" srcOrd="2" destOrd="0" presId="urn:microsoft.com/office/officeart/2005/8/layout/vList2"/>
    <dgm:cxn modelId="{0218AD4F-5D74-434D-AF62-7CCCEDABAF59}" type="presParOf" srcId="{457EEF95-3E4E-9344-89AA-28DA7C132EB0}" destId="{C8154B57-8E12-4E4A-A690-33BB2067226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48AE18-93F3-4B66-8C8F-86F714D9AC66}" type="doc">
      <dgm:prSet loTypeId="urn:microsoft.com/office/officeart/2005/8/layout/cycle1" loCatId="cycle" qsTypeId="urn:microsoft.com/office/officeart/2005/8/quickstyle/simple1" qsCatId="simple" csTypeId="urn:microsoft.com/office/officeart/2005/8/colors/accent1_2" csCatId="accent1" phldr="0"/>
      <dgm:spPr/>
      <dgm:t>
        <a:bodyPr/>
        <a:lstStyle/>
        <a:p>
          <a:endParaRPr lang="et-EE"/>
        </a:p>
      </dgm:t>
    </dgm:pt>
    <dgm:pt modelId="{C9189B43-91E2-4995-82D5-39841DFB4C36}">
      <dgm:prSet phldrT="[Text]" phldr="1"/>
      <dgm:spPr/>
      <dgm:t>
        <a:bodyPr/>
        <a:lstStyle/>
        <a:p>
          <a:endParaRPr lang="et-EE" dirty="0"/>
        </a:p>
      </dgm:t>
    </dgm:pt>
    <dgm:pt modelId="{E96DEDF2-9C34-429D-B37B-EE8C10159257}" type="parTrans" cxnId="{CD98B472-6F04-470A-ADC8-D8D364193218}">
      <dgm:prSet/>
      <dgm:spPr/>
      <dgm:t>
        <a:bodyPr/>
        <a:lstStyle/>
        <a:p>
          <a:endParaRPr lang="et-EE"/>
        </a:p>
      </dgm:t>
    </dgm:pt>
    <dgm:pt modelId="{8115FEBB-764E-4FB7-9B68-9307B8F25B81}" type="sibTrans" cxnId="{CD98B472-6F04-470A-ADC8-D8D364193218}">
      <dgm:prSet/>
      <dgm:spPr/>
      <dgm:t>
        <a:bodyPr/>
        <a:lstStyle/>
        <a:p>
          <a:endParaRPr lang="et-EE"/>
        </a:p>
      </dgm:t>
    </dgm:pt>
    <dgm:pt modelId="{B1B8C2F4-68F1-41E0-A5A2-C4B5498F089B}">
      <dgm:prSet phldrT="[Text]" phldr="1"/>
      <dgm:spPr/>
      <dgm:t>
        <a:bodyPr/>
        <a:lstStyle/>
        <a:p>
          <a:endParaRPr lang="et-EE" dirty="0"/>
        </a:p>
      </dgm:t>
    </dgm:pt>
    <dgm:pt modelId="{D737A7D9-27A7-4762-869A-CD1B18E3E5B6}" type="parTrans" cxnId="{DB73D0DF-4249-4E1F-86E7-F12BEA311D27}">
      <dgm:prSet/>
      <dgm:spPr/>
      <dgm:t>
        <a:bodyPr/>
        <a:lstStyle/>
        <a:p>
          <a:endParaRPr lang="et-EE"/>
        </a:p>
      </dgm:t>
    </dgm:pt>
    <dgm:pt modelId="{5C7BC617-1EDE-46AF-8C55-B2AE2DE4F1F1}" type="sibTrans" cxnId="{DB73D0DF-4249-4E1F-86E7-F12BEA311D27}">
      <dgm:prSet/>
      <dgm:spPr/>
      <dgm:t>
        <a:bodyPr/>
        <a:lstStyle/>
        <a:p>
          <a:endParaRPr lang="et-EE"/>
        </a:p>
      </dgm:t>
    </dgm:pt>
    <dgm:pt modelId="{224AAF61-6BF0-4970-8B01-A2ED23688BE4}">
      <dgm:prSet phldrT="[Text]" phldr="1"/>
      <dgm:spPr/>
      <dgm:t>
        <a:bodyPr/>
        <a:lstStyle/>
        <a:p>
          <a:endParaRPr lang="et-EE" dirty="0"/>
        </a:p>
      </dgm:t>
    </dgm:pt>
    <dgm:pt modelId="{937E9A1E-AB24-4D76-991D-B70B12863736}" type="parTrans" cxnId="{F1E00AEC-3FB6-4E06-8EB6-EF05F29DEE72}">
      <dgm:prSet/>
      <dgm:spPr/>
      <dgm:t>
        <a:bodyPr/>
        <a:lstStyle/>
        <a:p>
          <a:endParaRPr lang="et-EE"/>
        </a:p>
      </dgm:t>
    </dgm:pt>
    <dgm:pt modelId="{665EFA73-38FB-4F16-8181-6348D8089DBF}" type="sibTrans" cxnId="{F1E00AEC-3FB6-4E06-8EB6-EF05F29DEE72}">
      <dgm:prSet/>
      <dgm:spPr/>
      <dgm:t>
        <a:bodyPr/>
        <a:lstStyle/>
        <a:p>
          <a:endParaRPr lang="et-EE"/>
        </a:p>
      </dgm:t>
    </dgm:pt>
    <dgm:pt modelId="{62A3C477-D54C-41BF-B7A3-899C20875EA4}">
      <dgm:prSet phldrT="[Text]" phldr="1"/>
      <dgm:spPr/>
      <dgm:t>
        <a:bodyPr/>
        <a:lstStyle/>
        <a:p>
          <a:endParaRPr lang="et-EE" dirty="0"/>
        </a:p>
      </dgm:t>
    </dgm:pt>
    <dgm:pt modelId="{989A628A-2F62-4B80-A3AE-29090F55348D}" type="parTrans" cxnId="{708CD23A-ECB6-4732-9ECD-332E3527526B}">
      <dgm:prSet/>
      <dgm:spPr/>
      <dgm:t>
        <a:bodyPr/>
        <a:lstStyle/>
        <a:p>
          <a:endParaRPr lang="et-EE"/>
        </a:p>
      </dgm:t>
    </dgm:pt>
    <dgm:pt modelId="{2D0DB112-AEB7-47CF-8169-EAF31F3C8570}" type="sibTrans" cxnId="{708CD23A-ECB6-4732-9ECD-332E3527526B}">
      <dgm:prSet/>
      <dgm:spPr/>
      <dgm:t>
        <a:bodyPr/>
        <a:lstStyle/>
        <a:p>
          <a:endParaRPr lang="et-EE"/>
        </a:p>
      </dgm:t>
    </dgm:pt>
    <dgm:pt modelId="{72AD6D1C-D193-4B29-A708-DA118B1062E9}">
      <dgm:prSet phldrT="[Text]" phldr="1"/>
      <dgm:spPr/>
      <dgm:t>
        <a:bodyPr/>
        <a:lstStyle/>
        <a:p>
          <a:endParaRPr lang="et-EE" dirty="0"/>
        </a:p>
      </dgm:t>
    </dgm:pt>
    <dgm:pt modelId="{0DCED7B2-20C3-4D0D-9A53-F93A8A3C1FB8}" type="parTrans" cxnId="{B712BB2E-76CB-4A93-BE3F-B6F1B5FFAA7B}">
      <dgm:prSet/>
      <dgm:spPr/>
      <dgm:t>
        <a:bodyPr/>
        <a:lstStyle/>
        <a:p>
          <a:endParaRPr lang="et-EE"/>
        </a:p>
      </dgm:t>
    </dgm:pt>
    <dgm:pt modelId="{FAD3D9CF-051B-41B8-8387-DA93FCE1EAD3}" type="sibTrans" cxnId="{B712BB2E-76CB-4A93-BE3F-B6F1B5FFAA7B}">
      <dgm:prSet/>
      <dgm:spPr/>
      <dgm:t>
        <a:bodyPr/>
        <a:lstStyle/>
        <a:p>
          <a:endParaRPr lang="et-EE"/>
        </a:p>
      </dgm:t>
    </dgm:pt>
    <dgm:pt modelId="{7D65A0F7-A83B-4CC9-885F-8F1DE1119719}" type="pres">
      <dgm:prSet presAssocID="{4948AE18-93F3-4B66-8C8F-86F714D9AC66}" presName="cycle" presStyleCnt="0">
        <dgm:presLayoutVars>
          <dgm:dir/>
          <dgm:resizeHandles val="exact"/>
        </dgm:presLayoutVars>
      </dgm:prSet>
      <dgm:spPr/>
    </dgm:pt>
    <dgm:pt modelId="{361DA0F7-2DEF-4194-B52F-DE6A0B601D51}" type="pres">
      <dgm:prSet presAssocID="{C9189B43-91E2-4995-82D5-39841DFB4C36}" presName="dummy" presStyleCnt="0"/>
      <dgm:spPr/>
    </dgm:pt>
    <dgm:pt modelId="{A73F416D-A7B4-4D3A-98BD-3BD5ABDA7535}" type="pres">
      <dgm:prSet presAssocID="{C9189B43-91E2-4995-82D5-39841DFB4C36}" presName="node" presStyleLbl="revTx" presStyleIdx="0" presStyleCnt="5">
        <dgm:presLayoutVars>
          <dgm:bulletEnabled val="1"/>
        </dgm:presLayoutVars>
      </dgm:prSet>
      <dgm:spPr/>
    </dgm:pt>
    <dgm:pt modelId="{E9FF3B7A-969A-4BAE-A151-A1946F3A92ED}" type="pres">
      <dgm:prSet presAssocID="{8115FEBB-764E-4FB7-9B68-9307B8F25B81}" presName="sibTrans" presStyleLbl="node1" presStyleIdx="0" presStyleCnt="5"/>
      <dgm:spPr/>
    </dgm:pt>
    <dgm:pt modelId="{2D01B3A0-29A0-4CDD-B475-4D8C9836BDDE}" type="pres">
      <dgm:prSet presAssocID="{B1B8C2F4-68F1-41E0-A5A2-C4B5498F089B}" presName="dummy" presStyleCnt="0"/>
      <dgm:spPr/>
    </dgm:pt>
    <dgm:pt modelId="{C70E475D-B865-4991-AD56-59099FBCBA17}" type="pres">
      <dgm:prSet presAssocID="{B1B8C2F4-68F1-41E0-A5A2-C4B5498F089B}" presName="node" presStyleLbl="revTx" presStyleIdx="1" presStyleCnt="5">
        <dgm:presLayoutVars>
          <dgm:bulletEnabled val="1"/>
        </dgm:presLayoutVars>
      </dgm:prSet>
      <dgm:spPr/>
    </dgm:pt>
    <dgm:pt modelId="{29889643-CDAD-49F1-8C69-B107DEA614E8}" type="pres">
      <dgm:prSet presAssocID="{5C7BC617-1EDE-46AF-8C55-B2AE2DE4F1F1}" presName="sibTrans" presStyleLbl="node1" presStyleIdx="1" presStyleCnt="5"/>
      <dgm:spPr/>
    </dgm:pt>
    <dgm:pt modelId="{3D3F432D-6EC5-4AFB-81C3-B7A2FB341CFE}" type="pres">
      <dgm:prSet presAssocID="{224AAF61-6BF0-4970-8B01-A2ED23688BE4}" presName="dummy" presStyleCnt="0"/>
      <dgm:spPr/>
    </dgm:pt>
    <dgm:pt modelId="{E80518E4-6A8D-4110-8ACB-52672F1D6ADF}" type="pres">
      <dgm:prSet presAssocID="{224AAF61-6BF0-4970-8B01-A2ED23688BE4}" presName="node" presStyleLbl="revTx" presStyleIdx="2" presStyleCnt="5">
        <dgm:presLayoutVars>
          <dgm:bulletEnabled val="1"/>
        </dgm:presLayoutVars>
      </dgm:prSet>
      <dgm:spPr/>
    </dgm:pt>
    <dgm:pt modelId="{7AFE1147-2237-45ED-940C-E568A5A5385F}" type="pres">
      <dgm:prSet presAssocID="{665EFA73-38FB-4F16-8181-6348D8089DBF}" presName="sibTrans" presStyleLbl="node1" presStyleIdx="2" presStyleCnt="5"/>
      <dgm:spPr/>
    </dgm:pt>
    <dgm:pt modelId="{E1E4C364-D6C3-4EBC-B8F5-DFC94EA1377E}" type="pres">
      <dgm:prSet presAssocID="{62A3C477-D54C-41BF-B7A3-899C20875EA4}" presName="dummy" presStyleCnt="0"/>
      <dgm:spPr/>
    </dgm:pt>
    <dgm:pt modelId="{A45AABC6-2841-4009-8D97-543BF68B89A9}" type="pres">
      <dgm:prSet presAssocID="{62A3C477-D54C-41BF-B7A3-899C20875EA4}" presName="node" presStyleLbl="revTx" presStyleIdx="3" presStyleCnt="5">
        <dgm:presLayoutVars>
          <dgm:bulletEnabled val="1"/>
        </dgm:presLayoutVars>
      </dgm:prSet>
      <dgm:spPr/>
    </dgm:pt>
    <dgm:pt modelId="{BA74D325-C563-4690-891B-0403BC8786F0}" type="pres">
      <dgm:prSet presAssocID="{2D0DB112-AEB7-47CF-8169-EAF31F3C8570}" presName="sibTrans" presStyleLbl="node1" presStyleIdx="3" presStyleCnt="5"/>
      <dgm:spPr/>
    </dgm:pt>
    <dgm:pt modelId="{6EA75BE8-6857-4F37-BDEC-1FDCE9C383AE}" type="pres">
      <dgm:prSet presAssocID="{72AD6D1C-D193-4B29-A708-DA118B1062E9}" presName="dummy" presStyleCnt="0"/>
      <dgm:spPr/>
    </dgm:pt>
    <dgm:pt modelId="{ACFC32DE-FBB8-4254-A572-43D5FF50B95E}" type="pres">
      <dgm:prSet presAssocID="{72AD6D1C-D193-4B29-A708-DA118B1062E9}" presName="node" presStyleLbl="revTx" presStyleIdx="4" presStyleCnt="5">
        <dgm:presLayoutVars>
          <dgm:bulletEnabled val="1"/>
        </dgm:presLayoutVars>
      </dgm:prSet>
      <dgm:spPr/>
    </dgm:pt>
    <dgm:pt modelId="{9ED8A4C2-E34A-425A-9A7D-C0DD2EB6293A}" type="pres">
      <dgm:prSet presAssocID="{FAD3D9CF-051B-41B8-8387-DA93FCE1EAD3}" presName="sibTrans" presStyleLbl="node1" presStyleIdx="4" presStyleCnt="5"/>
      <dgm:spPr/>
    </dgm:pt>
  </dgm:ptLst>
  <dgm:cxnLst>
    <dgm:cxn modelId="{25AD4927-241F-C64A-AAA1-8D5B157764DF}" type="presOf" srcId="{C9189B43-91E2-4995-82D5-39841DFB4C36}" destId="{A73F416D-A7B4-4D3A-98BD-3BD5ABDA7535}" srcOrd="0" destOrd="0" presId="urn:microsoft.com/office/officeart/2005/8/layout/cycle1"/>
    <dgm:cxn modelId="{B712BB2E-76CB-4A93-BE3F-B6F1B5FFAA7B}" srcId="{4948AE18-93F3-4B66-8C8F-86F714D9AC66}" destId="{72AD6D1C-D193-4B29-A708-DA118B1062E9}" srcOrd="4" destOrd="0" parTransId="{0DCED7B2-20C3-4D0D-9A53-F93A8A3C1FB8}" sibTransId="{FAD3D9CF-051B-41B8-8387-DA93FCE1EAD3}"/>
    <dgm:cxn modelId="{5898C431-7834-D84A-B07D-1D27ED9CB9A6}" type="presOf" srcId="{224AAF61-6BF0-4970-8B01-A2ED23688BE4}" destId="{E80518E4-6A8D-4110-8ACB-52672F1D6ADF}" srcOrd="0" destOrd="0" presId="urn:microsoft.com/office/officeart/2005/8/layout/cycle1"/>
    <dgm:cxn modelId="{708CD23A-ECB6-4732-9ECD-332E3527526B}" srcId="{4948AE18-93F3-4B66-8C8F-86F714D9AC66}" destId="{62A3C477-D54C-41BF-B7A3-899C20875EA4}" srcOrd="3" destOrd="0" parTransId="{989A628A-2F62-4B80-A3AE-29090F55348D}" sibTransId="{2D0DB112-AEB7-47CF-8169-EAF31F3C8570}"/>
    <dgm:cxn modelId="{4CC81B4C-81B8-7B41-BD67-43E710EFCF08}" type="presOf" srcId="{62A3C477-D54C-41BF-B7A3-899C20875EA4}" destId="{A45AABC6-2841-4009-8D97-543BF68B89A9}" srcOrd="0" destOrd="0" presId="urn:microsoft.com/office/officeart/2005/8/layout/cycle1"/>
    <dgm:cxn modelId="{9B37136E-12EB-574C-9524-DAEFDB74E85A}" type="presOf" srcId="{5C7BC617-1EDE-46AF-8C55-B2AE2DE4F1F1}" destId="{29889643-CDAD-49F1-8C69-B107DEA614E8}" srcOrd="0" destOrd="0" presId="urn:microsoft.com/office/officeart/2005/8/layout/cycle1"/>
    <dgm:cxn modelId="{46876572-ECBC-4D4F-A7DE-05A4E02FAA66}" type="presOf" srcId="{2D0DB112-AEB7-47CF-8169-EAF31F3C8570}" destId="{BA74D325-C563-4690-891B-0403BC8786F0}" srcOrd="0" destOrd="0" presId="urn:microsoft.com/office/officeart/2005/8/layout/cycle1"/>
    <dgm:cxn modelId="{CD98B472-6F04-470A-ADC8-D8D364193218}" srcId="{4948AE18-93F3-4B66-8C8F-86F714D9AC66}" destId="{C9189B43-91E2-4995-82D5-39841DFB4C36}" srcOrd="0" destOrd="0" parTransId="{E96DEDF2-9C34-429D-B37B-EE8C10159257}" sibTransId="{8115FEBB-764E-4FB7-9B68-9307B8F25B81}"/>
    <dgm:cxn modelId="{640C4E95-6EDB-404D-B07E-CFBA6F2FC0C2}" type="presOf" srcId="{665EFA73-38FB-4F16-8181-6348D8089DBF}" destId="{7AFE1147-2237-45ED-940C-E568A5A5385F}" srcOrd="0" destOrd="0" presId="urn:microsoft.com/office/officeart/2005/8/layout/cycle1"/>
    <dgm:cxn modelId="{2ED5ABB9-CF11-8642-85C1-690C65CAE455}" type="presOf" srcId="{8115FEBB-764E-4FB7-9B68-9307B8F25B81}" destId="{E9FF3B7A-969A-4BAE-A151-A1946F3A92ED}" srcOrd="0" destOrd="0" presId="urn:microsoft.com/office/officeart/2005/8/layout/cycle1"/>
    <dgm:cxn modelId="{217CA0CE-248D-004A-99C4-A3904425C9FF}" type="presOf" srcId="{72AD6D1C-D193-4B29-A708-DA118B1062E9}" destId="{ACFC32DE-FBB8-4254-A572-43D5FF50B95E}" srcOrd="0" destOrd="0" presId="urn:microsoft.com/office/officeart/2005/8/layout/cycle1"/>
    <dgm:cxn modelId="{4DF32BD7-DF87-D34E-A569-02157801EDF0}" type="presOf" srcId="{FAD3D9CF-051B-41B8-8387-DA93FCE1EAD3}" destId="{9ED8A4C2-E34A-425A-9A7D-C0DD2EB6293A}" srcOrd="0" destOrd="0" presId="urn:microsoft.com/office/officeart/2005/8/layout/cycle1"/>
    <dgm:cxn modelId="{DB73D0DF-4249-4E1F-86E7-F12BEA311D27}" srcId="{4948AE18-93F3-4B66-8C8F-86F714D9AC66}" destId="{B1B8C2F4-68F1-41E0-A5A2-C4B5498F089B}" srcOrd="1" destOrd="0" parTransId="{D737A7D9-27A7-4762-869A-CD1B18E3E5B6}" sibTransId="{5C7BC617-1EDE-46AF-8C55-B2AE2DE4F1F1}"/>
    <dgm:cxn modelId="{F1E00AEC-3FB6-4E06-8EB6-EF05F29DEE72}" srcId="{4948AE18-93F3-4B66-8C8F-86F714D9AC66}" destId="{224AAF61-6BF0-4970-8B01-A2ED23688BE4}" srcOrd="2" destOrd="0" parTransId="{937E9A1E-AB24-4D76-991D-B70B12863736}" sibTransId="{665EFA73-38FB-4F16-8181-6348D8089DBF}"/>
    <dgm:cxn modelId="{C14AD5F7-47D7-C945-A433-46637DE38BC6}" type="presOf" srcId="{B1B8C2F4-68F1-41E0-A5A2-C4B5498F089B}" destId="{C70E475D-B865-4991-AD56-59099FBCBA17}" srcOrd="0" destOrd="0" presId="urn:microsoft.com/office/officeart/2005/8/layout/cycle1"/>
    <dgm:cxn modelId="{4CCFB2FB-9099-3442-8F97-E87E41424295}" type="presOf" srcId="{4948AE18-93F3-4B66-8C8F-86F714D9AC66}" destId="{7D65A0F7-A83B-4CC9-885F-8F1DE1119719}" srcOrd="0" destOrd="0" presId="urn:microsoft.com/office/officeart/2005/8/layout/cycle1"/>
    <dgm:cxn modelId="{E747BB70-5104-A34F-B98E-194640B97F74}" type="presParOf" srcId="{7D65A0F7-A83B-4CC9-885F-8F1DE1119719}" destId="{361DA0F7-2DEF-4194-B52F-DE6A0B601D51}" srcOrd="0" destOrd="0" presId="urn:microsoft.com/office/officeart/2005/8/layout/cycle1"/>
    <dgm:cxn modelId="{89211FAC-E05E-CD4B-974C-42DFA1DC11CF}" type="presParOf" srcId="{7D65A0F7-A83B-4CC9-885F-8F1DE1119719}" destId="{A73F416D-A7B4-4D3A-98BD-3BD5ABDA7535}" srcOrd="1" destOrd="0" presId="urn:microsoft.com/office/officeart/2005/8/layout/cycle1"/>
    <dgm:cxn modelId="{00A6F97F-C636-E441-81F3-AF7BA017846E}" type="presParOf" srcId="{7D65A0F7-A83B-4CC9-885F-8F1DE1119719}" destId="{E9FF3B7A-969A-4BAE-A151-A1946F3A92ED}" srcOrd="2" destOrd="0" presId="urn:microsoft.com/office/officeart/2005/8/layout/cycle1"/>
    <dgm:cxn modelId="{34004FA7-2CE0-2E48-B1CD-53E6973645E3}" type="presParOf" srcId="{7D65A0F7-A83B-4CC9-885F-8F1DE1119719}" destId="{2D01B3A0-29A0-4CDD-B475-4D8C9836BDDE}" srcOrd="3" destOrd="0" presId="urn:microsoft.com/office/officeart/2005/8/layout/cycle1"/>
    <dgm:cxn modelId="{4228411E-EF11-1242-8343-C24113115DA3}" type="presParOf" srcId="{7D65A0F7-A83B-4CC9-885F-8F1DE1119719}" destId="{C70E475D-B865-4991-AD56-59099FBCBA17}" srcOrd="4" destOrd="0" presId="urn:microsoft.com/office/officeart/2005/8/layout/cycle1"/>
    <dgm:cxn modelId="{C48D7928-AB45-FF41-AAD5-1BBEF1D78CF8}" type="presParOf" srcId="{7D65A0F7-A83B-4CC9-885F-8F1DE1119719}" destId="{29889643-CDAD-49F1-8C69-B107DEA614E8}" srcOrd="5" destOrd="0" presId="urn:microsoft.com/office/officeart/2005/8/layout/cycle1"/>
    <dgm:cxn modelId="{C718CC0D-95D5-D74D-9D19-28FAE34674B1}" type="presParOf" srcId="{7D65A0F7-A83B-4CC9-885F-8F1DE1119719}" destId="{3D3F432D-6EC5-4AFB-81C3-B7A2FB341CFE}" srcOrd="6" destOrd="0" presId="urn:microsoft.com/office/officeart/2005/8/layout/cycle1"/>
    <dgm:cxn modelId="{AAF6FDCD-30A7-A841-A2A7-B2CAD6BB9A12}" type="presParOf" srcId="{7D65A0F7-A83B-4CC9-885F-8F1DE1119719}" destId="{E80518E4-6A8D-4110-8ACB-52672F1D6ADF}" srcOrd="7" destOrd="0" presId="urn:microsoft.com/office/officeart/2005/8/layout/cycle1"/>
    <dgm:cxn modelId="{77045963-2EEF-A044-91D4-4106EB7CD216}" type="presParOf" srcId="{7D65A0F7-A83B-4CC9-885F-8F1DE1119719}" destId="{7AFE1147-2237-45ED-940C-E568A5A5385F}" srcOrd="8" destOrd="0" presId="urn:microsoft.com/office/officeart/2005/8/layout/cycle1"/>
    <dgm:cxn modelId="{F5E03D69-3B79-6D49-B30C-E92D6525E39B}" type="presParOf" srcId="{7D65A0F7-A83B-4CC9-885F-8F1DE1119719}" destId="{E1E4C364-D6C3-4EBC-B8F5-DFC94EA1377E}" srcOrd="9" destOrd="0" presId="urn:microsoft.com/office/officeart/2005/8/layout/cycle1"/>
    <dgm:cxn modelId="{3D821FEA-9F96-D546-9385-46EDB27E7A51}" type="presParOf" srcId="{7D65A0F7-A83B-4CC9-885F-8F1DE1119719}" destId="{A45AABC6-2841-4009-8D97-543BF68B89A9}" srcOrd="10" destOrd="0" presId="urn:microsoft.com/office/officeart/2005/8/layout/cycle1"/>
    <dgm:cxn modelId="{6AAAA140-FFF1-B945-A03D-B4055AF517B9}" type="presParOf" srcId="{7D65A0F7-A83B-4CC9-885F-8F1DE1119719}" destId="{BA74D325-C563-4690-891B-0403BC8786F0}" srcOrd="11" destOrd="0" presId="urn:microsoft.com/office/officeart/2005/8/layout/cycle1"/>
    <dgm:cxn modelId="{44DB66F7-F334-1A49-A19B-9458ABFD35A6}" type="presParOf" srcId="{7D65A0F7-A83B-4CC9-885F-8F1DE1119719}" destId="{6EA75BE8-6857-4F37-BDEC-1FDCE9C383AE}" srcOrd="12" destOrd="0" presId="urn:microsoft.com/office/officeart/2005/8/layout/cycle1"/>
    <dgm:cxn modelId="{C9CB2682-E0C7-C845-B7DA-4FDB4C1BE21B}" type="presParOf" srcId="{7D65A0F7-A83B-4CC9-885F-8F1DE1119719}" destId="{ACFC32DE-FBB8-4254-A572-43D5FF50B95E}" srcOrd="13" destOrd="0" presId="urn:microsoft.com/office/officeart/2005/8/layout/cycle1"/>
    <dgm:cxn modelId="{027981DF-B847-9A4F-9F48-FBBF16CD40EF}" type="presParOf" srcId="{7D65A0F7-A83B-4CC9-885F-8F1DE1119719}" destId="{9ED8A4C2-E34A-425A-9A7D-C0DD2EB6293A}"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A41FF5-4158-F44C-9B86-103B60BB18B7}"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D72E95C6-D506-574C-A4AA-3553F238B8E3}">
      <dgm:prSet/>
      <dgm:spPr/>
      <dgm:t>
        <a:bodyPr/>
        <a:lstStyle/>
        <a:p>
          <a:pPr rtl="0"/>
          <a:r>
            <a:rPr lang="en-US" dirty="0"/>
            <a:t>Cost</a:t>
          </a:r>
        </a:p>
      </dgm:t>
    </dgm:pt>
    <dgm:pt modelId="{9F24EF4B-08C8-CA43-B7DE-C08F4C7FA17E}" type="parTrans" cxnId="{B8C2CBEE-8CF3-C146-98D0-F362522BA763}">
      <dgm:prSet/>
      <dgm:spPr/>
      <dgm:t>
        <a:bodyPr/>
        <a:lstStyle/>
        <a:p>
          <a:endParaRPr lang="en-US"/>
        </a:p>
      </dgm:t>
    </dgm:pt>
    <dgm:pt modelId="{E3790716-CE01-0743-B510-F691342FB39E}" type="sibTrans" cxnId="{B8C2CBEE-8CF3-C146-98D0-F362522BA763}">
      <dgm:prSet/>
      <dgm:spPr/>
      <dgm:t>
        <a:bodyPr/>
        <a:lstStyle/>
        <a:p>
          <a:endParaRPr lang="en-US"/>
        </a:p>
      </dgm:t>
    </dgm:pt>
    <dgm:pt modelId="{6D1B9254-800B-E84D-98F8-DD332DE352CF}">
      <dgm:prSet/>
      <dgm:spPr/>
      <dgm:t>
        <a:bodyPr/>
        <a:lstStyle/>
        <a:p>
          <a:pPr rtl="0"/>
          <a:r>
            <a:rPr lang="en-US" dirty="0"/>
            <a:t>Cost per execution</a:t>
          </a:r>
        </a:p>
      </dgm:t>
    </dgm:pt>
    <dgm:pt modelId="{EC376184-97E8-564D-8430-32A90E3EE34B}" type="parTrans" cxnId="{77CB664A-D82E-9548-8778-4BDBA14EFB9A}">
      <dgm:prSet/>
      <dgm:spPr/>
      <dgm:t>
        <a:bodyPr/>
        <a:lstStyle/>
        <a:p>
          <a:endParaRPr lang="en-US"/>
        </a:p>
      </dgm:t>
    </dgm:pt>
    <dgm:pt modelId="{A1356ED0-8B41-6D4B-B945-3EB1692142D6}" type="sibTrans" cxnId="{77CB664A-D82E-9548-8778-4BDBA14EFB9A}">
      <dgm:prSet/>
      <dgm:spPr/>
      <dgm:t>
        <a:bodyPr/>
        <a:lstStyle/>
        <a:p>
          <a:endParaRPr lang="en-US"/>
        </a:p>
      </dgm:t>
    </dgm:pt>
    <dgm:pt modelId="{5976947D-913A-E444-8910-F517D9BB463D}">
      <dgm:prSet/>
      <dgm:spPr/>
      <dgm:t>
        <a:bodyPr/>
        <a:lstStyle/>
        <a:p>
          <a:pPr rtl="0"/>
          <a:r>
            <a:rPr lang="en-US" dirty="0"/>
            <a:t>Resource utilization</a:t>
          </a:r>
        </a:p>
      </dgm:t>
    </dgm:pt>
    <dgm:pt modelId="{92791A0F-274C-E74A-AFAA-6568DB6BC43D}" type="parTrans" cxnId="{A606DDB1-E26D-0F4B-BFC3-E80DE69703D9}">
      <dgm:prSet/>
      <dgm:spPr/>
      <dgm:t>
        <a:bodyPr/>
        <a:lstStyle/>
        <a:p>
          <a:endParaRPr lang="en-US"/>
        </a:p>
      </dgm:t>
    </dgm:pt>
    <dgm:pt modelId="{91703E93-B9A9-F04F-AD6C-8E1C1916D812}" type="sibTrans" cxnId="{A606DDB1-E26D-0F4B-BFC3-E80DE69703D9}">
      <dgm:prSet/>
      <dgm:spPr/>
      <dgm:t>
        <a:bodyPr/>
        <a:lstStyle/>
        <a:p>
          <a:endParaRPr lang="en-US"/>
        </a:p>
      </dgm:t>
    </dgm:pt>
    <dgm:pt modelId="{5A635F53-F4A9-8246-9737-20D06C4C112C}">
      <dgm:prSet/>
      <dgm:spPr/>
      <dgm:t>
        <a:bodyPr/>
        <a:lstStyle/>
        <a:p>
          <a:pPr rtl="0"/>
          <a:r>
            <a:rPr lang="en-US" dirty="0"/>
            <a:t>Waste</a:t>
          </a:r>
        </a:p>
      </dgm:t>
    </dgm:pt>
    <dgm:pt modelId="{7A676076-AEFA-AC45-8F59-5214027EADBD}" type="parTrans" cxnId="{8D1DE565-8BB0-4D4E-A0C4-5D0972135724}">
      <dgm:prSet/>
      <dgm:spPr/>
      <dgm:t>
        <a:bodyPr/>
        <a:lstStyle/>
        <a:p>
          <a:endParaRPr lang="en-US"/>
        </a:p>
      </dgm:t>
    </dgm:pt>
    <dgm:pt modelId="{87E61D8C-8A10-0D4A-99A7-3569244B9289}" type="sibTrans" cxnId="{8D1DE565-8BB0-4D4E-A0C4-5D0972135724}">
      <dgm:prSet/>
      <dgm:spPr/>
      <dgm:t>
        <a:bodyPr/>
        <a:lstStyle/>
        <a:p>
          <a:endParaRPr lang="en-US"/>
        </a:p>
      </dgm:t>
    </dgm:pt>
    <dgm:pt modelId="{4583DB16-ADCB-9647-A0F3-6076503F4A8A}">
      <dgm:prSet/>
      <dgm:spPr/>
      <dgm:t>
        <a:bodyPr/>
        <a:lstStyle/>
        <a:p>
          <a:pPr rtl="0"/>
          <a:r>
            <a:rPr lang="en-US" dirty="0"/>
            <a:t>Time</a:t>
          </a:r>
        </a:p>
      </dgm:t>
    </dgm:pt>
    <dgm:pt modelId="{5A67BDC8-7827-1843-8175-C94E4AE80463}" type="parTrans" cxnId="{7874C450-EA3C-8943-95E0-7D0481298A01}">
      <dgm:prSet/>
      <dgm:spPr/>
      <dgm:t>
        <a:bodyPr/>
        <a:lstStyle/>
        <a:p>
          <a:endParaRPr lang="en-US"/>
        </a:p>
      </dgm:t>
    </dgm:pt>
    <dgm:pt modelId="{CDA4B541-718A-7B46-ADC4-E58B64638C38}" type="sibTrans" cxnId="{7874C450-EA3C-8943-95E0-7D0481298A01}">
      <dgm:prSet/>
      <dgm:spPr/>
      <dgm:t>
        <a:bodyPr/>
        <a:lstStyle/>
        <a:p>
          <a:endParaRPr lang="en-US"/>
        </a:p>
      </dgm:t>
    </dgm:pt>
    <dgm:pt modelId="{11F47BB9-1616-7744-B0AC-2424479FC902}">
      <dgm:prSet/>
      <dgm:spPr/>
      <dgm:t>
        <a:bodyPr/>
        <a:lstStyle/>
        <a:p>
          <a:pPr rtl="0"/>
          <a:r>
            <a:rPr lang="en-US" dirty="0"/>
            <a:t>Cycle time</a:t>
          </a:r>
        </a:p>
      </dgm:t>
    </dgm:pt>
    <dgm:pt modelId="{194F314E-08AE-0E43-BD19-96E3C3F22D9C}" type="parTrans" cxnId="{BFC8ACA2-2FF0-6A42-B8D2-7B2E6A734E99}">
      <dgm:prSet/>
      <dgm:spPr/>
      <dgm:t>
        <a:bodyPr/>
        <a:lstStyle/>
        <a:p>
          <a:endParaRPr lang="en-US"/>
        </a:p>
      </dgm:t>
    </dgm:pt>
    <dgm:pt modelId="{86521233-9BA8-5846-A1C1-EAC07295A8F7}" type="sibTrans" cxnId="{BFC8ACA2-2FF0-6A42-B8D2-7B2E6A734E99}">
      <dgm:prSet/>
      <dgm:spPr/>
      <dgm:t>
        <a:bodyPr/>
        <a:lstStyle/>
        <a:p>
          <a:endParaRPr lang="en-US"/>
        </a:p>
      </dgm:t>
    </dgm:pt>
    <dgm:pt modelId="{E20AC434-0EF4-FA42-9BBA-E88551C81E7B}">
      <dgm:prSet/>
      <dgm:spPr/>
      <dgm:t>
        <a:bodyPr/>
        <a:lstStyle/>
        <a:p>
          <a:pPr rtl="0"/>
          <a:r>
            <a:rPr lang="en-US" dirty="0"/>
            <a:t>Waiting time</a:t>
          </a:r>
        </a:p>
      </dgm:t>
    </dgm:pt>
    <dgm:pt modelId="{9ADDEFFE-8A23-CA4C-8759-6412AEA6CCAA}" type="parTrans" cxnId="{14C9F68C-D603-2346-8FF9-4DC813DF5EF6}">
      <dgm:prSet/>
      <dgm:spPr/>
      <dgm:t>
        <a:bodyPr/>
        <a:lstStyle/>
        <a:p>
          <a:endParaRPr lang="en-US"/>
        </a:p>
      </dgm:t>
    </dgm:pt>
    <dgm:pt modelId="{F52D4547-2316-AF4E-A083-786C49E5B802}" type="sibTrans" cxnId="{14C9F68C-D603-2346-8FF9-4DC813DF5EF6}">
      <dgm:prSet/>
      <dgm:spPr/>
      <dgm:t>
        <a:bodyPr/>
        <a:lstStyle/>
        <a:p>
          <a:endParaRPr lang="en-US"/>
        </a:p>
      </dgm:t>
    </dgm:pt>
    <dgm:pt modelId="{13275016-F638-764F-A3FB-6762F66BAB87}">
      <dgm:prSet/>
      <dgm:spPr/>
      <dgm:t>
        <a:bodyPr/>
        <a:lstStyle/>
        <a:p>
          <a:pPr rtl="0"/>
          <a:r>
            <a:rPr lang="en-US" dirty="0"/>
            <a:t>Quality</a:t>
          </a:r>
        </a:p>
      </dgm:t>
    </dgm:pt>
    <dgm:pt modelId="{CC2B4313-16BD-894B-BF2F-026BB843C98F}" type="parTrans" cxnId="{C3921B33-0390-E049-8BE1-0D64C15D7838}">
      <dgm:prSet/>
      <dgm:spPr/>
      <dgm:t>
        <a:bodyPr/>
        <a:lstStyle/>
        <a:p>
          <a:endParaRPr lang="en-US"/>
        </a:p>
      </dgm:t>
    </dgm:pt>
    <dgm:pt modelId="{EA8AA540-A243-834E-B401-8859F8E06EBB}" type="sibTrans" cxnId="{C3921B33-0390-E049-8BE1-0D64C15D7838}">
      <dgm:prSet/>
      <dgm:spPr/>
      <dgm:t>
        <a:bodyPr/>
        <a:lstStyle/>
        <a:p>
          <a:endParaRPr lang="en-US"/>
        </a:p>
      </dgm:t>
    </dgm:pt>
    <dgm:pt modelId="{8F6D6261-2770-7A41-9801-F4890141ADE6}">
      <dgm:prSet/>
      <dgm:spPr/>
      <dgm:t>
        <a:bodyPr/>
        <a:lstStyle/>
        <a:p>
          <a:pPr rtl="0"/>
          <a:r>
            <a:rPr lang="en-US" dirty="0"/>
            <a:t>Error rates</a:t>
          </a:r>
        </a:p>
      </dgm:t>
    </dgm:pt>
    <dgm:pt modelId="{9990FDD6-D442-4845-AF84-CF15302DEFE5}" type="parTrans" cxnId="{AF53E67C-D92D-6F42-BB47-B552474C3D5E}">
      <dgm:prSet/>
      <dgm:spPr/>
      <dgm:t>
        <a:bodyPr/>
        <a:lstStyle/>
        <a:p>
          <a:endParaRPr lang="en-US"/>
        </a:p>
      </dgm:t>
    </dgm:pt>
    <dgm:pt modelId="{E24A552F-C16F-FB42-A7A2-1A6C5BBE6034}" type="sibTrans" cxnId="{AF53E67C-D92D-6F42-BB47-B552474C3D5E}">
      <dgm:prSet/>
      <dgm:spPr/>
      <dgm:t>
        <a:bodyPr/>
        <a:lstStyle/>
        <a:p>
          <a:endParaRPr lang="en-US"/>
        </a:p>
      </dgm:t>
    </dgm:pt>
    <dgm:pt modelId="{AF23F227-D627-8441-84BE-2A33F646D92D}">
      <dgm:prSet/>
      <dgm:spPr/>
      <dgm:t>
        <a:bodyPr/>
        <a:lstStyle/>
        <a:p>
          <a:pPr rtl="0"/>
          <a:r>
            <a:rPr lang="en-US" dirty="0"/>
            <a:t>Customer feedback</a:t>
          </a:r>
        </a:p>
      </dgm:t>
    </dgm:pt>
    <dgm:pt modelId="{DF979D9F-20AC-D84C-83B1-D9312BC4F107}" type="parTrans" cxnId="{CBD1FE92-1191-9247-9B02-50A5A485E5EB}">
      <dgm:prSet/>
      <dgm:spPr/>
      <dgm:t>
        <a:bodyPr/>
        <a:lstStyle/>
        <a:p>
          <a:endParaRPr lang="en-US"/>
        </a:p>
      </dgm:t>
    </dgm:pt>
    <dgm:pt modelId="{23B2F85C-AF8F-C547-8440-2FDFF07D2CA2}" type="sibTrans" cxnId="{CBD1FE92-1191-9247-9B02-50A5A485E5EB}">
      <dgm:prSet/>
      <dgm:spPr/>
      <dgm:t>
        <a:bodyPr/>
        <a:lstStyle/>
        <a:p>
          <a:endParaRPr lang="en-US"/>
        </a:p>
      </dgm:t>
    </dgm:pt>
    <dgm:pt modelId="{6BE0CDD1-2DB0-DF4F-A248-F8F0040FFD50}">
      <dgm:prSet/>
      <dgm:spPr/>
      <dgm:t>
        <a:bodyPr/>
        <a:lstStyle/>
        <a:p>
          <a:pPr rtl="0"/>
          <a:r>
            <a:rPr lang="en-US" dirty="0"/>
            <a:t>Non-value-adding time</a:t>
          </a:r>
        </a:p>
      </dgm:t>
    </dgm:pt>
    <dgm:pt modelId="{AEEE3F61-5793-6E41-BE32-AF5041640BA3}" type="parTrans" cxnId="{3D5101DF-4B05-3946-915B-0FF5500CAFD1}">
      <dgm:prSet/>
      <dgm:spPr/>
      <dgm:t>
        <a:bodyPr/>
        <a:lstStyle/>
        <a:p>
          <a:endParaRPr lang="en-US"/>
        </a:p>
      </dgm:t>
    </dgm:pt>
    <dgm:pt modelId="{86AD004D-13E0-A248-A196-B23C9D292001}" type="sibTrans" cxnId="{3D5101DF-4B05-3946-915B-0FF5500CAFD1}">
      <dgm:prSet/>
      <dgm:spPr/>
      <dgm:t>
        <a:bodyPr/>
        <a:lstStyle/>
        <a:p>
          <a:endParaRPr lang="en-US"/>
        </a:p>
      </dgm:t>
    </dgm:pt>
    <dgm:pt modelId="{E4593CC6-0288-5F45-89DE-B38E08BC50AF}">
      <dgm:prSet/>
      <dgm:spPr/>
      <dgm:t>
        <a:bodyPr/>
        <a:lstStyle/>
        <a:p>
          <a:pPr rtl="0"/>
          <a:r>
            <a:rPr lang="en-US" dirty="0"/>
            <a:t>SLA violations</a:t>
          </a:r>
        </a:p>
      </dgm:t>
    </dgm:pt>
    <dgm:pt modelId="{8871F337-2552-224C-A02F-DBCC7A97F700}" type="parTrans" cxnId="{38F842A2-CD98-0E42-BB39-2EF99BFEFE1F}">
      <dgm:prSet/>
      <dgm:spPr/>
      <dgm:t>
        <a:bodyPr/>
        <a:lstStyle/>
        <a:p>
          <a:endParaRPr lang="en-US"/>
        </a:p>
      </dgm:t>
    </dgm:pt>
    <dgm:pt modelId="{E8D59537-C668-9B41-A87C-BC99CBACC195}" type="sibTrans" cxnId="{38F842A2-CD98-0E42-BB39-2EF99BFEFE1F}">
      <dgm:prSet/>
      <dgm:spPr/>
      <dgm:t>
        <a:bodyPr/>
        <a:lstStyle/>
        <a:p>
          <a:endParaRPr lang="en-US"/>
        </a:p>
      </dgm:t>
    </dgm:pt>
    <dgm:pt modelId="{C9683BA6-9738-A044-8FCC-3EECD308EFB5}" type="pres">
      <dgm:prSet presAssocID="{98A41FF5-4158-F44C-9B86-103B60BB18B7}" presName="list" presStyleCnt="0">
        <dgm:presLayoutVars>
          <dgm:dir/>
          <dgm:animLvl val="lvl"/>
        </dgm:presLayoutVars>
      </dgm:prSet>
      <dgm:spPr/>
    </dgm:pt>
    <dgm:pt modelId="{D3FD8D50-AE0B-4F47-A2CA-671D7911F3EE}" type="pres">
      <dgm:prSet presAssocID="{D72E95C6-D506-574C-A4AA-3553F238B8E3}" presName="posSpace" presStyleCnt="0"/>
      <dgm:spPr/>
    </dgm:pt>
    <dgm:pt modelId="{64852817-357A-FD46-8563-1C91FE7DBE21}" type="pres">
      <dgm:prSet presAssocID="{D72E95C6-D506-574C-A4AA-3553F238B8E3}" presName="vertFlow" presStyleCnt="0"/>
      <dgm:spPr/>
    </dgm:pt>
    <dgm:pt modelId="{649285FD-C87C-704B-A4C9-E757AED5552C}" type="pres">
      <dgm:prSet presAssocID="{D72E95C6-D506-574C-A4AA-3553F238B8E3}" presName="topSpace" presStyleCnt="0"/>
      <dgm:spPr/>
    </dgm:pt>
    <dgm:pt modelId="{4B69378D-C2DA-084E-94A2-3A84EE7DEC24}" type="pres">
      <dgm:prSet presAssocID="{D72E95C6-D506-574C-A4AA-3553F238B8E3}" presName="firstComp" presStyleCnt="0"/>
      <dgm:spPr/>
    </dgm:pt>
    <dgm:pt modelId="{28947313-86B5-4743-9FF9-19873C3F12F6}" type="pres">
      <dgm:prSet presAssocID="{D72E95C6-D506-574C-A4AA-3553F238B8E3}" presName="firstChild" presStyleLbl="bgAccFollowNode1" presStyleIdx="0" presStyleCnt="9"/>
      <dgm:spPr/>
    </dgm:pt>
    <dgm:pt modelId="{0368E95D-2414-3940-B0C4-A640B0DE30AA}" type="pres">
      <dgm:prSet presAssocID="{D72E95C6-D506-574C-A4AA-3553F238B8E3}" presName="firstChildTx" presStyleLbl="bgAccFollowNode1" presStyleIdx="0" presStyleCnt="9">
        <dgm:presLayoutVars>
          <dgm:bulletEnabled val="1"/>
        </dgm:presLayoutVars>
      </dgm:prSet>
      <dgm:spPr/>
    </dgm:pt>
    <dgm:pt modelId="{EF5D9BE2-7C35-5D41-A8F7-5897700864E2}" type="pres">
      <dgm:prSet presAssocID="{5976947D-913A-E444-8910-F517D9BB463D}" presName="comp" presStyleCnt="0"/>
      <dgm:spPr/>
    </dgm:pt>
    <dgm:pt modelId="{8B005E59-9CFC-8C46-B3E8-3C8ABDA432B3}" type="pres">
      <dgm:prSet presAssocID="{5976947D-913A-E444-8910-F517D9BB463D}" presName="child" presStyleLbl="bgAccFollowNode1" presStyleIdx="1" presStyleCnt="9"/>
      <dgm:spPr/>
    </dgm:pt>
    <dgm:pt modelId="{4E8EBBBA-25F4-1140-8266-CC79307B5F81}" type="pres">
      <dgm:prSet presAssocID="{5976947D-913A-E444-8910-F517D9BB463D}" presName="childTx" presStyleLbl="bgAccFollowNode1" presStyleIdx="1" presStyleCnt="9">
        <dgm:presLayoutVars>
          <dgm:bulletEnabled val="1"/>
        </dgm:presLayoutVars>
      </dgm:prSet>
      <dgm:spPr/>
    </dgm:pt>
    <dgm:pt modelId="{4F540009-FD60-B247-9AB8-26AA8689A6E8}" type="pres">
      <dgm:prSet presAssocID="{5A635F53-F4A9-8246-9737-20D06C4C112C}" presName="comp" presStyleCnt="0"/>
      <dgm:spPr/>
    </dgm:pt>
    <dgm:pt modelId="{AAE5B212-3C53-F743-9241-AB062077A5AD}" type="pres">
      <dgm:prSet presAssocID="{5A635F53-F4A9-8246-9737-20D06C4C112C}" presName="child" presStyleLbl="bgAccFollowNode1" presStyleIdx="2" presStyleCnt="9"/>
      <dgm:spPr/>
    </dgm:pt>
    <dgm:pt modelId="{6DCCB03B-5747-A84C-92B8-984D05AAE5E5}" type="pres">
      <dgm:prSet presAssocID="{5A635F53-F4A9-8246-9737-20D06C4C112C}" presName="childTx" presStyleLbl="bgAccFollowNode1" presStyleIdx="2" presStyleCnt="9">
        <dgm:presLayoutVars>
          <dgm:bulletEnabled val="1"/>
        </dgm:presLayoutVars>
      </dgm:prSet>
      <dgm:spPr/>
    </dgm:pt>
    <dgm:pt modelId="{02EFBD4F-A9C7-634C-B689-CF219D3B09BC}" type="pres">
      <dgm:prSet presAssocID="{D72E95C6-D506-574C-A4AA-3553F238B8E3}" presName="negSpace" presStyleCnt="0"/>
      <dgm:spPr/>
    </dgm:pt>
    <dgm:pt modelId="{66DD8058-E4E0-5F4A-83E6-786BFB0A9692}" type="pres">
      <dgm:prSet presAssocID="{D72E95C6-D506-574C-A4AA-3553F238B8E3}" presName="circle" presStyleLbl="node1" presStyleIdx="0" presStyleCnt="3"/>
      <dgm:spPr/>
    </dgm:pt>
    <dgm:pt modelId="{E6293027-AE57-B444-AD5B-E86DFD9A90A5}" type="pres">
      <dgm:prSet presAssocID="{E3790716-CE01-0743-B510-F691342FB39E}" presName="transSpace" presStyleCnt="0"/>
      <dgm:spPr/>
    </dgm:pt>
    <dgm:pt modelId="{B95BE558-9A1A-344E-8086-CE87132D992B}" type="pres">
      <dgm:prSet presAssocID="{4583DB16-ADCB-9647-A0F3-6076503F4A8A}" presName="posSpace" presStyleCnt="0"/>
      <dgm:spPr/>
    </dgm:pt>
    <dgm:pt modelId="{A6D7A278-F876-4D47-ACE1-0629A50870ED}" type="pres">
      <dgm:prSet presAssocID="{4583DB16-ADCB-9647-A0F3-6076503F4A8A}" presName="vertFlow" presStyleCnt="0"/>
      <dgm:spPr/>
    </dgm:pt>
    <dgm:pt modelId="{0B663CEB-9A4E-A94F-BEC6-FD1331609CDA}" type="pres">
      <dgm:prSet presAssocID="{4583DB16-ADCB-9647-A0F3-6076503F4A8A}" presName="topSpace" presStyleCnt="0"/>
      <dgm:spPr/>
    </dgm:pt>
    <dgm:pt modelId="{88F2F3FB-7054-1D43-BA3B-DF1A25EBC16C}" type="pres">
      <dgm:prSet presAssocID="{4583DB16-ADCB-9647-A0F3-6076503F4A8A}" presName="firstComp" presStyleCnt="0"/>
      <dgm:spPr/>
    </dgm:pt>
    <dgm:pt modelId="{AE8E1A30-0F4A-B44D-A2ED-BBC079D7A43D}" type="pres">
      <dgm:prSet presAssocID="{4583DB16-ADCB-9647-A0F3-6076503F4A8A}" presName="firstChild" presStyleLbl="bgAccFollowNode1" presStyleIdx="3" presStyleCnt="9"/>
      <dgm:spPr/>
    </dgm:pt>
    <dgm:pt modelId="{19398835-6025-DD4F-9A92-3B4E2F6B626B}" type="pres">
      <dgm:prSet presAssocID="{4583DB16-ADCB-9647-A0F3-6076503F4A8A}" presName="firstChildTx" presStyleLbl="bgAccFollowNode1" presStyleIdx="3" presStyleCnt="9">
        <dgm:presLayoutVars>
          <dgm:bulletEnabled val="1"/>
        </dgm:presLayoutVars>
      </dgm:prSet>
      <dgm:spPr/>
    </dgm:pt>
    <dgm:pt modelId="{CA931122-AC86-8647-B150-83B55980EB33}" type="pres">
      <dgm:prSet presAssocID="{E20AC434-0EF4-FA42-9BBA-E88551C81E7B}" presName="comp" presStyleCnt="0"/>
      <dgm:spPr/>
    </dgm:pt>
    <dgm:pt modelId="{077B7B63-9510-3E4B-AE1E-A31D8C238EFC}" type="pres">
      <dgm:prSet presAssocID="{E20AC434-0EF4-FA42-9BBA-E88551C81E7B}" presName="child" presStyleLbl="bgAccFollowNode1" presStyleIdx="4" presStyleCnt="9"/>
      <dgm:spPr/>
    </dgm:pt>
    <dgm:pt modelId="{A4C0F6A9-EBF5-5447-8E26-7675F09AAC99}" type="pres">
      <dgm:prSet presAssocID="{E20AC434-0EF4-FA42-9BBA-E88551C81E7B}" presName="childTx" presStyleLbl="bgAccFollowNode1" presStyleIdx="4" presStyleCnt="9">
        <dgm:presLayoutVars>
          <dgm:bulletEnabled val="1"/>
        </dgm:presLayoutVars>
      </dgm:prSet>
      <dgm:spPr/>
    </dgm:pt>
    <dgm:pt modelId="{515AE1AE-9AD3-9643-B31E-EEA53676DF86}" type="pres">
      <dgm:prSet presAssocID="{6BE0CDD1-2DB0-DF4F-A248-F8F0040FFD50}" presName="comp" presStyleCnt="0"/>
      <dgm:spPr/>
    </dgm:pt>
    <dgm:pt modelId="{A90366B3-C35F-0F4D-8044-06D8470991C8}" type="pres">
      <dgm:prSet presAssocID="{6BE0CDD1-2DB0-DF4F-A248-F8F0040FFD50}" presName="child" presStyleLbl="bgAccFollowNode1" presStyleIdx="5" presStyleCnt="9"/>
      <dgm:spPr/>
    </dgm:pt>
    <dgm:pt modelId="{4FF4BF30-5CE6-4845-B6A4-4F72400379B0}" type="pres">
      <dgm:prSet presAssocID="{6BE0CDD1-2DB0-DF4F-A248-F8F0040FFD50}" presName="childTx" presStyleLbl="bgAccFollowNode1" presStyleIdx="5" presStyleCnt="9">
        <dgm:presLayoutVars>
          <dgm:bulletEnabled val="1"/>
        </dgm:presLayoutVars>
      </dgm:prSet>
      <dgm:spPr/>
    </dgm:pt>
    <dgm:pt modelId="{2C4623FC-C23D-134C-9F68-E125B2426813}" type="pres">
      <dgm:prSet presAssocID="{4583DB16-ADCB-9647-A0F3-6076503F4A8A}" presName="negSpace" presStyleCnt="0"/>
      <dgm:spPr/>
    </dgm:pt>
    <dgm:pt modelId="{F5002836-112C-D146-AAA8-430AF119E25D}" type="pres">
      <dgm:prSet presAssocID="{4583DB16-ADCB-9647-A0F3-6076503F4A8A}" presName="circle" presStyleLbl="node1" presStyleIdx="1" presStyleCnt="3"/>
      <dgm:spPr/>
    </dgm:pt>
    <dgm:pt modelId="{BD4D2513-A3C3-6348-8503-41A4F05ACB9D}" type="pres">
      <dgm:prSet presAssocID="{CDA4B541-718A-7B46-ADC4-E58B64638C38}" presName="transSpace" presStyleCnt="0"/>
      <dgm:spPr/>
    </dgm:pt>
    <dgm:pt modelId="{51D76743-9DCF-D342-9DE3-1E3455CBB367}" type="pres">
      <dgm:prSet presAssocID="{13275016-F638-764F-A3FB-6762F66BAB87}" presName="posSpace" presStyleCnt="0"/>
      <dgm:spPr/>
    </dgm:pt>
    <dgm:pt modelId="{85B76039-10C3-704D-BE67-4B0817DC757A}" type="pres">
      <dgm:prSet presAssocID="{13275016-F638-764F-A3FB-6762F66BAB87}" presName="vertFlow" presStyleCnt="0"/>
      <dgm:spPr/>
    </dgm:pt>
    <dgm:pt modelId="{0BB816AE-866B-2D4B-B75E-DBAF1B5574B6}" type="pres">
      <dgm:prSet presAssocID="{13275016-F638-764F-A3FB-6762F66BAB87}" presName="topSpace" presStyleCnt="0"/>
      <dgm:spPr/>
    </dgm:pt>
    <dgm:pt modelId="{5A10AE08-2A46-DE41-9F55-0AC35A9E4585}" type="pres">
      <dgm:prSet presAssocID="{13275016-F638-764F-A3FB-6762F66BAB87}" presName="firstComp" presStyleCnt="0"/>
      <dgm:spPr/>
    </dgm:pt>
    <dgm:pt modelId="{CD8D16E1-FB70-744B-8490-39C32DAA8378}" type="pres">
      <dgm:prSet presAssocID="{13275016-F638-764F-A3FB-6762F66BAB87}" presName="firstChild" presStyleLbl="bgAccFollowNode1" presStyleIdx="6" presStyleCnt="9"/>
      <dgm:spPr/>
    </dgm:pt>
    <dgm:pt modelId="{AEC4EC15-F1F9-0A4E-A5B0-9D7B02C8F667}" type="pres">
      <dgm:prSet presAssocID="{13275016-F638-764F-A3FB-6762F66BAB87}" presName="firstChildTx" presStyleLbl="bgAccFollowNode1" presStyleIdx="6" presStyleCnt="9">
        <dgm:presLayoutVars>
          <dgm:bulletEnabled val="1"/>
        </dgm:presLayoutVars>
      </dgm:prSet>
      <dgm:spPr/>
    </dgm:pt>
    <dgm:pt modelId="{83710779-757C-934D-8BE4-678A61BFB76D}" type="pres">
      <dgm:prSet presAssocID="{E4593CC6-0288-5F45-89DE-B38E08BC50AF}" presName="comp" presStyleCnt="0"/>
      <dgm:spPr/>
    </dgm:pt>
    <dgm:pt modelId="{7217CFDD-75A2-D042-AFD6-A4DA34FB9A00}" type="pres">
      <dgm:prSet presAssocID="{E4593CC6-0288-5F45-89DE-B38E08BC50AF}" presName="child" presStyleLbl="bgAccFollowNode1" presStyleIdx="7" presStyleCnt="9"/>
      <dgm:spPr/>
    </dgm:pt>
    <dgm:pt modelId="{0F3A2AAC-81FF-0849-BBA1-2CE2713C8C0E}" type="pres">
      <dgm:prSet presAssocID="{E4593CC6-0288-5F45-89DE-B38E08BC50AF}" presName="childTx" presStyleLbl="bgAccFollowNode1" presStyleIdx="7" presStyleCnt="9">
        <dgm:presLayoutVars>
          <dgm:bulletEnabled val="1"/>
        </dgm:presLayoutVars>
      </dgm:prSet>
      <dgm:spPr/>
    </dgm:pt>
    <dgm:pt modelId="{70028403-81C5-FD44-AF5A-39FD2225BDC2}" type="pres">
      <dgm:prSet presAssocID="{AF23F227-D627-8441-84BE-2A33F646D92D}" presName="comp" presStyleCnt="0"/>
      <dgm:spPr/>
    </dgm:pt>
    <dgm:pt modelId="{E077F319-215C-9F42-AE31-EE7FCC497BA2}" type="pres">
      <dgm:prSet presAssocID="{AF23F227-D627-8441-84BE-2A33F646D92D}" presName="child" presStyleLbl="bgAccFollowNode1" presStyleIdx="8" presStyleCnt="9"/>
      <dgm:spPr/>
    </dgm:pt>
    <dgm:pt modelId="{121BFF7C-649A-ED4A-91D0-9127B1F947A2}" type="pres">
      <dgm:prSet presAssocID="{AF23F227-D627-8441-84BE-2A33F646D92D}" presName="childTx" presStyleLbl="bgAccFollowNode1" presStyleIdx="8" presStyleCnt="9">
        <dgm:presLayoutVars>
          <dgm:bulletEnabled val="1"/>
        </dgm:presLayoutVars>
      </dgm:prSet>
      <dgm:spPr/>
    </dgm:pt>
    <dgm:pt modelId="{3C6C90E5-50F0-3B49-A1A1-A0CDF7419D86}" type="pres">
      <dgm:prSet presAssocID="{13275016-F638-764F-A3FB-6762F66BAB87}" presName="negSpace" presStyleCnt="0"/>
      <dgm:spPr/>
    </dgm:pt>
    <dgm:pt modelId="{56D71CE4-3A6A-4641-AB75-89E682563E00}" type="pres">
      <dgm:prSet presAssocID="{13275016-F638-764F-A3FB-6762F66BAB87}" presName="circle" presStyleLbl="node1" presStyleIdx="2" presStyleCnt="3"/>
      <dgm:spPr/>
    </dgm:pt>
  </dgm:ptLst>
  <dgm:cxnLst>
    <dgm:cxn modelId="{E8FD1301-1CA2-0644-B82F-04BD3731216B}" type="presOf" srcId="{98A41FF5-4158-F44C-9B86-103B60BB18B7}" destId="{C9683BA6-9738-A044-8FCC-3EECD308EFB5}" srcOrd="0" destOrd="0" presId="urn:microsoft.com/office/officeart/2005/8/layout/hList9"/>
    <dgm:cxn modelId="{12999309-B6B6-C749-9091-CC86C6EA8966}" type="presOf" srcId="{5A635F53-F4A9-8246-9737-20D06C4C112C}" destId="{AAE5B212-3C53-F743-9241-AB062077A5AD}" srcOrd="0" destOrd="0" presId="urn:microsoft.com/office/officeart/2005/8/layout/hList9"/>
    <dgm:cxn modelId="{D36A6F0E-F032-7546-AD13-C3C3E8F97587}" type="presOf" srcId="{E4593CC6-0288-5F45-89DE-B38E08BC50AF}" destId="{0F3A2AAC-81FF-0849-BBA1-2CE2713C8C0E}" srcOrd="1" destOrd="0" presId="urn:microsoft.com/office/officeart/2005/8/layout/hList9"/>
    <dgm:cxn modelId="{00667A20-FC94-F64C-9D07-61F10ABBE39F}" type="presOf" srcId="{8F6D6261-2770-7A41-9801-F4890141ADE6}" destId="{AEC4EC15-F1F9-0A4E-A5B0-9D7B02C8F667}" srcOrd="1" destOrd="0" presId="urn:microsoft.com/office/officeart/2005/8/layout/hList9"/>
    <dgm:cxn modelId="{C3921B33-0390-E049-8BE1-0D64C15D7838}" srcId="{98A41FF5-4158-F44C-9B86-103B60BB18B7}" destId="{13275016-F638-764F-A3FB-6762F66BAB87}" srcOrd="2" destOrd="0" parTransId="{CC2B4313-16BD-894B-BF2F-026BB843C98F}" sibTransId="{EA8AA540-A243-834E-B401-8859F8E06EBB}"/>
    <dgm:cxn modelId="{583CAA5C-9F58-A142-B7DB-DD16BFADDE6D}" type="presOf" srcId="{13275016-F638-764F-A3FB-6762F66BAB87}" destId="{56D71CE4-3A6A-4641-AB75-89E682563E00}" srcOrd="0" destOrd="0" presId="urn:microsoft.com/office/officeart/2005/8/layout/hList9"/>
    <dgm:cxn modelId="{BE93CC45-64D3-DB47-91D2-15A204823FFA}" type="presOf" srcId="{D72E95C6-D506-574C-A4AA-3553F238B8E3}" destId="{66DD8058-E4E0-5F4A-83E6-786BFB0A9692}" srcOrd="0" destOrd="0" presId="urn:microsoft.com/office/officeart/2005/8/layout/hList9"/>
    <dgm:cxn modelId="{8D1DE565-8BB0-4D4E-A0C4-5D0972135724}" srcId="{D72E95C6-D506-574C-A4AA-3553F238B8E3}" destId="{5A635F53-F4A9-8246-9737-20D06C4C112C}" srcOrd="2" destOrd="0" parTransId="{7A676076-AEFA-AC45-8F59-5214027EADBD}" sibTransId="{87E61D8C-8A10-0D4A-99A7-3569244B9289}"/>
    <dgm:cxn modelId="{B42CB567-8DFE-3D47-80B3-97E9616125EE}" type="presOf" srcId="{E20AC434-0EF4-FA42-9BBA-E88551C81E7B}" destId="{077B7B63-9510-3E4B-AE1E-A31D8C238EFC}" srcOrd="0" destOrd="0" presId="urn:microsoft.com/office/officeart/2005/8/layout/hList9"/>
    <dgm:cxn modelId="{0641F767-5682-9940-AA49-C85594344B0B}" type="presOf" srcId="{AF23F227-D627-8441-84BE-2A33F646D92D}" destId="{E077F319-215C-9F42-AE31-EE7FCC497BA2}" srcOrd="0" destOrd="0" presId="urn:microsoft.com/office/officeart/2005/8/layout/hList9"/>
    <dgm:cxn modelId="{509F2769-F407-4F45-9832-E4A41F801519}" type="presOf" srcId="{AF23F227-D627-8441-84BE-2A33F646D92D}" destId="{121BFF7C-649A-ED4A-91D0-9127B1F947A2}" srcOrd="1" destOrd="0" presId="urn:microsoft.com/office/officeart/2005/8/layout/hList9"/>
    <dgm:cxn modelId="{77CB664A-D82E-9548-8778-4BDBA14EFB9A}" srcId="{D72E95C6-D506-574C-A4AA-3553F238B8E3}" destId="{6D1B9254-800B-E84D-98F8-DD332DE352CF}" srcOrd="0" destOrd="0" parTransId="{EC376184-97E8-564D-8430-32A90E3EE34B}" sibTransId="{A1356ED0-8B41-6D4B-B945-3EB1692142D6}"/>
    <dgm:cxn modelId="{101F4B6A-418A-674E-9C2F-B5B33726B31E}" type="presOf" srcId="{5A635F53-F4A9-8246-9737-20D06C4C112C}" destId="{6DCCB03B-5747-A84C-92B8-984D05AAE5E5}" srcOrd="1" destOrd="0" presId="urn:microsoft.com/office/officeart/2005/8/layout/hList9"/>
    <dgm:cxn modelId="{882CC34B-4C85-A84B-B2D7-9005D7707EBF}" type="presOf" srcId="{E20AC434-0EF4-FA42-9BBA-E88551C81E7B}" destId="{A4C0F6A9-EBF5-5447-8E26-7675F09AAC99}" srcOrd="1" destOrd="0" presId="urn:microsoft.com/office/officeart/2005/8/layout/hList9"/>
    <dgm:cxn modelId="{6C2F926D-6C90-3A44-A71C-965C39C7F985}" type="presOf" srcId="{6BE0CDD1-2DB0-DF4F-A248-F8F0040FFD50}" destId="{4FF4BF30-5CE6-4845-B6A4-4F72400379B0}" srcOrd="1" destOrd="0" presId="urn:microsoft.com/office/officeart/2005/8/layout/hList9"/>
    <dgm:cxn modelId="{EC7A0B50-5AF5-7349-AB1C-39D8FA0FB9B0}" type="presOf" srcId="{5976947D-913A-E444-8910-F517D9BB463D}" destId="{8B005E59-9CFC-8C46-B3E8-3C8ABDA432B3}" srcOrd="0" destOrd="0" presId="urn:microsoft.com/office/officeart/2005/8/layout/hList9"/>
    <dgm:cxn modelId="{7874C450-EA3C-8943-95E0-7D0481298A01}" srcId="{98A41FF5-4158-F44C-9B86-103B60BB18B7}" destId="{4583DB16-ADCB-9647-A0F3-6076503F4A8A}" srcOrd="1" destOrd="0" parTransId="{5A67BDC8-7827-1843-8175-C94E4AE80463}" sibTransId="{CDA4B541-718A-7B46-ADC4-E58B64638C38}"/>
    <dgm:cxn modelId="{E4FCAF72-ED4D-654F-AA21-C8C0A634123C}" type="presOf" srcId="{11F47BB9-1616-7744-B0AC-2424479FC902}" destId="{AE8E1A30-0F4A-B44D-A2ED-BBC079D7A43D}" srcOrd="0" destOrd="0" presId="urn:microsoft.com/office/officeart/2005/8/layout/hList9"/>
    <dgm:cxn modelId="{AF53E67C-D92D-6F42-BB47-B552474C3D5E}" srcId="{13275016-F638-764F-A3FB-6762F66BAB87}" destId="{8F6D6261-2770-7A41-9801-F4890141ADE6}" srcOrd="0" destOrd="0" parTransId="{9990FDD6-D442-4845-AF84-CF15302DEFE5}" sibTransId="{E24A552F-C16F-FB42-A7A2-1A6C5BBE6034}"/>
    <dgm:cxn modelId="{14C9F68C-D603-2346-8FF9-4DC813DF5EF6}" srcId="{4583DB16-ADCB-9647-A0F3-6076503F4A8A}" destId="{E20AC434-0EF4-FA42-9BBA-E88551C81E7B}" srcOrd="1" destOrd="0" parTransId="{9ADDEFFE-8A23-CA4C-8759-6412AEA6CCAA}" sibTransId="{F52D4547-2316-AF4E-A083-786C49E5B802}"/>
    <dgm:cxn modelId="{CBD1FE92-1191-9247-9B02-50A5A485E5EB}" srcId="{13275016-F638-764F-A3FB-6762F66BAB87}" destId="{AF23F227-D627-8441-84BE-2A33F646D92D}" srcOrd="2" destOrd="0" parTransId="{DF979D9F-20AC-D84C-83B1-D9312BC4F107}" sibTransId="{23B2F85C-AF8F-C547-8440-2FDFF07D2CA2}"/>
    <dgm:cxn modelId="{6D55539B-7D1A-304B-970A-3D4BB6713199}" type="presOf" srcId="{6D1B9254-800B-E84D-98F8-DD332DE352CF}" destId="{0368E95D-2414-3940-B0C4-A640B0DE30AA}" srcOrd="1" destOrd="0" presId="urn:microsoft.com/office/officeart/2005/8/layout/hList9"/>
    <dgm:cxn modelId="{38F842A2-CD98-0E42-BB39-2EF99BFEFE1F}" srcId="{13275016-F638-764F-A3FB-6762F66BAB87}" destId="{E4593CC6-0288-5F45-89DE-B38E08BC50AF}" srcOrd="1" destOrd="0" parTransId="{8871F337-2552-224C-A02F-DBCC7A97F700}" sibTransId="{E8D59537-C668-9B41-A87C-BC99CBACC195}"/>
    <dgm:cxn modelId="{BFC8ACA2-2FF0-6A42-B8D2-7B2E6A734E99}" srcId="{4583DB16-ADCB-9647-A0F3-6076503F4A8A}" destId="{11F47BB9-1616-7744-B0AC-2424479FC902}" srcOrd="0" destOrd="0" parTransId="{194F314E-08AE-0E43-BD19-96E3C3F22D9C}" sibTransId="{86521233-9BA8-5846-A1C1-EAC07295A8F7}"/>
    <dgm:cxn modelId="{083E07B0-531B-F741-B0C1-53BB44474ED3}" type="presOf" srcId="{4583DB16-ADCB-9647-A0F3-6076503F4A8A}" destId="{F5002836-112C-D146-AAA8-430AF119E25D}" srcOrd="0" destOrd="0" presId="urn:microsoft.com/office/officeart/2005/8/layout/hList9"/>
    <dgm:cxn modelId="{A606DDB1-E26D-0F4B-BFC3-E80DE69703D9}" srcId="{D72E95C6-D506-574C-A4AA-3553F238B8E3}" destId="{5976947D-913A-E444-8910-F517D9BB463D}" srcOrd="1" destOrd="0" parTransId="{92791A0F-274C-E74A-AFAA-6568DB6BC43D}" sibTransId="{91703E93-B9A9-F04F-AD6C-8E1C1916D812}"/>
    <dgm:cxn modelId="{17A17EB2-2EA5-D645-9369-9FA514F27889}" type="presOf" srcId="{E4593CC6-0288-5F45-89DE-B38E08BC50AF}" destId="{7217CFDD-75A2-D042-AFD6-A4DA34FB9A00}" srcOrd="0" destOrd="0" presId="urn:microsoft.com/office/officeart/2005/8/layout/hList9"/>
    <dgm:cxn modelId="{212DE2BD-6B05-DA4D-88E3-548873FC74DF}" type="presOf" srcId="{8F6D6261-2770-7A41-9801-F4890141ADE6}" destId="{CD8D16E1-FB70-744B-8490-39C32DAA8378}" srcOrd="0" destOrd="0" presId="urn:microsoft.com/office/officeart/2005/8/layout/hList9"/>
    <dgm:cxn modelId="{662098C0-D281-5C4F-B5F8-E6E1F5258D9A}" type="presOf" srcId="{6D1B9254-800B-E84D-98F8-DD332DE352CF}" destId="{28947313-86B5-4743-9FF9-19873C3F12F6}" srcOrd="0" destOrd="0" presId="urn:microsoft.com/office/officeart/2005/8/layout/hList9"/>
    <dgm:cxn modelId="{E607CFC2-D61A-C64D-AA61-C1F9F5FFED77}" type="presOf" srcId="{5976947D-913A-E444-8910-F517D9BB463D}" destId="{4E8EBBBA-25F4-1140-8266-CC79307B5F81}" srcOrd="1" destOrd="0" presId="urn:microsoft.com/office/officeart/2005/8/layout/hList9"/>
    <dgm:cxn modelId="{4021E0C3-CB83-1542-BA2A-0CDF1B969CF9}" type="presOf" srcId="{6BE0CDD1-2DB0-DF4F-A248-F8F0040FFD50}" destId="{A90366B3-C35F-0F4D-8044-06D8470991C8}" srcOrd="0" destOrd="0" presId="urn:microsoft.com/office/officeart/2005/8/layout/hList9"/>
    <dgm:cxn modelId="{3D5101DF-4B05-3946-915B-0FF5500CAFD1}" srcId="{4583DB16-ADCB-9647-A0F3-6076503F4A8A}" destId="{6BE0CDD1-2DB0-DF4F-A248-F8F0040FFD50}" srcOrd="2" destOrd="0" parTransId="{AEEE3F61-5793-6E41-BE32-AF5041640BA3}" sibTransId="{86AD004D-13E0-A248-A196-B23C9D292001}"/>
    <dgm:cxn modelId="{B8C2CBEE-8CF3-C146-98D0-F362522BA763}" srcId="{98A41FF5-4158-F44C-9B86-103B60BB18B7}" destId="{D72E95C6-D506-574C-A4AA-3553F238B8E3}" srcOrd="0" destOrd="0" parTransId="{9F24EF4B-08C8-CA43-B7DE-C08F4C7FA17E}" sibTransId="{E3790716-CE01-0743-B510-F691342FB39E}"/>
    <dgm:cxn modelId="{D60A7FF6-EFFF-BE43-8455-5DFD5A963537}" type="presOf" srcId="{11F47BB9-1616-7744-B0AC-2424479FC902}" destId="{19398835-6025-DD4F-9A92-3B4E2F6B626B}" srcOrd="1" destOrd="0" presId="urn:microsoft.com/office/officeart/2005/8/layout/hList9"/>
    <dgm:cxn modelId="{F7E01286-A8DF-8941-A271-4AE357BEB4F9}" type="presParOf" srcId="{C9683BA6-9738-A044-8FCC-3EECD308EFB5}" destId="{D3FD8D50-AE0B-4F47-A2CA-671D7911F3EE}" srcOrd="0" destOrd="0" presId="urn:microsoft.com/office/officeart/2005/8/layout/hList9"/>
    <dgm:cxn modelId="{052941CB-3730-5449-9CB6-E033C5EEAE7E}" type="presParOf" srcId="{C9683BA6-9738-A044-8FCC-3EECD308EFB5}" destId="{64852817-357A-FD46-8563-1C91FE7DBE21}" srcOrd="1" destOrd="0" presId="urn:microsoft.com/office/officeart/2005/8/layout/hList9"/>
    <dgm:cxn modelId="{9967262E-597A-0145-A834-DDA4CA61CAAE}" type="presParOf" srcId="{64852817-357A-FD46-8563-1C91FE7DBE21}" destId="{649285FD-C87C-704B-A4C9-E757AED5552C}" srcOrd="0" destOrd="0" presId="urn:microsoft.com/office/officeart/2005/8/layout/hList9"/>
    <dgm:cxn modelId="{EAB4102F-D0E1-4F4E-ACCD-8BA93C01C446}" type="presParOf" srcId="{64852817-357A-FD46-8563-1C91FE7DBE21}" destId="{4B69378D-C2DA-084E-94A2-3A84EE7DEC24}" srcOrd="1" destOrd="0" presId="urn:microsoft.com/office/officeart/2005/8/layout/hList9"/>
    <dgm:cxn modelId="{3B3EB764-DC40-C14F-AF4B-BBA9E5063EE0}" type="presParOf" srcId="{4B69378D-C2DA-084E-94A2-3A84EE7DEC24}" destId="{28947313-86B5-4743-9FF9-19873C3F12F6}" srcOrd="0" destOrd="0" presId="urn:microsoft.com/office/officeart/2005/8/layout/hList9"/>
    <dgm:cxn modelId="{5B7555EA-8F73-094F-A160-67CCB2C9E41A}" type="presParOf" srcId="{4B69378D-C2DA-084E-94A2-3A84EE7DEC24}" destId="{0368E95D-2414-3940-B0C4-A640B0DE30AA}" srcOrd="1" destOrd="0" presId="urn:microsoft.com/office/officeart/2005/8/layout/hList9"/>
    <dgm:cxn modelId="{2DAFB5C5-ED8B-254E-9CD5-0B79B07A5D8E}" type="presParOf" srcId="{64852817-357A-FD46-8563-1C91FE7DBE21}" destId="{EF5D9BE2-7C35-5D41-A8F7-5897700864E2}" srcOrd="2" destOrd="0" presId="urn:microsoft.com/office/officeart/2005/8/layout/hList9"/>
    <dgm:cxn modelId="{CFBC1971-DD62-3641-AA1A-226DB5912385}" type="presParOf" srcId="{EF5D9BE2-7C35-5D41-A8F7-5897700864E2}" destId="{8B005E59-9CFC-8C46-B3E8-3C8ABDA432B3}" srcOrd="0" destOrd="0" presId="urn:microsoft.com/office/officeart/2005/8/layout/hList9"/>
    <dgm:cxn modelId="{CAFCF7F7-E16F-014D-BAC9-1DBBB2E5BE7A}" type="presParOf" srcId="{EF5D9BE2-7C35-5D41-A8F7-5897700864E2}" destId="{4E8EBBBA-25F4-1140-8266-CC79307B5F81}" srcOrd="1" destOrd="0" presId="urn:microsoft.com/office/officeart/2005/8/layout/hList9"/>
    <dgm:cxn modelId="{49B3BEE4-B1DB-7A4F-9DB1-6CCA2A374CAB}" type="presParOf" srcId="{64852817-357A-FD46-8563-1C91FE7DBE21}" destId="{4F540009-FD60-B247-9AB8-26AA8689A6E8}" srcOrd="3" destOrd="0" presId="urn:microsoft.com/office/officeart/2005/8/layout/hList9"/>
    <dgm:cxn modelId="{E441C58C-F67C-964F-BAF5-471FD75CDE53}" type="presParOf" srcId="{4F540009-FD60-B247-9AB8-26AA8689A6E8}" destId="{AAE5B212-3C53-F743-9241-AB062077A5AD}" srcOrd="0" destOrd="0" presId="urn:microsoft.com/office/officeart/2005/8/layout/hList9"/>
    <dgm:cxn modelId="{2AB45363-AE78-C443-813F-7D76AAFF1619}" type="presParOf" srcId="{4F540009-FD60-B247-9AB8-26AA8689A6E8}" destId="{6DCCB03B-5747-A84C-92B8-984D05AAE5E5}" srcOrd="1" destOrd="0" presId="urn:microsoft.com/office/officeart/2005/8/layout/hList9"/>
    <dgm:cxn modelId="{F8ECAE13-6E0F-A144-8BBE-851B257177BB}" type="presParOf" srcId="{C9683BA6-9738-A044-8FCC-3EECD308EFB5}" destId="{02EFBD4F-A9C7-634C-B689-CF219D3B09BC}" srcOrd="2" destOrd="0" presId="urn:microsoft.com/office/officeart/2005/8/layout/hList9"/>
    <dgm:cxn modelId="{75F299BD-C5CE-CB44-9F73-84632AE63E03}" type="presParOf" srcId="{C9683BA6-9738-A044-8FCC-3EECD308EFB5}" destId="{66DD8058-E4E0-5F4A-83E6-786BFB0A9692}" srcOrd="3" destOrd="0" presId="urn:microsoft.com/office/officeart/2005/8/layout/hList9"/>
    <dgm:cxn modelId="{AEE294FC-F234-3843-A1B5-F6B615C8C3F6}" type="presParOf" srcId="{C9683BA6-9738-A044-8FCC-3EECD308EFB5}" destId="{E6293027-AE57-B444-AD5B-E86DFD9A90A5}" srcOrd="4" destOrd="0" presId="urn:microsoft.com/office/officeart/2005/8/layout/hList9"/>
    <dgm:cxn modelId="{7B487667-EA8F-4F47-8283-47A80ADE14B8}" type="presParOf" srcId="{C9683BA6-9738-A044-8FCC-3EECD308EFB5}" destId="{B95BE558-9A1A-344E-8086-CE87132D992B}" srcOrd="5" destOrd="0" presId="urn:microsoft.com/office/officeart/2005/8/layout/hList9"/>
    <dgm:cxn modelId="{DBD47188-F10D-AF4E-BD22-5212B047E574}" type="presParOf" srcId="{C9683BA6-9738-A044-8FCC-3EECD308EFB5}" destId="{A6D7A278-F876-4D47-ACE1-0629A50870ED}" srcOrd="6" destOrd="0" presId="urn:microsoft.com/office/officeart/2005/8/layout/hList9"/>
    <dgm:cxn modelId="{677EA923-09A9-D643-B978-F6B2E7344A15}" type="presParOf" srcId="{A6D7A278-F876-4D47-ACE1-0629A50870ED}" destId="{0B663CEB-9A4E-A94F-BEC6-FD1331609CDA}" srcOrd="0" destOrd="0" presId="urn:microsoft.com/office/officeart/2005/8/layout/hList9"/>
    <dgm:cxn modelId="{090D7103-EA1F-7648-947E-6AC07EF8661A}" type="presParOf" srcId="{A6D7A278-F876-4D47-ACE1-0629A50870ED}" destId="{88F2F3FB-7054-1D43-BA3B-DF1A25EBC16C}" srcOrd="1" destOrd="0" presId="urn:microsoft.com/office/officeart/2005/8/layout/hList9"/>
    <dgm:cxn modelId="{1849CCB9-D5AF-8F49-AE9D-3007EF2B31CB}" type="presParOf" srcId="{88F2F3FB-7054-1D43-BA3B-DF1A25EBC16C}" destId="{AE8E1A30-0F4A-B44D-A2ED-BBC079D7A43D}" srcOrd="0" destOrd="0" presId="urn:microsoft.com/office/officeart/2005/8/layout/hList9"/>
    <dgm:cxn modelId="{4C126C7D-4175-5241-9A5A-1003EE1EF293}" type="presParOf" srcId="{88F2F3FB-7054-1D43-BA3B-DF1A25EBC16C}" destId="{19398835-6025-DD4F-9A92-3B4E2F6B626B}" srcOrd="1" destOrd="0" presId="urn:microsoft.com/office/officeart/2005/8/layout/hList9"/>
    <dgm:cxn modelId="{2F591EAA-F7FA-0646-97B2-98CB95B9D18A}" type="presParOf" srcId="{A6D7A278-F876-4D47-ACE1-0629A50870ED}" destId="{CA931122-AC86-8647-B150-83B55980EB33}" srcOrd="2" destOrd="0" presId="urn:microsoft.com/office/officeart/2005/8/layout/hList9"/>
    <dgm:cxn modelId="{6795F60B-E9F5-574D-8823-97118DF4F4B4}" type="presParOf" srcId="{CA931122-AC86-8647-B150-83B55980EB33}" destId="{077B7B63-9510-3E4B-AE1E-A31D8C238EFC}" srcOrd="0" destOrd="0" presId="urn:microsoft.com/office/officeart/2005/8/layout/hList9"/>
    <dgm:cxn modelId="{BF929C82-DA93-4E4F-8C58-173E43A7BAF1}" type="presParOf" srcId="{CA931122-AC86-8647-B150-83B55980EB33}" destId="{A4C0F6A9-EBF5-5447-8E26-7675F09AAC99}" srcOrd="1" destOrd="0" presId="urn:microsoft.com/office/officeart/2005/8/layout/hList9"/>
    <dgm:cxn modelId="{38C45423-45A1-DF47-BD6B-F3A95AF61CCD}" type="presParOf" srcId="{A6D7A278-F876-4D47-ACE1-0629A50870ED}" destId="{515AE1AE-9AD3-9643-B31E-EEA53676DF86}" srcOrd="3" destOrd="0" presId="urn:microsoft.com/office/officeart/2005/8/layout/hList9"/>
    <dgm:cxn modelId="{6A6F6BD2-510E-C946-8F41-4C6D474A6710}" type="presParOf" srcId="{515AE1AE-9AD3-9643-B31E-EEA53676DF86}" destId="{A90366B3-C35F-0F4D-8044-06D8470991C8}" srcOrd="0" destOrd="0" presId="urn:microsoft.com/office/officeart/2005/8/layout/hList9"/>
    <dgm:cxn modelId="{63C5FCC0-3062-5647-83B3-14A0D20E8D42}" type="presParOf" srcId="{515AE1AE-9AD3-9643-B31E-EEA53676DF86}" destId="{4FF4BF30-5CE6-4845-B6A4-4F72400379B0}" srcOrd="1" destOrd="0" presId="urn:microsoft.com/office/officeart/2005/8/layout/hList9"/>
    <dgm:cxn modelId="{77AB1584-0EE6-CD4E-BBBF-EA56A63E83AE}" type="presParOf" srcId="{C9683BA6-9738-A044-8FCC-3EECD308EFB5}" destId="{2C4623FC-C23D-134C-9F68-E125B2426813}" srcOrd="7" destOrd="0" presId="urn:microsoft.com/office/officeart/2005/8/layout/hList9"/>
    <dgm:cxn modelId="{162BBEAD-3F28-8B46-B351-CFFB25EBF798}" type="presParOf" srcId="{C9683BA6-9738-A044-8FCC-3EECD308EFB5}" destId="{F5002836-112C-D146-AAA8-430AF119E25D}" srcOrd="8" destOrd="0" presId="urn:microsoft.com/office/officeart/2005/8/layout/hList9"/>
    <dgm:cxn modelId="{60ECFAF7-DCE7-654E-8BA4-E145CB57C1EE}" type="presParOf" srcId="{C9683BA6-9738-A044-8FCC-3EECD308EFB5}" destId="{BD4D2513-A3C3-6348-8503-41A4F05ACB9D}" srcOrd="9" destOrd="0" presId="urn:microsoft.com/office/officeart/2005/8/layout/hList9"/>
    <dgm:cxn modelId="{DF6914AC-B3DF-DD48-A213-1559F6DFC35E}" type="presParOf" srcId="{C9683BA6-9738-A044-8FCC-3EECD308EFB5}" destId="{51D76743-9DCF-D342-9DE3-1E3455CBB367}" srcOrd="10" destOrd="0" presId="urn:microsoft.com/office/officeart/2005/8/layout/hList9"/>
    <dgm:cxn modelId="{E8C4330A-D7B5-DA45-BA71-018B7F3EBEBA}" type="presParOf" srcId="{C9683BA6-9738-A044-8FCC-3EECD308EFB5}" destId="{85B76039-10C3-704D-BE67-4B0817DC757A}" srcOrd="11" destOrd="0" presId="urn:microsoft.com/office/officeart/2005/8/layout/hList9"/>
    <dgm:cxn modelId="{8DC09DA6-CDDC-834B-9A5B-8B5697CF6668}" type="presParOf" srcId="{85B76039-10C3-704D-BE67-4B0817DC757A}" destId="{0BB816AE-866B-2D4B-B75E-DBAF1B5574B6}" srcOrd="0" destOrd="0" presId="urn:microsoft.com/office/officeart/2005/8/layout/hList9"/>
    <dgm:cxn modelId="{8F41AD66-60AE-AA44-B9F4-66684BB723AE}" type="presParOf" srcId="{85B76039-10C3-704D-BE67-4B0817DC757A}" destId="{5A10AE08-2A46-DE41-9F55-0AC35A9E4585}" srcOrd="1" destOrd="0" presId="urn:microsoft.com/office/officeart/2005/8/layout/hList9"/>
    <dgm:cxn modelId="{9F0A8185-2D68-2E42-8DD4-38CA8043D863}" type="presParOf" srcId="{5A10AE08-2A46-DE41-9F55-0AC35A9E4585}" destId="{CD8D16E1-FB70-744B-8490-39C32DAA8378}" srcOrd="0" destOrd="0" presId="urn:microsoft.com/office/officeart/2005/8/layout/hList9"/>
    <dgm:cxn modelId="{A89F2DC3-FE4E-9742-A902-A342D6B0DFB9}" type="presParOf" srcId="{5A10AE08-2A46-DE41-9F55-0AC35A9E4585}" destId="{AEC4EC15-F1F9-0A4E-A5B0-9D7B02C8F667}" srcOrd="1" destOrd="0" presId="urn:microsoft.com/office/officeart/2005/8/layout/hList9"/>
    <dgm:cxn modelId="{C8EFD98B-2312-1D4E-820A-901C6536DC13}" type="presParOf" srcId="{85B76039-10C3-704D-BE67-4B0817DC757A}" destId="{83710779-757C-934D-8BE4-678A61BFB76D}" srcOrd="2" destOrd="0" presId="urn:microsoft.com/office/officeart/2005/8/layout/hList9"/>
    <dgm:cxn modelId="{03422934-D1DE-2642-A19F-59E44350D951}" type="presParOf" srcId="{83710779-757C-934D-8BE4-678A61BFB76D}" destId="{7217CFDD-75A2-D042-AFD6-A4DA34FB9A00}" srcOrd="0" destOrd="0" presId="urn:microsoft.com/office/officeart/2005/8/layout/hList9"/>
    <dgm:cxn modelId="{007951C9-A5A4-CE4D-9A2B-D9CFB9DBA31E}" type="presParOf" srcId="{83710779-757C-934D-8BE4-678A61BFB76D}" destId="{0F3A2AAC-81FF-0849-BBA1-2CE2713C8C0E}" srcOrd="1" destOrd="0" presId="urn:microsoft.com/office/officeart/2005/8/layout/hList9"/>
    <dgm:cxn modelId="{22467FB2-203D-2043-805E-45342393A580}" type="presParOf" srcId="{85B76039-10C3-704D-BE67-4B0817DC757A}" destId="{70028403-81C5-FD44-AF5A-39FD2225BDC2}" srcOrd="3" destOrd="0" presId="urn:microsoft.com/office/officeart/2005/8/layout/hList9"/>
    <dgm:cxn modelId="{B9387629-7619-1F4D-90BE-7563EC3920BF}" type="presParOf" srcId="{70028403-81C5-FD44-AF5A-39FD2225BDC2}" destId="{E077F319-215C-9F42-AE31-EE7FCC497BA2}" srcOrd="0" destOrd="0" presId="urn:microsoft.com/office/officeart/2005/8/layout/hList9"/>
    <dgm:cxn modelId="{0298FCFD-9517-1243-8EF0-39EB450EF864}" type="presParOf" srcId="{70028403-81C5-FD44-AF5A-39FD2225BDC2}" destId="{121BFF7C-649A-ED4A-91D0-9127B1F947A2}" srcOrd="1" destOrd="0" presId="urn:microsoft.com/office/officeart/2005/8/layout/hList9"/>
    <dgm:cxn modelId="{1F3D08D0-7372-8B4A-B005-D96B8B80C29C}" type="presParOf" srcId="{C9683BA6-9738-A044-8FCC-3EECD308EFB5}" destId="{3C6C90E5-50F0-3B49-A1A1-A0CDF7419D86}" srcOrd="12" destOrd="0" presId="urn:microsoft.com/office/officeart/2005/8/layout/hList9"/>
    <dgm:cxn modelId="{B8330965-A633-3D41-95F5-0441834DFC46}" type="presParOf" srcId="{C9683BA6-9738-A044-8FCC-3EECD308EFB5}" destId="{56D71CE4-3A6A-4641-AB75-89E682563E00}"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CD1604-D121-4F4B-BFC7-0629A1B5445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1CFF04A-F251-2240-B278-30F6AF621663}">
      <dgm:prSet/>
      <dgm:spPr/>
      <dgm:t>
        <a:bodyPr/>
        <a:lstStyle/>
        <a:p>
          <a:pPr rtl="0"/>
          <a:r>
            <a:rPr lang="en-US" dirty="0"/>
            <a:t>Qualitative analysis</a:t>
          </a:r>
        </a:p>
      </dgm:t>
    </dgm:pt>
    <dgm:pt modelId="{FDABB9B0-12EE-5949-B64A-77C4BAADD632}" type="parTrans" cxnId="{E41C11D5-9A0E-594F-A0A4-A2A4F50F8D3D}">
      <dgm:prSet/>
      <dgm:spPr/>
      <dgm:t>
        <a:bodyPr/>
        <a:lstStyle/>
        <a:p>
          <a:endParaRPr lang="en-US"/>
        </a:p>
      </dgm:t>
    </dgm:pt>
    <dgm:pt modelId="{CECAFAC7-33E9-4F43-97B3-71A1F14B2331}" type="sibTrans" cxnId="{E41C11D5-9A0E-594F-A0A4-A2A4F50F8D3D}">
      <dgm:prSet/>
      <dgm:spPr/>
      <dgm:t>
        <a:bodyPr/>
        <a:lstStyle/>
        <a:p>
          <a:endParaRPr lang="en-US"/>
        </a:p>
      </dgm:t>
    </dgm:pt>
    <dgm:pt modelId="{67EACBF3-4B3A-7D43-A758-04884A663EA6}">
      <dgm:prSet/>
      <dgm:spPr/>
      <dgm:t>
        <a:bodyPr/>
        <a:lstStyle/>
        <a:p>
          <a:pPr rtl="0"/>
          <a:r>
            <a:rPr lang="en-US" dirty="0"/>
            <a:t>Root-cause</a:t>
          </a:r>
          <a:r>
            <a:rPr lang="en-US" baseline="0" dirty="0"/>
            <a:t> analysis</a:t>
          </a:r>
          <a:endParaRPr lang="en-US" dirty="0"/>
        </a:p>
      </dgm:t>
    </dgm:pt>
    <dgm:pt modelId="{A460125A-5EE2-174F-9084-0DDD452C9577}" type="parTrans" cxnId="{685E3C56-49D7-EA40-932D-E9FF8ADC7CFB}">
      <dgm:prSet/>
      <dgm:spPr/>
      <dgm:t>
        <a:bodyPr/>
        <a:lstStyle/>
        <a:p>
          <a:endParaRPr lang="en-US"/>
        </a:p>
      </dgm:t>
    </dgm:pt>
    <dgm:pt modelId="{DEED4191-C839-B94A-BB3B-A26DEE42DEB3}" type="sibTrans" cxnId="{685E3C56-49D7-EA40-932D-E9FF8ADC7CFB}">
      <dgm:prSet/>
      <dgm:spPr/>
      <dgm:t>
        <a:bodyPr/>
        <a:lstStyle/>
        <a:p>
          <a:endParaRPr lang="en-US"/>
        </a:p>
      </dgm:t>
    </dgm:pt>
    <dgm:pt modelId="{EA6D396B-71A4-CF4E-95DC-79633976CFE6}">
      <dgm:prSet/>
      <dgm:spPr/>
      <dgm:t>
        <a:bodyPr/>
        <a:lstStyle/>
        <a:p>
          <a:pPr rtl="0"/>
          <a:r>
            <a:rPr lang="en-US" dirty="0">
              <a:solidFill>
                <a:schemeClr val="tx1"/>
              </a:solidFill>
            </a:rPr>
            <a:t>Issue register</a:t>
          </a:r>
        </a:p>
      </dgm:t>
    </dgm:pt>
    <dgm:pt modelId="{69851C04-DA1E-C145-A5E8-5AF8D0F73400}" type="parTrans" cxnId="{B20A9C40-CF3B-5548-8442-7C6947472B78}">
      <dgm:prSet/>
      <dgm:spPr/>
      <dgm:t>
        <a:bodyPr/>
        <a:lstStyle/>
        <a:p>
          <a:endParaRPr lang="en-US"/>
        </a:p>
      </dgm:t>
    </dgm:pt>
    <dgm:pt modelId="{FAEB25B3-984E-934D-9B23-F2ABD9AB8A3C}" type="sibTrans" cxnId="{B20A9C40-CF3B-5548-8442-7C6947472B78}">
      <dgm:prSet/>
      <dgm:spPr/>
      <dgm:t>
        <a:bodyPr/>
        <a:lstStyle/>
        <a:p>
          <a:endParaRPr lang="en-US"/>
        </a:p>
      </dgm:t>
    </dgm:pt>
    <dgm:pt modelId="{BD875046-81D3-8A4C-ABEC-17525D6DBDF6}">
      <dgm:prSet/>
      <dgm:spPr/>
      <dgm:t>
        <a:bodyPr/>
        <a:lstStyle/>
        <a:p>
          <a:pPr rtl="0"/>
          <a:r>
            <a:rPr lang="en-US" dirty="0"/>
            <a:t>Quantitative Analysis</a:t>
          </a:r>
        </a:p>
      </dgm:t>
    </dgm:pt>
    <dgm:pt modelId="{535E30A3-F7D8-1B41-9159-C81EFCE0C175}" type="parTrans" cxnId="{0891C384-5927-244B-A970-87CD8DF8A03F}">
      <dgm:prSet/>
      <dgm:spPr/>
      <dgm:t>
        <a:bodyPr/>
        <a:lstStyle/>
        <a:p>
          <a:endParaRPr lang="en-US"/>
        </a:p>
      </dgm:t>
    </dgm:pt>
    <dgm:pt modelId="{90B92909-EDC5-2642-AC98-40E76C1051DB}" type="sibTrans" cxnId="{0891C384-5927-244B-A970-87CD8DF8A03F}">
      <dgm:prSet/>
      <dgm:spPr/>
      <dgm:t>
        <a:bodyPr/>
        <a:lstStyle/>
        <a:p>
          <a:endParaRPr lang="en-US"/>
        </a:p>
      </dgm:t>
    </dgm:pt>
    <dgm:pt modelId="{F866647D-9B10-A043-8266-6981CDB0EFB2}">
      <dgm:prSet/>
      <dgm:spPr/>
      <dgm:t>
        <a:bodyPr/>
        <a:lstStyle/>
        <a:p>
          <a:pPr rtl="0"/>
          <a:r>
            <a:rPr lang="en-US" dirty="0"/>
            <a:t>Flow analysis</a:t>
          </a:r>
        </a:p>
      </dgm:t>
    </dgm:pt>
    <dgm:pt modelId="{B892D3E3-3077-8D49-8284-E943ADA9C165}" type="parTrans" cxnId="{3CD225C9-D45D-A642-BC4A-072BDEBBCB22}">
      <dgm:prSet/>
      <dgm:spPr/>
      <dgm:t>
        <a:bodyPr/>
        <a:lstStyle/>
        <a:p>
          <a:endParaRPr lang="en-US"/>
        </a:p>
      </dgm:t>
    </dgm:pt>
    <dgm:pt modelId="{7FB3768D-09C5-784F-B500-0DCC96A9134F}" type="sibTrans" cxnId="{3CD225C9-D45D-A642-BC4A-072BDEBBCB22}">
      <dgm:prSet/>
      <dgm:spPr/>
      <dgm:t>
        <a:bodyPr/>
        <a:lstStyle/>
        <a:p>
          <a:endParaRPr lang="en-US"/>
        </a:p>
      </dgm:t>
    </dgm:pt>
    <dgm:pt modelId="{0066ECC3-DC2A-404F-9923-CB2A1B7F5971}">
      <dgm:prSet/>
      <dgm:spPr/>
      <dgm:t>
        <a:bodyPr/>
        <a:lstStyle/>
        <a:p>
          <a:pPr rtl="0"/>
          <a:r>
            <a:rPr lang="en-US" dirty="0">
              <a:solidFill>
                <a:schemeClr val="tx1"/>
              </a:solidFill>
            </a:rPr>
            <a:t>Process simulation</a:t>
          </a:r>
        </a:p>
      </dgm:t>
    </dgm:pt>
    <dgm:pt modelId="{70005E0A-87F4-5F4D-835B-71273C8CA8C0}" type="parTrans" cxnId="{E5B761B6-38C7-2642-84E6-BFD0A34BA36D}">
      <dgm:prSet/>
      <dgm:spPr/>
      <dgm:t>
        <a:bodyPr/>
        <a:lstStyle/>
        <a:p>
          <a:endParaRPr lang="en-US"/>
        </a:p>
      </dgm:t>
    </dgm:pt>
    <dgm:pt modelId="{9AC2F627-17DF-2443-9FE3-742036937BC8}" type="sibTrans" cxnId="{E5B761B6-38C7-2642-84E6-BFD0A34BA36D}">
      <dgm:prSet/>
      <dgm:spPr/>
      <dgm:t>
        <a:bodyPr/>
        <a:lstStyle/>
        <a:p>
          <a:endParaRPr lang="en-US"/>
        </a:p>
      </dgm:t>
    </dgm:pt>
    <dgm:pt modelId="{617D9CBE-61A5-ED47-B17D-7241B4601C2D}">
      <dgm:prSet/>
      <dgm:spPr/>
      <dgm:t>
        <a:bodyPr/>
        <a:lstStyle/>
        <a:p>
          <a:pPr rtl="0"/>
          <a:r>
            <a:rPr lang="en-US" dirty="0"/>
            <a:t>Queuing analysis</a:t>
          </a:r>
        </a:p>
      </dgm:t>
    </dgm:pt>
    <dgm:pt modelId="{352C12CD-9BE1-5642-B20F-77569B39BB46}" type="parTrans" cxnId="{2BDC0DF6-821D-5845-9642-AF12DD47D465}">
      <dgm:prSet/>
      <dgm:spPr/>
      <dgm:t>
        <a:bodyPr/>
        <a:lstStyle/>
        <a:p>
          <a:endParaRPr lang="en-US"/>
        </a:p>
      </dgm:t>
    </dgm:pt>
    <dgm:pt modelId="{989C4020-8FD4-9A4F-A2A7-3D980603617D}" type="sibTrans" cxnId="{2BDC0DF6-821D-5845-9642-AF12DD47D465}">
      <dgm:prSet/>
      <dgm:spPr/>
      <dgm:t>
        <a:bodyPr/>
        <a:lstStyle/>
        <a:p>
          <a:endParaRPr lang="en-US"/>
        </a:p>
      </dgm:t>
    </dgm:pt>
    <dgm:pt modelId="{0F97B25C-BBA6-C349-8D0C-E9A692325E53}">
      <dgm:prSet/>
      <dgm:spPr/>
      <dgm:t>
        <a:bodyPr/>
        <a:lstStyle/>
        <a:p>
          <a:pPr rtl="0"/>
          <a:r>
            <a:rPr lang="en-US" dirty="0"/>
            <a:t>PICK charts</a:t>
          </a:r>
        </a:p>
      </dgm:t>
    </dgm:pt>
    <dgm:pt modelId="{3D10BA98-11EF-494F-B202-B5EC2A4D8E40}" type="parTrans" cxnId="{2CDC8D4C-4536-BD43-B0C9-6DDA8C12D0B1}">
      <dgm:prSet/>
      <dgm:spPr/>
    </dgm:pt>
    <dgm:pt modelId="{5E6BD6C2-5C90-474B-B698-0F9B1A4B84D5}" type="sibTrans" cxnId="{2CDC8D4C-4536-BD43-B0C9-6DDA8C12D0B1}">
      <dgm:prSet/>
      <dgm:spPr/>
    </dgm:pt>
    <dgm:pt modelId="{94D469F8-15A6-6A4D-B590-0AA6BCADCD49}" type="pres">
      <dgm:prSet presAssocID="{DBCD1604-D121-4F4B-BFC7-0629A1B5445B}" presName="linear" presStyleCnt="0">
        <dgm:presLayoutVars>
          <dgm:animLvl val="lvl"/>
          <dgm:resizeHandles val="exact"/>
        </dgm:presLayoutVars>
      </dgm:prSet>
      <dgm:spPr/>
    </dgm:pt>
    <dgm:pt modelId="{17BB134D-3A72-A34A-A6CA-28618B704777}" type="pres">
      <dgm:prSet presAssocID="{41CFF04A-F251-2240-B278-30F6AF621663}" presName="parentText" presStyleLbl="node1" presStyleIdx="0" presStyleCnt="2" custLinFactNeighborY="-12023">
        <dgm:presLayoutVars>
          <dgm:chMax val="0"/>
          <dgm:bulletEnabled val="1"/>
        </dgm:presLayoutVars>
      </dgm:prSet>
      <dgm:spPr/>
    </dgm:pt>
    <dgm:pt modelId="{1B05FB53-100C-944D-9847-146AC55CD3FD}" type="pres">
      <dgm:prSet presAssocID="{41CFF04A-F251-2240-B278-30F6AF621663}" presName="childText" presStyleLbl="revTx" presStyleIdx="0" presStyleCnt="2">
        <dgm:presLayoutVars>
          <dgm:bulletEnabled val="1"/>
        </dgm:presLayoutVars>
      </dgm:prSet>
      <dgm:spPr/>
    </dgm:pt>
    <dgm:pt modelId="{D090D285-2521-D94A-8246-48705135F83D}" type="pres">
      <dgm:prSet presAssocID="{BD875046-81D3-8A4C-ABEC-17525D6DBDF6}" presName="parentText" presStyleLbl="node1" presStyleIdx="1" presStyleCnt="2">
        <dgm:presLayoutVars>
          <dgm:chMax val="0"/>
          <dgm:bulletEnabled val="1"/>
        </dgm:presLayoutVars>
      </dgm:prSet>
      <dgm:spPr/>
    </dgm:pt>
    <dgm:pt modelId="{E4552520-752B-B140-8C2C-FA52D6BF9C0E}" type="pres">
      <dgm:prSet presAssocID="{BD875046-81D3-8A4C-ABEC-17525D6DBDF6}" presName="childText" presStyleLbl="revTx" presStyleIdx="1" presStyleCnt="2">
        <dgm:presLayoutVars>
          <dgm:bulletEnabled val="1"/>
        </dgm:presLayoutVars>
      </dgm:prSet>
      <dgm:spPr/>
    </dgm:pt>
  </dgm:ptLst>
  <dgm:cxnLst>
    <dgm:cxn modelId="{8B5C8422-F175-B849-BD2F-4278C56C9A64}" type="presOf" srcId="{0066ECC3-DC2A-404F-9923-CB2A1B7F5971}" destId="{E4552520-752B-B140-8C2C-FA52D6BF9C0E}" srcOrd="0" destOrd="2" presId="urn:microsoft.com/office/officeart/2005/8/layout/vList2"/>
    <dgm:cxn modelId="{BEA61F24-1DD1-1549-AA6F-525759B12EA1}" type="presOf" srcId="{BD875046-81D3-8A4C-ABEC-17525D6DBDF6}" destId="{D090D285-2521-D94A-8246-48705135F83D}" srcOrd="0" destOrd="0" presId="urn:microsoft.com/office/officeart/2005/8/layout/vList2"/>
    <dgm:cxn modelId="{B20A9C40-CF3B-5548-8442-7C6947472B78}" srcId="{41CFF04A-F251-2240-B278-30F6AF621663}" destId="{EA6D396B-71A4-CF4E-95DC-79633976CFE6}" srcOrd="2" destOrd="0" parTransId="{69851C04-DA1E-C145-A5E8-5AF8D0F73400}" sibTransId="{FAEB25B3-984E-934D-9B23-F2ABD9AB8A3C}"/>
    <dgm:cxn modelId="{4C73DC44-558B-4841-864A-BC0A5205556A}" type="presOf" srcId="{DBCD1604-D121-4F4B-BFC7-0629A1B5445B}" destId="{94D469F8-15A6-6A4D-B590-0AA6BCADCD49}" srcOrd="0" destOrd="0" presId="urn:microsoft.com/office/officeart/2005/8/layout/vList2"/>
    <dgm:cxn modelId="{2CDC8D4C-4536-BD43-B0C9-6DDA8C12D0B1}" srcId="{41CFF04A-F251-2240-B278-30F6AF621663}" destId="{0F97B25C-BBA6-C349-8D0C-E9A692325E53}" srcOrd="1" destOrd="0" parTransId="{3D10BA98-11EF-494F-B202-B5EC2A4D8E40}" sibTransId="{5E6BD6C2-5C90-474B-B698-0F9B1A4B84D5}"/>
    <dgm:cxn modelId="{685E3C56-49D7-EA40-932D-E9FF8ADC7CFB}" srcId="{41CFF04A-F251-2240-B278-30F6AF621663}" destId="{67EACBF3-4B3A-7D43-A758-04884A663EA6}" srcOrd="0" destOrd="0" parTransId="{A460125A-5EE2-174F-9084-0DDD452C9577}" sibTransId="{DEED4191-C839-B94A-BB3B-A26DEE42DEB3}"/>
    <dgm:cxn modelId="{888A3C80-FE06-954B-BA46-4B34A6E0B945}" type="presOf" srcId="{EA6D396B-71A4-CF4E-95DC-79633976CFE6}" destId="{1B05FB53-100C-944D-9847-146AC55CD3FD}" srcOrd="0" destOrd="2" presId="urn:microsoft.com/office/officeart/2005/8/layout/vList2"/>
    <dgm:cxn modelId="{0891C384-5927-244B-A970-87CD8DF8A03F}" srcId="{DBCD1604-D121-4F4B-BFC7-0629A1B5445B}" destId="{BD875046-81D3-8A4C-ABEC-17525D6DBDF6}" srcOrd="1" destOrd="0" parTransId="{535E30A3-F7D8-1B41-9159-C81EFCE0C175}" sibTransId="{90B92909-EDC5-2642-AC98-40E76C1051DB}"/>
    <dgm:cxn modelId="{65C81BA7-7491-C242-86DF-A28F345C8CD7}" type="presOf" srcId="{0F97B25C-BBA6-C349-8D0C-E9A692325E53}" destId="{1B05FB53-100C-944D-9847-146AC55CD3FD}" srcOrd="0" destOrd="1" presId="urn:microsoft.com/office/officeart/2005/8/layout/vList2"/>
    <dgm:cxn modelId="{E5B761B6-38C7-2642-84E6-BFD0A34BA36D}" srcId="{BD875046-81D3-8A4C-ABEC-17525D6DBDF6}" destId="{0066ECC3-DC2A-404F-9923-CB2A1B7F5971}" srcOrd="2" destOrd="0" parTransId="{70005E0A-87F4-5F4D-835B-71273C8CA8C0}" sibTransId="{9AC2F627-17DF-2443-9FE3-742036937BC8}"/>
    <dgm:cxn modelId="{3CD225C9-D45D-A642-BC4A-072BDEBBCB22}" srcId="{BD875046-81D3-8A4C-ABEC-17525D6DBDF6}" destId="{F866647D-9B10-A043-8266-6981CDB0EFB2}" srcOrd="0" destOrd="0" parTransId="{B892D3E3-3077-8D49-8284-E943ADA9C165}" sibTransId="{7FB3768D-09C5-784F-B500-0DCC96A9134F}"/>
    <dgm:cxn modelId="{E41C11D5-9A0E-594F-A0A4-A2A4F50F8D3D}" srcId="{DBCD1604-D121-4F4B-BFC7-0629A1B5445B}" destId="{41CFF04A-F251-2240-B278-30F6AF621663}" srcOrd="0" destOrd="0" parTransId="{FDABB9B0-12EE-5949-B64A-77C4BAADD632}" sibTransId="{CECAFAC7-33E9-4F43-97B3-71A1F14B2331}"/>
    <dgm:cxn modelId="{599856E7-11FF-484F-A091-40F990579044}" type="presOf" srcId="{41CFF04A-F251-2240-B278-30F6AF621663}" destId="{17BB134D-3A72-A34A-A6CA-28618B704777}" srcOrd="0" destOrd="0" presId="urn:microsoft.com/office/officeart/2005/8/layout/vList2"/>
    <dgm:cxn modelId="{E1AA5DEB-FB51-B94E-833F-143D697F9666}" type="presOf" srcId="{617D9CBE-61A5-ED47-B17D-7241B4601C2D}" destId="{E4552520-752B-B140-8C2C-FA52D6BF9C0E}" srcOrd="0" destOrd="1" presId="urn:microsoft.com/office/officeart/2005/8/layout/vList2"/>
    <dgm:cxn modelId="{CDB2E7F2-8B3B-FB4E-AE57-7B95E24A4D35}" type="presOf" srcId="{F866647D-9B10-A043-8266-6981CDB0EFB2}" destId="{E4552520-752B-B140-8C2C-FA52D6BF9C0E}" srcOrd="0" destOrd="0" presId="urn:microsoft.com/office/officeart/2005/8/layout/vList2"/>
    <dgm:cxn modelId="{2BDC0DF6-821D-5845-9642-AF12DD47D465}" srcId="{BD875046-81D3-8A4C-ABEC-17525D6DBDF6}" destId="{617D9CBE-61A5-ED47-B17D-7241B4601C2D}" srcOrd="1" destOrd="0" parTransId="{352C12CD-9BE1-5642-B20F-77569B39BB46}" sibTransId="{989C4020-8FD4-9A4F-A2A7-3D980603617D}"/>
    <dgm:cxn modelId="{CF9C56F6-683B-2B47-B915-E54A86C1670B}" type="presOf" srcId="{67EACBF3-4B3A-7D43-A758-04884A663EA6}" destId="{1B05FB53-100C-944D-9847-146AC55CD3FD}" srcOrd="0" destOrd="0" presId="urn:microsoft.com/office/officeart/2005/8/layout/vList2"/>
    <dgm:cxn modelId="{AF4D6052-75FF-D849-A77C-650E46AB06D3}" type="presParOf" srcId="{94D469F8-15A6-6A4D-B590-0AA6BCADCD49}" destId="{17BB134D-3A72-A34A-A6CA-28618B704777}" srcOrd="0" destOrd="0" presId="urn:microsoft.com/office/officeart/2005/8/layout/vList2"/>
    <dgm:cxn modelId="{42353B81-7064-BE4A-89F1-F20928A89614}" type="presParOf" srcId="{94D469F8-15A6-6A4D-B590-0AA6BCADCD49}" destId="{1B05FB53-100C-944D-9847-146AC55CD3FD}" srcOrd="1" destOrd="0" presId="urn:microsoft.com/office/officeart/2005/8/layout/vList2"/>
    <dgm:cxn modelId="{E623B51F-256E-E043-8EF0-F8582AEBB22D}" type="presParOf" srcId="{94D469F8-15A6-6A4D-B590-0AA6BCADCD49}" destId="{D090D285-2521-D94A-8246-48705135F83D}" srcOrd="2" destOrd="0" presId="urn:microsoft.com/office/officeart/2005/8/layout/vList2"/>
    <dgm:cxn modelId="{22A79FC6-C651-6E41-AE34-5ACA44BF24A0}" type="presParOf" srcId="{94D469F8-15A6-6A4D-B590-0AA6BCADCD49}" destId="{E4552520-752B-B140-8C2C-FA52D6BF9C0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2AE7C-7EC7-2240-9FA5-0B3B93A1D17C}">
      <dsp:nvSpPr>
        <dsp:cNvPr id="0" name=""/>
        <dsp:cNvSpPr/>
      </dsp:nvSpPr>
      <dsp:spPr>
        <a:xfrm>
          <a:off x="0" y="26766"/>
          <a:ext cx="8229600" cy="1998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rPr>
            <a:t>Collection of related events, activities and decisions, that involve a number of actors and resources, and that collectively lead to an outcome that is of </a:t>
          </a:r>
          <a:r>
            <a:rPr lang="en-US" sz="2800" u="sng" kern="1200" dirty="0">
              <a:solidFill>
                <a:schemeClr val="tx1"/>
              </a:solidFill>
            </a:rPr>
            <a:t>value</a:t>
          </a:r>
          <a:r>
            <a:rPr lang="en-US" sz="2800" kern="1200" dirty="0">
              <a:solidFill>
                <a:schemeClr val="tx1"/>
              </a:solidFill>
            </a:rPr>
            <a:t> to an organization or its </a:t>
          </a:r>
          <a:r>
            <a:rPr lang="en-US" sz="2800" u="sng" kern="1200" dirty="0">
              <a:solidFill>
                <a:schemeClr val="tx1"/>
              </a:solidFill>
            </a:rPr>
            <a:t>customers</a:t>
          </a:r>
          <a:r>
            <a:rPr lang="en-US" sz="2800" kern="1200" dirty="0">
              <a:solidFill>
                <a:schemeClr val="tx1"/>
              </a:solidFill>
            </a:rPr>
            <a:t>.</a:t>
          </a:r>
        </a:p>
      </dsp:txBody>
      <dsp:txXfrm>
        <a:off x="97552" y="124318"/>
        <a:ext cx="8034496" cy="1803256"/>
      </dsp:txXfrm>
    </dsp:sp>
    <dsp:sp modelId="{7F15B5F7-ECD2-F047-A5B4-186AF0DAE4D5}">
      <dsp:nvSpPr>
        <dsp:cNvPr id="0" name=""/>
        <dsp:cNvSpPr/>
      </dsp:nvSpPr>
      <dsp:spPr>
        <a:xfrm>
          <a:off x="0" y="2105766"/>
          <a:ext cx="8229600" cy="8839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rPr>
            <a:t>Examples:</a:t>
          </a:r>
        </a:p>
      </dsp:txBody>
      <dsp:txXfrm>
        <a:off x="43152" y="2148918"/>
        <a:ext cx="8143296" cy="797670"/>
      </dsp:txXfrm>
    </dsp:sp>
    <dsp:sp modelId="{FF36ADBA-876E-754F-8EB4-E6877F76682B}">
      <dsp:nvSpPr>
        <dsp:cNvPr id="0" name=""/>
        <dsp:cNvSpPr/>
      </dsp:nvSpPr>
      <dsp:spPr>
        <a:xfrm>
          <a:off x="0" y="2989740"/>
          <a:ext cx="8229600"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a:t>Order-to-Cash</a:t>
          </a:r>
        </a:p>
        <a:p>
          <a:pPr marL="228600" lvl="1" indent="-228600" algn="l" defTabSz="977900" rtl="0">
            <a:lnSpc>
              <a:spcPct val="90000"/>
            </a:lnSpc>
            <a:spcBef>
              <a:spcPct val="0"/>
            </a:spcBef>
            <a:spcAft>
              <a:spcPct val="20000"/>
            </a:spcAft>
            <a:buChar char="•"/>
          </a:pPr>
          <a:r>
            <a:rPr lang="en-US" sz="2200" kern="1200" dirty="0"/>
            <a:t>Procure-to-Pay </a:t>
          </a:r>
        </a:p>
        <a:p>
          <a:pPr marL="228600" lvl="1" indent="-228600" algn="l" defTabSz="977900" rtl="0">
            <a:lnSpc>
              <a:spcPct val="90000"/>
            </a:lnSpc>
            <a:spcBef>
              <a:spcPct val="0"/>
            </a:spcBef>
            <a:spcAft>
              <a:spcPct val="20000"/>
            </a:spcAft>
            <a:buChar char="•"/>
          </a:pPr>
          <a:r>
            <a:rPr lang="en-US" sz="2200" kern="1200" dirty="0"/>
            <a:t>Application-to-Approval</a:t>
          </a:r>
        </a:p>
        <a:p>
          <a:pPr marL="228600" lvl="1" indent="-228600" algn="l" defTabSz="977900" rtl="0">
            <a:lnSpc>
              <a:spcPct val="90000"/>
            </a:lnSpc>
            <a:spcBef>
              <a:spcPct val="0"/>
            </a:spcBef>
            <a:spcAft>
              <a:spcPct val="20000"/>
            </a:spcAft>
            <a:buChar char="•"/>
          </a:pPr>
          <a:r>
            <a:rPr lang="en-US" sz="2200" kern="1200" dirty="0"/>
            <a:t>Claim-to-Settlement</a:t>
          </a:r>
        </a:p>
        <a:p>
          <a:pPr marL="228600" lvl="1" indent="-228600" algn="l" defTabSz="977900" rtl="0">
            <a:lnSpc>
              <a:spcPct val="90000"/>
            </a:lnSpc>
            <a:spcBef>
              <a:spcPct val="0"/>
            </a:spcBef>
            <a:spcAft>
              <a:spcPct val="20000"/>
            </a:spcAft>
            <a:buChar char="•"/>
          </a:pPr>
          <a:r>
            <a:rPr lang="en-US" sz="2200" kern="1200" dirty="0"/>
            <a:t>Fault-to-Resolution (Issue-to-Resolution)</a:t>
          </a:r>
        </a:p>
      </dsp:txBody>
      <dsp:txXfrm>
        <a:off x="0" y="2989740"/>
        <a:ext cx="8229600" cy="1912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E64A1-83CE-4B44-ADDC-34FA7D614E88}">
      <dsp:nvSpPr>
        <dsp:cNvPr id="0" name=""/>
        <dsp:cNvSpPr/>
      </dsp:nvSpPr>
      <dsp:spPr>
        <a:xfrm>
          <a:off x="0" y="198877"/>
          <a:ext cx="8215313" cy="7675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t>Continuous Process Improvement (CPI)</a:t>
          </a:r>
          <a:endParaRPr lang="en-US" sz="3200" kern="1200" dirty="0"/>
        </a:p>
      </dsp:txBody>
      <dsp:txXfrm>
        <a:off x="37467" y="236344"/>
        <a:ext cx="8140379" cy="692586"/>
      </dsp:txXfrm>
    </dsp:sp>
    <dsp:sp modelId="{4421939F-0DE5-E94E-B913-74B911A677B3}">
      <dsp:nvSpPr>
        <dsp:cNvPr id="0" name=""/>
        <dsp:cNvSpPr/>
      </dsp:nvSpPr>
      <dsp:spPr>
        <a:xfrm>
          <a:off x="0" y="966397"/>
          <a:ext cx="8215313"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836"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b="0" kern="1200" dirty="0"/>
            <a:t>Does not put into question the current process structure</a:t>
          </a:r>
          <a:endParaRPr lang="en-US" sz="2500" kern="1200" dirty="0"/>
        </a:p>
        <a:p>
          <a:pPr marL="228600" lvl="1" indent="-228600" algn="l" defTabSz="1111250" rtl="0">
            <a:lnSpc>
              <a:spcPct val="90000"/>
            </a:lnSpc>
            <a:spcBef>
              <a:spcPct val="0"/>
            </a:spcBef>
            <a:spcAft>
              <a:spcPct val="20000"/>
            </a:spcAft>
            <a:buChar char="•"/>
          </a:pPr>
          <a:r>
            <a:rPr lang="en-US" sz="2500" b="0" kern="1200" dirty="0"/>
            <a:t>Seeks to identify issues and resolve them incrementally, one step at a time and one fix at a time</a:t>
          </a:r>
          <a:endParaRPr lang="en-US" sz="2500" kern="1200" dirty="0"/>
        </a:p>
      </dsp:txBody>
      <dsp:txXfrm>
        <a:off x="0" y="966397"/>
        <a:ext cx="8215313" cy="1225440"/>
      </dsp:txXfrm>
    </dsp:sp>
    <dsp:sp modelId="{1DE1E028-7D1A-EE4C-820D-7B7D21C0D7EB}">
      <dsp:nvSpPr>
        <dsp:cNvPr id="0" name=""/>
        <dsp:cNvSpPr/>
      </dsp:nvSpPr>
      <dsp:spPr>
        <a:xfrm>
          <a:off x="0" y="2191837"/>
          <a:ext cx="8215313" cy="7675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t>Business Process Re-Engineering (BPR)</a:t>
          </a:r>
          <a:endParaRPr lang="en-US" sz="3200" kern="1200" dirty="0"/>
        </a:p>
      </dsp:txBody>
      <dsp:txXfrm>
        <a:off x="37467" y="2229304"/>
        <a:ext cx="8140379" cy="692586"/>
      </dsp:txXfrm>
    </dsp:sp>
    <dsp:sp modelId="{C8154B57-8E12-4E4A-A690-33BB20672267}">
      <dsp:nvSpPr>
        <dsp:cNvPr id="0" name=""/>
        <dsp:cNvSpPr/>
      </dsp:nvSpPr>
      <dsp:spPr>
        <a:xfrm>
          <a:off x="0" y="2959357"/>
          <a:ext cx="8215313"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836"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b="0" kern="1200" dirty="0"/>
            <a:t>Puts into question the fundamental assumptions and principles of the existing process structure</a:t>
          </a:r>
          <a:endParaRPr lang="en-US" sz="2500" kern="1200" dirty="0"/>
        </a:p>
        <a:p>
          <a:pPr marL="228600" lvl="1" indent="-228600" algn="l" defTabSz="1111250" rtl="0">
            <a:lnSpc>
              <a:spcPct val="90000"/>
            </a:lnSpc>
            <a:spcBef>
              <a:spcPct val="0"/>
            </a:spcBef>
            <a:spcAft>
              <a:spcPct val="20000"/>
            </a:spcAft>
            <a:buChar char="•"/>
          </a:pPr>
          <a:r>
            <a:rPr lang="en-US" sz="2500" b="0" kern="1200" dirty="0"/>
            <a:t>Aims to achieve breakthrough, for example by removing costly tasks that do not directly add value</a:t>
          </a:r>
          <a:endParaRPr lang="en-US" sz="2500" kern="1200" dirty="0"/>
        </a:p>
      </dsp:txBody>
      <dsp:txXfrm>
        <a:off x="0" y="2959357"/>
        <a:ext cx="8215313" cy="1556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F416D-A7B4-4D3A-98BD-3BD5ABDA7535}">
      <dsp:nvSpPr>
        <dsp:cNvPr id="0" name=""/>
        <dsp:cNvSpPr/>
      </dsp:nvSpPr>
      <dsp:spPr>
        <a:xfrm>
          <a:off x="4587459" y="28931"/>
          <a:ext cx="986507" cy="986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t-EE" sz="3100" kern="1200" dirty="0"/>
        </a:p>
      </dsp:txBody>
      <dsp:txXfrm>
        <a:off x="4587459" y="28931"/>
        <a:ext cx="986507" cy="986507"/>
      </dsp:txXfrm>
    </dsp:sp>
    <dsp:sp modelId="{E9FF3B7A-969A-4BAE-A151-A1946F3A92ED}">
      <dsp:nvSpPr>
        <dsp:cNvPr id="0" name=""/>
        <dsp:cNvSpPr/>
      </dsp:nvSpPr>
      <dsp:spPr>
        <a:xfrm>
          <a:off x="2263090" y="-58"/>
          <a:ext cx="3703418" cy="3703418"/>
        </a:xfrm>
        <a:prstGeom prst="circularArrow">
          <a:avLst>
            <a:gd name="adj1" fmla="val 5194"/>
            <a:gd name="adj2" fmla="val 335491"/>
            <a:gd name="adj3" fmla="val 21294962"/>
            <a:gd name="adj4" fmla="val 19764731"/>
            <a:gd name="adj5" fmla="val 6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0E475D-B865-4991-AD56-59099FBCBA17}">
      <dsp:nvSpPr>
        <dsp:cNvPr id="0" name=""/>
        <dsp:cNvSpPr/>
      </dsp:nvSpPr>
      <dsp:spPr>
        <a:xfrm>
          <a:off x="5184426" y="1866207"/>
          <a:ext cx="986507" cy="986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t-EE" sz="3100" kern="1200" dirty="0"/>
        </a:p>
      </dsp:txBody>
      <dsp:txXfrm>
        <a:off x="5184426" y="1866207"/>
        <a:ext cx="986507" cy="986507"/>
      </dsp:txXfrm>
    </dsp:sp>
    <dsp:sp modelId="{29889643-CDAD-49F1-8C69-B107DEA614E8}">
      <dsp:nvSpPr>
        <dsp:cNvPr id="0" name=""/>
        <dsp:cNvSpPr/>
      </dsp:nvSpPr>
      <dsp:spPr>
        <a:xfrm>
          <a:off x="2263090" y="-58"/>
          <a:ext cx="3703418" cy="3703418"/>
        </a:xfrm>
        <a:prstGeom prst="circularArrow">
          <a:avLst>
            <a:gd name="adj1" fmla="val 5194"/>
            <a:gd name="adj2" fmla="val 335491"/>
            <a:gd name="adj3" fmla="val 4016481"/>
            <a:gd name="adj4" fmla="val 2251795"/>
            <a:gd name="adj5" fmla="val 6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518E4-6A8D-4110-8ACB-52672F1D6ADF}">
      <dsp:nvSpPr>
        <dsp:cNvPr id="0" name=""/>
        <dsp:cNvSpPr/>
      </dsp:nvSpPr>
      <dsp:spPr>
        <a:xfrm>
          <a:off x="3621546" y="3001706"/>
          <a:ext cx="986507" cy="986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t-EE" sz="3100" kern="1200" dirty="0"/>
        </a:p>
      </dsp:txBody>
      <dsp:txXfrm>
        <a:off x="3621546" y="3001706"/>
        <a:ext cx="986507" cy="986507"/>
      </dsp:txXfrm>
    </dsp:sp>
    <dsp:sp modelId="{7AFE1147-2237-45ED-940C-E568A5A5385F}">
      <dsp:nvSpPr>
        <dsp:cNvPr id="0" name=""/>
        <dsp:cNvSpPr/>
      </dsp:nvSpPr>
      <dsp:spPr>
        <a:xfrm>
          <a:off x="2263090" y="-58"/>
          <a:ext cx="3703418" cy="3703418"/>
        </a:xfrm>
        <a:prstGeom prst="circularArrow">
          <a:avLst>
            <a:gd name="adj1" fmla="val 5194"/>
            <a:gd name="adj2" fmla="val 335491"/>
            <a:gd name="adj3" fmla="val 8212714"/>
            <a:gd name="adj4" fmla="val 6448028"/>
            <a:gd name="adj5" fmla="val 6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AABC6-2841-4009-8D97-543BF68B89A9}">
      <dsp:nvSpPr>
        <dsp:cNvPr id="0" name=""/>
        <dsp:cNvSpPr/>
      </dsp:nvSpPr>
      <dsp:spPr>
        <a:xfrm>
          <a:off x="2058666" y="1866207"/>
          <a:ext cx="986507" cy="986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t-EE" sz="3100" kern="1200" dirty="0"/>
        </a:p>
      </dsp:txBody>
      <dsp:txXfrm>
        <a:off x="2058666" y="1866207"/>
        <a:ext cx="986507" cy="986507"/>
      </dsp:txXfrm>
    </dsp:sp>
    <dsp:sp modelId="{BA74D325-C563-4690-891B-0403BC8786F0}">
      <dsp:nvSpPr>
        <dsp:cNvPr id="0" name=""/>
        <dsp:cNvSpPr/>
      </dsp:nvSpPr>
      <dsp:spPr>
        <a:xfrm>
          <a:off x="2263090" y="-58"/>
          <a:ext cx="3703418" cy="3703418"/>
        </a:xfrm>
        <a:prstGeom prst="circularArrow">
          <a:avLst>
            <a:gd name="adj1" fmla="val 5194"/>
            <a:gd name="adj2" fmla="val 335491"/>
            <a:gd name="adj3" fmla="val 12299778"/>
            <a:gd name="adj4" fmla="val 10769547"/>
            <a:gd name="adj5" fmla="val 6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C32DE-FBB8-4254-A572-43D5FF50B95E}">
      <dsp:nvSpPr>
        <dsp:cNvPr id="0" name=""/>
        <dsp:cNvSpPr/>
      </dsp:nvSpPr>
      <dsp:spPr>
        <a:xfrm>
          <a:off x="2655633" y="28931"/>
          <a:ext cx="986507" cy="986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t-EE" sz="3100" kern="1200" dirty="0"/>
        </a:p>
      </dsp:txBody>
      <dsp:txXfrm>
        <a:off x="2655633" y="28931"/>
        <a:ext cx="986507" cy="986507"/>
      </dsp:txXfrm>
    </dsp:sp>
    <dsp:sp modelId="{9ED8A4C2-E34A-425A-9A7D-C0DD2EB6293A}">
      <dsp:nvSpPr>
        <dsp:cNvPr id="0" name=""/>
        <dsp:cNvSpPr/>
      </dsp:nvSpPr>
      <dsp:spPr>
        <a:xfrm>
          <a:off x="2263090" y="-58"/>
          <a:ext cx="3703418" cy="3703418"/>
        </a:xfrm>
        <a:prstGeom prst="circularArrow">
          <a:avLst>
            <a:gd name="adj1" fmla="val 5194"/>
            <a:gd name="adj2" fmla="val 335491"/>
            <a:gd name="adj3" fmla="val 16867464"/>
            <a:gd name="adj4" fmla="val 15197045"/>
            <a:gd name="adj5" fmla="val 6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47313-86B5-4743-9FF9-19873C3F12F6}">
      <dsp:nvSpPr>
        <dsp:cNvPr id="0" name=""/>
        <dsp:cNvSpPr/>
      </dsp:nvSpPr>
      <dsp:spPr>
        <a:xfrm>
          <a:off x="902423" y="843672"/>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rtl="0">
            <a:lnSpc>
              <a:spcPct val="90000"/>
            </a:lnSpc>
            <a:spcBef>
              <a:spcPct val="0"/>
            </a:spcBef>
            <a:spcAft>
              <a:spcPct val="35000"/>
            </a:spcAft>
            <a:buNone/>
          </a:pPr>
          <a:r>
            <a:rPr lang="en-US" sz="2000" kern="1200" dirty="0"/>
            <a:t>Cost per execution</a:t>
          </a:r>
        </a:p>
      </dsp:txBody>
      <dsp:txXfrm>
        <a:off x="1172939" y="843672"/>
        <a:ext cx="1420208" cy="1127713"/>
      </dsp:txXfrm>
    </dsp:sp>
    <dsp:sp modelId="{8B005E59-9CFC-8C46-B3E8-3C8ABDA432B3}">
      <dsp:nvSpPr>
        <dsp:cNvPr id="0" name=""/>
        <dsp:cNvSpPr/>
      </dsp:nvSpPr>
      <dsp:spPr>
        <a:xfrm>
          <a:off x="902423" y="1971385"/>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rtl="0">
            <a:lnSpc>
              <a:spcPct val="90000"/>
            </a:lnSpc>
            <a:spcBef>
              <a:spcPct val="0"/>
            </a:spcBef>
            <a:spcAft>
              <a:spcPct val="35000"/>
            </a:spcAft>
            <a:buNone/>
          </a:pPr>
          <a:r>
            <a:rPr lang="en-US" sz="2000" kern="1200" dirty="0"/>
            <a:t>Resource utilization</a:t>
          </a:r>
        </a:p>
      </dsp:txBody>
      <dsp:txXfrm>
        <a:off x="1172939" y="1971385"/>
        <a:ext cx="1420208" cy="1127713"/>
      </dsp:txXfrm>
    </dsp:sp>
    <dsp:sp modelId="{AAE5B212-3C53-F743-9241-AB062077A5AD}">
      <dsp:nvSpPr>
        <dsp:cNvPr id="0" name=""/>
        <dsp:cNvSpPr/>
      </dsp:nvSpPr>
      <dsp:spPr>
        <a:xfrm>
          <a:off x="902423" y="3099099"/>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rtl="0">
            <a:lnSpc>
              <a:spcPct val="90000"/>
            </a:lnSpc>
            <a:spcBef>
              <a:spcPct val="0"/>
            </a:spcBef>
            <a:spcAft>
              <a:spcPct val="35000"/>
            </a:spcAft>
            <a:buNone/>
          </a:pPr>
          <a:r>
            <a:rPr lang="en-US" sz="2000" kern="1200" dirty="0"/>
            <a:t>Waste</a:t>
          </a:r>
        </a:p>
      </dsp:txBody>
      <dsp:txXfrm>
        <a:off x="1172939" y="3099099"/>
        <a:ext cx="1420208" cy="1127713"/>
      </dsp:txXfrm>
    </dsp:sp>
    <dsp:sp modelId="{66DD8058-E4E0-5F4A-83E6-786BFB0A9692}">
      <dsp:nvSpPr>
        <dsp:cNvPr id="0" name=""/>
        <dsp:cNvSpPr/>
      </dsp:nvSpPr>
      <dsp:spPr>
        <a:xfrm>
          <a:off x="703" y="392812"/>
          <a:ext cx="1127149" cy="11271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kern="1200" dirty="0"/>
            <a:t>Cost</a:t>
          </a:r>
        </a:p>
      </dsp:txBody>
      <dsp:txXfrm>
        <a:off x="165770" y="557879"/>
        <a:ext cx="797015" cy="797015"/>
      </dsp:txXfrm>
    </dsp:sp>
    <dsp:sp modelId="{AE8E1A30-0F4A-B44D-A2ED-BBC079D7A43D}">
      <dsp:nvSpPr>
        <dsp:cNvPr id="0" name=""/>
        <dsp:cNvSpPr/>
      </dsp:nvSpPr>
      <dsp:spPr>
        <a:xfrm>
          <a:off x="3720297" y="843672"/>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rtl="0">
            <a:lnSpc>
              <a:spcPct val="90000"/>
            </a:lnSpc>
            <a:spcBef>
              <a:spcPct val="0"/>
            </a:spcBef>
            <a:spcAft>
              <a:spcPct val="35000"/>
            </a:spcAft>
            <a:buNone/>
          </a:pPr>
          <a:r>
            <a:rPr lang="en-US" sz="2000" kern="1200" dirty="0"/>
            <a:t>Cycle time</a:t>
          </a:r>
        </a:p>
      </dsp:txBody>
      <dsp:txXfrm>
        <a:off x="3990813" y="843672"/>
        <a:ext cx="1420208" cy="1127713"/>
      </dsp:txXfrm>
    </dsp:sp>
    <dsp:sp modelId="{077B7B63-9510-3E4B-AE1E-A31D8C238EFC}">
      <dsp:nvSpPr>
        <dsp:cNvPr id="0" name=""/>
        <dsp:cNvSpPr/>
      </dsp:nvSpPr>
      <dsp:spPr>
        <a:xfrm>
          <a:off x="3720297" y="1971385"/>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rtl="0">
            <a:lnSpc>
              <a:spcPct val="90000"/>
            </a:lnSpc>
            <a:spcBef>
              <a:spcPct val="0"/>
            </a:spcBef>
            <a:spcAft>
              <a:spcPct val="35000"/>
            </a:spcAft>
            <a:buNone/>
          </a:pPr>
          <a:r>
            <a:rPr lang="en-US" sz="2000" kern="1200" dirty="0"/>
            <a:t>Waiting time</a:t>
          </a:r>
        </a:p>
      </dsp:txBody>
      <dsp:txXfrm>
        <a:off x="3990813" y="1971385"/>
        <a:ext cx="1420208" cy="1127713"/>
      </dsp:txXfrm>
    </dsp:sp>
    <dsp:sp modelId="{A90366B3-C35F-0F4D-8044-06D8470991C8}">
      <dsp:nvSpPr>
        <dsp:cNvPr id="0" name=""/>
        <dsp:cNvSpPr/>
      </dsp:nvSpPr>
      <dsp:spPr>
        <a:xfrm>
          <a:off x="3720297" y="3099099"/>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rtl="0">
            <a:lnSpc>
              <a:spcPct val="90000"/>
            </a:lnSpc>
            <a:spcBef>
              <a:spcPct val="0"/>
            </a:spcBef>
            <a:spcAft>
              <a:spcPct val="35000"/>
            </a:spcAft>
            <a:buNone/>
          </a:pPr>
          <a:r>
            <a:rPr lang="en-US" sz="2000" kern="1200" dirty="0"/>
            <a:t>Non-value-adding time</a:t>
          </a:r>
        </a:p>
      </dsp:txBody>
      <dsp:txXfrm>
        <a:off x="3990813" y="3099099"/>
        <a:ext cx="1420208" cy="1127713"/>
      </dsp:txXfrm>
    </dsp:sp>
    <dsp:sp modelId="{F5002836-112C-D146-AAA8-430AF119E25D}">
      <dsp:nvSpPr>
        <dsp:cNvPr id="0" name=""/>
        <dsp:cNvSpPr/>
      </dsp:nvSpPr>
      <dsp:spPr>
        <a:xfrm>
          <a:off x="2818577" y="392812"/>
          <a:ext cx="1127149" cy="11271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kern="1200" dirty="0"/>
            <a:t>Time</a:t>
          </a:r>
        </a:p>
      </dsp:txBody>
      <dsp:txXfrm>
        <a:off x="2983644" y="557879"/>
        <a:ext cx="797015" cy="797015"/>
      </dsp:txXfrm>
    </dsp:sp>
    <dsp:sp modelId="{CD8D16E1-FB70-744B-8490-39C32DAA8378}">
      <dsp:nvSpPr>
        <dsp:cNvPr id="0" name=""/>
        <dsp:cNvSpPr/>
      </dsp:nvSpPr>
      <dsp:spPr>
        <a:xfrm>
          <a:off x="6538172" y="843672"/>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rtl="0">
            <a:lnSpc>
              <a:spcPct val="90000"/>
            </a:lnSpc>
            <a:spcBef>
              <a:spcPct val="0"/>
            </a:spcBef>
            <a:spcAft>
              <a:spcPct val="35000"/>
            </a:spcAft>
            <a:buNone/>
          </a:pPr>
          <a:r>
            <a:rPr lang="en-US" sz="2000" kern="1200" dirty="0"/>
            <a:t>Error rates</a:t>
          </a:r>
        </a:p>
      </dsp:txBody>
      <dsp:txXfrm>
        <a:off x="6808688" y="843672"/>
        <a:ext cx="1420208" cy="1127713"/>
      </dsp:txXfrm>
    </dsp:sp>
    <dsp:sp modelId="{7217CFDD-75A2-D042-AFD6-A4DA34FB9A00}">
      <dsp:nvSpPr>
        <dsp:cNvPr id="0" name=""/>
        <dsp:cNvSpPr/>
      </dsp:nvSpPr>
      <dsp:spPr>
        <a:xfrm>
          <a:off x="6538172" y="1971385"/>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rtl="0">
            <a:lnSpc>
              <a:spcPct val="90000"/>
            </a:lnSpc>
            <a:spcBef>
              <a:spcPct val="0"/>
            </a:spcBef>
            <a:spcAft>
              <a:spcPct val="35000"/>
            </a:spcAft>
            <a:buNone/>
          </a:pPr>
          <a:r>
            <a:rPr lang="en-US" sz="2000" kern="1200" dirty="0"/>
            <a:t>SLA violations</a:t>
          </a:r>
        </a:p>
      </dsp:txBody>
      <dsp:txXfrm>
        <a:off x="6808688" y="1971385"/>
        <a:ext cx="1420208" cy="1127713"/>
      </dsp:txXfrm>
    </dsp:sp>
    <dsp:sp modelId="{E077F319-215C-9F42-AE31-EE7FCC497BA2}">
      <dsp:nvSpPr>
        <dsp:cNvPr id="0" name=""/>
        <dsp:cNvSpPr/>
      </dsp:nvSpPr>
      <dsp:spPr>
        <a:xfrm>
          <a:off x="6538172" y="3099099"/>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rtl="0">
            <a:lnSpc>
              <a:spcPct val="90000"/>
            </a:lnSpc>
            <a:spcBef>
              <a:spcPct val="0"/>
            </a:spcBef>
            <a:spcAft>
              <a:spcPct val="35000"/>
            </a:spcAft>
            <a:buNone/>
          </a:pPr>
          <a:r>
            <a:rPr lang="en-US" sz="2000" kern="1200" dirty="0"/>
            <a:t>Customer feedback</a:t>
          </a:r>
        </a:p>
      </dsp:txBody>
      <dsp:txXfrm>
        <a:off x="6808688" y="3099099"/>
        <a:ext cx="1420208" cy="1127713"/>
      </dsp:txXfrm>
    </dsp:sp>
    <dsp:sp modelId="{56D71CE4-3A6A-4641-AB75-89E682563E00}">
      <dsp:nvSpPr>
        <dsp:cNvPr id="0" name=""/>
        <dsp:cNvSpPr/>
      </dsp:nvSpPr>
      <dsp:spPr>
        <a:xfrm>
          <a:off x="5636452" y="392812"/>
          <a:ext cx="1127149" cy="11271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kern="1200" dirty="0"/>
            <a:t>Quality</a:t>
          </a:r>
        </a:p>
      </dsp:txBody>
      <dsp:txXfrm>
        <a:off x="5801519" y="557879"/>
        <a:ext cx="797015" cy="7970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134D-3A72-A34A-A6CA-28618B704777}">
      <dsp:nvSpPr>
        <dsp:cNvPr id="0" name=""/>
        <dsp:cNvSpPr/>
      </dsp:nvSpPr>
      <dsp:spPr>
        <a:xfrm>
          <a:off x="0" y="0"/>
          <a:ext cx="8229600" cy="791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dirty="0"/>
            <a:t>Qualitative analysis</a:t>
          </a:r>
        </a:p>
      </dsp:txBody>
      <dsp:txXfrm>
        <a:off x="38638" y="38638"/>
        <a:ext cx="8152324" cy="714229"/>
      </dsp:txXfrm>
    </dsp:sp>
    <dsp:sp modelId="{1B05FB53-100C-944D-9847-146AC55CD3FD}">
      <dsp:nvSpPr>
        <dsp:cNvPr id="0" name=""/>
        <dsp:cNvSpPr/>
      </dsp:nvSpPr>
      <dsp:spPr>
        <a:xfrm>
          <a:off x="0" y="800737"/>
          <a:ext cx="8229600"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dirty="0"/>
            <a:t>Root-cause</a:t>
          </a:r>
          <a:r>
            <a:rPr lang="en-US" sz="2600" kern="1200" baseline="0" dirty="0"/>
            <a:t> analysis</a:t>
          </a:r>
          <a:endParaRPr lang="en-US" sz="2600" kern="1200" dirty="0"/>
        </a:p>
        <a:p>
          <a:pPr marL="228600" lvl="1" indent="-228600" algn="l" defTabSz="1155700" rtl="0">
            <a:lnSpc>
              <a:spcPct val="90000"/>
            </a:lnSpc>
            <a:spcBef>
              <a:spcPct val="0"/>
            </a:spcBef>
            <a:spcAft>
              <a:spcPct val="20000"/>
            </a:spcAft>
            <a:buChar char="•"/>
          </a:pPr>
          <a:r>
            <a:rPr lang="en-US" sz="2600" kern="1200" dirty="0"/>
            <a:t>PICK charts</a:t>
          </a:r>
        </a:p>
        <a:p>
          <a:pPr marL="228600" lvl="1" indent="-228600" algn="l" defTabSz="1155700" rtl="0">
            <a:lnSpc>
              <a:spcPct val="90000"/>
            </a:lnSpc>
            <a:spcBef>
              <a:spcPct val="0"/>
            </a:spcBef>
            <a:spcAft>
              <a:spcPct val="20000"/>
            </a:spcAft>
            <a:buChar char="•"/>
          </a:pPr>
          <a:r>
            <a:rPr lang="en-US" sz="2600" kern="1200" dirty="0">
              <a:solidFill>
                <a:schemeClr val="tx1"/>
              </a:solidFill>
            </a:rPr>
            <a:t>Issue register</a:t>
          </a:r>
        </a:p>
      </dsp:txBody>
      <dsp:txXfrm>
        <a:off x="0" y="800737"/>
        <a:ext cx="8229600" cy="1366200"/>
      </dsp:txXfrm>
    </dsp:sp>
    <dsp:sp modelId="{D090D285-2521-D94A-8246-48705135F83D}">
      <dsp:nvSpPr>
        <dsp:cNvPr id="0" name=""/>
        <dsp:cNvSpPr/>
      </dsp:nvSpPr>
      <dsp:spPr>
        <a:xfrm>
          <a:off x="0" y="2166937"/>
          <a:ext cx="8229600" cy="791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dirty="0"/>
            <a:t>Quantitative Analysis</a:t>
          </a:r>
        </a:p>
      </dsp:txBody>
      <dsp:txXfrm>
        <a:off x="38638" y="2205575"/>
        <a:ext cx="8152324" cy="714229"/>
      </dsp:txXfrm>
    </dsp:sp>
    <dsp:sp modelId="{E4552520-752B-B140-8C2C-FA52D6BF9C0E}">
      <dsp:nvSpPr>
        <dsp:cNvPr id="0" name=""/>
        <dsp:cNvSpPr/>
      </dsp:nvSpPr>
      <dsp:spPr>
        <a:xfrm>
          <a:off x="0" y="2958442"/>
          <a:ext cx="8229600"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dirty="0"/>
            <a:t>Flow analysis</a:t>
          </a:r>
        </a:p>
        <a:p>
          <a:pPr marL="228600" lvl="1" indent="-228600" algn="l" defTabSz="1155700" rtl="0">
            <a:lnSpc>
              <a:spcPct val="90000"/>
            </a:lnSpc>
            <a:spcBef>
              <a:spcPct val="0"/>
            </a:spcBef>
            <a:spcAft>
              <a:spcPct val="20000"/>
            </a:spcAft>
            <a:buChar char="•"/>
          </a:pPr>
          <a:r>
            <a:rPr lang="en-US" sz="2600" kern="1200" dirty="0"/>
            <a:t>Queuing analysis</a:t>
          </a:r>
        </a:p>
        <a:p>
          <a:pPr marL="228600" lvl="1" indent="-228600" algn="l" defTabSz="1155700" rtl="0">
            <a:lnSpc>
              <a:spcPct val="90000"/>
            </a:lnSpc>
            <a:spcBef>
              <a:spcPct val="0"/>
            </a:spcBef>
            <a:spcAft>
              <a:spcPct val="20000"/>
            </a:spcAft>
            <a:buChar char="•"/>
          </a:pPr>
          <a:r>
            <a:rPr lang="en-US" sz="2600" kern="1200" dirty="0">
              <a:solidFill>
                <a:schemeClr val="tx1"/>
              </a:solidFill>
            </a:rPr>
            <a:t>Process simulation</a:t>
          </a:r>
        </a:p>
      </dsp:txBody>
      <dsp:txXfrm>
        <a:off x="0" y="2958442"/>
        <a:ext cx="8229600" cy="1366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23/09/2017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23/09/2017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CF82E02-7492-4330-94EC-CCF4C8A26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731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F73D41E-A9A0-45D4-A451-94E7ECC2946A}" type="slidenum">
              <a:rPr lang="en-US" altLang="en-US" sz="1300" smtClean="0"/>
              <a:pPr>
                <a:spcBef>
                  <a:spcPct val="0"/>
                </a:spcBef>
              </a:pPr>
              <a:t>9</a:t>
            </a:fld>
            <a:endParaRPr lang="en-US" altLang="en-US" sz="1300"/>
          </a:p>
        </p:txBody>
      </p:sp>
      <p:sp>
        <p:nvSpPr>
          <p:cNvPr id="12291" name="Rectangle 2">
            <a:extLst>
              <a:ext uri="{FF2B5EF4-FFF2-40B4-BE49-F238E27FC236}">
                <a16:creationId xmlns:a16="http://schemas.microsoft.com/office/drawing/2014/main" id="{3D510937-6B00-4F12-BE1A-85624D955215}"/>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A8802C03-8D40-4F66-AED8-ED165CF58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altLang="en-US">
                <a:latin typeface="Arial" panose="020B0604020202020204" pitchFamily="34" charset="0"/>
                <a:ea typeface="ＭＳ Ｐゴシック" panose="020B0600070205080204" pitchFamily="34" charset="-128"/>
              </a:rPr>
              <a:t>Events correspond to things that happen ``atomically'', meaning that they have no duration. For example, the arrival of a plant to the depot is an event. This event may trigger the execution of series of activities. For example, when a plant arrives, the site engineer inspects the plant. This inspection is an activity, in the sense that it takes time. When an activity is rather simple and takes relatively little time,  we call it a task. For example, if the inspection that the site engineer performs is quite simple -- e.g. just checking that the plant received corresponds to what was ordered -- we can say that the ``plant inspection'' is a task. If on the other hand the inspection of the plant requires many steps -- such as checking that the plant fulfills the specification included in the purchase order, checking that the plant is in working order, and checking the plant comes with all the required accessories and safety devices -- we will treat it as an ``activity''. The distinction between task and activity is not always clear-cut. This is why, very often people will use the term task and activity interchangeably.</a:t>
            </a:r>
          </a:p>
          <a:p>
            <a:r>
              <a:rPr lang="en-US" altLang="en-US">
                <a:latin typeface="Arial" panose="020B0604020202020204" pitchFamily="34" charset="0"/>
                <a:ea typeface="ＭＳ Ｐゴシック" panose="020B0600070205080204" pitchFamily="34" charset="-128"/>
              </a:rPr>
              <a:t>Order-to-cash: This is a process that starts when a customer places an order to purchase a product or a service, and ends when the product or service in question has been delivered and the corresponding payment has been received. An order-to-cash process encompasses activities such as purchase order verification, shipment (in the case of physical products), delivery, invoicing, payment receipt and acknowledgment. </a:t>
            </a:r>
          </a:p>
          <a:p>
            <a:r>
              <a:rPr lang="en-US" altLang="en-US">
                <a:latin typeface="Arial" panose="020B0604020202020204" pitchFamily="34" charset="0"/>
                <a:ea typeface="ＭＳ Ｐゴシック" panose="020B0600070205080204" pitchFamily="34" charset="-128"/>
              </a:rPr>
              <a:t>Quote-to-order: This process typically precedes the order-to-cash process. It starts from the point when a ``request for quote'' is received from a customer, to the point when the customer places a purchase order. The order-to-cash process takes the relay from that point on. The combination of a quote-to-order and the corresponding order-to-cash process is called a quote-to-cash process.</a:t>
            </a:r>
          </a:p>
          <a:p>
            <a:r>
              <a:rPr lang="en-US" altLang="en-US">
                <a:latin typeface="Arial" panose="020B0604020202020204" pitchFamily="34" charset="0"/>
                <a:ea typeface="ＭＳ Ｐゴシック" panose="020B0600070205080204" pitchFamily="34" charset="-128"/>
              </a:rPr>
              <a:t>Procure-to-pay: This is a process that starts when a stakeholder within an organization -- typically an employee -- determines that a given product or service needs to be purchased. It ends when the product or service has been delivered and paid for. A procure-to-pay process includes activities such as approving the purchase, obtaining quotes, selecting a supplier, issuing a purchase order, receiving the goods (or consuming the service), checking and paying the invoice. Procure-to-pay can be seen as the dual of quote-to-cash in the context of business-to-business interactions. For every procure-to-pay process there is a corresponding quote-to-cash process on the supplier's side.</a:t>
            </a:r>
          </a:p>
          <a:p>
            <a:r>
              <a:rPr lang="en-US" altLang="en-US">
                <a:latin typeface="Arial" panose="020B0604020202020204" pitchFamily="34" charset="0"/>
                <a:ea typeface="ＭＳ Ｐゴシック" panose="020B0600070205080204" pitchFamily="34" charset="-128"/>
              </a:rPr>
              <a:t>Issue-to-resolution. This is a process that starts when a customer raises a problem, such as a complaint related to a defect in a product or an issue encountered when consuming a service. The process continues until the customer, the supplier, or preferably both of them, agree that the issue has been resolved. A variant of this process can be found in insurance companies that have to deal with ``insurance claims''. This variant is often called claim-to-resolution.</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43093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3194413-B0F8-452D-96E3-19BD9D8FDBCF}"/>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ECC6C2E7-3955-4773-9122-42AA62BB5F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During this phase, we identify stakeholders, observe, interview, build insight, map the process and its issues</a:t>
            </a:r>
          </a:p>
          <a:p>
            <a:endParaRPr lang="en-US" altLang="en-US">
              <a:latin typeface="Arial" panose="020B0604020202020204" pitchFamily="34" charset="0"/>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0E16A4EE-B73B-4172-B5A5-FAE659ADF6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731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80F2927-6C3E-459B-96B3-FF442ADD6E45}" type="slidenum">
              <a:rPr lang="en-AU" altLang="en-US" sz="1300" smtClean="0"/>
              <a:pPr>
                <a:spcBef>
                  <a:spcPct val="0"/>
                </a:spcBef>
              </a:pPr>
              <a:t>39</a:t>
            </a:fld>
            <a:endParaRPr lang="en-AU" altLang="en-US" sz="1300"/>
          </a:p>
        </p:txBody>
      </p:sp>
    </p:spTree>
    <p:extLst>
      <p:ext uri="{BB962C8B-B14F-4D97-AF65-F5344CB8AC3E}">
        <p14:creationId xmlns:p14="http://schemas.microsoft.com/office/powerpoint/2010/main" val="4052629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a:extLst>
              <a:ext uri="{FF2B5EF4-FFF2-40B4-BE49-F238E27FC236}">
                <a16:creationId xmlns:a16="http://schemas.microsoft.com/office/drawing/2014/main" id="{AE00785B-369A-4020-8808-6DEFC9E13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731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F27E19F-13FF-4877-9544-330BEC8C1CC8}" type="slidenum">
              <a:rPr lang="en-GB" altLang="en-US" sz="1300" smtClean="0"/>
              <a:pPr>
                <a:spcBef>
                  <a:spcPct val="0"/>
                </a:spcBef>
              </a:pPr>
              <a:t>44</a:t>
            </a:fld>
            <a:endParaRPr lang="en-GB" altLang="en-US" sz="1300"/>
          </a:p>
        </p:txBody>
      </p:sp>
      <p:sp>
        <p:nvSpPr>
          <p:cNvPr id="58371" name="Rectangle 2">
            <a:extLst>
              <a:ext uri="{FF2B5EF4-FFF2-40B4-BE49-F238E27FC236}">
                <a16:creationId xmlns:a16="http://schemas.microsoft.com/office/drawing/2014/main" id="{9B61CB5B-C4BC-4D35-9650-1B9C60D9BD97}"/>
              </a:ext>
            </a:extLst>
          </p:cNvPr>
          <p:cNvSpPr>
            <a:spLocks noGrp="1" noRot="1" noChangeAspect="1" noChangeArrowheads="1" noTextEdit="1"/>
          </p:cNvSpPr>
          <p:nvPr>
            <p:ph type="sldImg"/>
          </p:nvPr>
        </p:nvSpPr>
        <p:spPr>
          <a:xfrm>
            <a:off x="1162050" y="769938"/>
            <a:ext cx="4787900" cy="3590925"/>
          </a:xfrm>
          <a:ln cap="flat"/>
        </p:spPr>
      </p:sp>
      <p:sp>
        <p:nvSpPr>
          <p:cNvPr id="58372" name="Rectangle 3">
            <a:extLst>
              <a:ext uri="{FF2B5EF4-FFF2-40B4-BE49-F238E27FC236}">
                <a16:creationId xmlns:a16="http://schemas.microsoft.com/office/drawing/2014/main" id="{0CF2B59D-1C02-42F6-9202-847BE35901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59" tIns="48395" rIns="98459" bIns="48395"/>
          <a:lstStyle/>
          <a:p>
            <a:endParaRPr lang="et-EE"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4137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F02D786-E4D9-4ACF-B8B4-CA84D747BF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731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EEC50E7-5481-4CF9-8E73-5D136508212B}" type="slidenum">
              <a:rPr lang="en-AU" altLang="en-US" sz="1300" smtClean="0"/>
              <a:pPr>
                <a:spcBef>
                  <a:spcPct val="0"/>
                </a:spcBef>
              </a:pPr>
              <a:t>45</a:t>
            </a:fld>
            <a:endParaRPr lang="en-AU" altLang="en-US" sz="1300"/>
          </a:p>
        </p:txBody>
      </p:sp>
      <p:sp>
        <p:nvSpPr>
          <p:cNvPr id="60419" name="Rectangle 2">
            <a:extLst>
              <a:ext uri="{FF2B5EF4-FFF2-40B4-BE49-F238E27FC236}">
                <a16:creationId xmlns:a16="http://schemas.microsoft.com/office/drawing/2014/main" id="{4E2202C3-1F59-446F-B659-AE7EC5EE9066}"/>
              </a:ext>
            </a:extLst>
          </p:cNvPr>
          <p:cNvSpPr>
            <a:spLocks noGrp="1" noRot="1" noChangeAspect="1" noChangeArrowheads="1" noTextEdit="1"/>
          </p:cNvSpPr>
          <p:nvPr>
            <p:ph type="sldImg"/>
          </p:nvPr>
        </p:nvSpPr>
        <p:spPr>
          <a:xfrm>
            <a:off x="992188" y="768350"/>
            <a:ext cx="5116512" cy="3836988"/>
          </a:xfrm>
          <a:ln/>
        </p:spPr>
      </p:sp>
      <p:sp>
        <p:nvSpPr>
          <p:cNvPr id="60420" name="Rectangle 3">
            <a:extLst>
              <a:ext uri="{FF2B5EF4-FFF2-40B4-BE49-F238E27FC236}">
                <a16:creationId xmlns:a16="http://schemas.microsoft.com/office/drawing/2014/main" id="{C395EBC5-5888-4BDF-A8DB-50823E11E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5695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82AE5774-5587-42C8-A7AD-F7444F430E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731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619EB08-662D-4E0D-80F0-2159DCA86383}" type="slidenum">
              <a:rPr lang="en-US" altLang="en-US" sz="1300" smtClean="0"/>
              <a:pPr>
                <a:spcBef>
                  <a:spcPct val="0"/>
                </a:spcBef>
              </a:pPr>
              <a:t>10</a:t>
            </a:fld>
            <a:endParaRPr lang="en-US" altLang="en-US" sz="1300"/>
          </a:p>
        </p:txBody>
      </p:sp>
      <p:sp>
        <p:nvSpPr>
          <p:cNvPr id="14339" name="Rectangle 2">
            <a:extLst>
              <a:ext uri="{FF2B5EF4-FFF2-40B4-BE49-F238E27FC236}">
                <a16:creationId xmlns:a16="http://schemas.microsoft.com/office/drawing/2014/main" id="{CF144126-FC1F-4B7D-9F2D-846177D7718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30F2FF30-A832-4923-ABFA-22DFBF5082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execution of a process leads to one or several \emph{outcomes}. For example, the above process leads to a plant being used by BuildIT, as well as a payment being made to the plant's supplier. These outcomes deliver \emph{value} to the key actors involved in the process, which in this example are BuildIT and the supplier. In some cases, this value is not achieved or is only partially achieved. For example, when a plant is returned, no value is gained, neither by  BuildIT nor by the supplier. This corresponds to a \emph{negative outcome}, as opposed to a \emph{positive outcome} that delivers value to the actors involved.</a:t>
            </a:r>
            <a:endParaRPr lang="et-EE" altLang="en-US">
              <a:latin typeface="Arial" panose="020B0604020202020204" pitchFamily="34" charset="0"/>
              <a:ea typeface="ＭＳ Ｐゴシック" panose="020B0600070205080204" pitchFamily="34" charset="-128"/>
            </a:endParaRPr>
          </a:p>
          <a:p>
            <a:endParaRPr lang="et-EE"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0337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330A4BF-77FF-48A6-9A07-102535CA4883}"/>
              </a:ext>
            </a:extLst>
          </p:cNvPr>
          <p:cNvSpPr>
            <a:spLocks noGrp="1" noRot="1" noChangeAspect="1" noTextEdit="1"/>
          </p:cNvSpPr>
          <p:nvPr>
            <p:ph type="sldImg"/>
          </p:nvPr>
        </p:nvSpPr>
        <p:spPr>
          <a:xfrm>
            <a:off x="992188" y="768350"/>
            <a:ext cx="5114925" cy="3836988"/>
          </a:xfrm>
          <a:noFill/>
          <a:ln w="12700"/>
        </p:spPr>
      </p:sp>
      <p:sp>
        <p:nvSpPr>
          <p:cNvPr id="17411" name="Notes Placeholder 2">
            <a:extLst>
              <a:ext uri="{FF2B5EF4-FFF2-40B4-BE49-F238E27FC236}">
                <a16:creationId xmlns:a16="http://schemas.microsoft.com/office/drawing/2014/main" id="{C8D72302-2247-44A8-B31F-8DA525FEE94D}"/>
              </a:ext>
            </a:extLst>
          </p:cNvPr>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 name="Date Placeholder 3">
            <a:extLst>
              <a:ext uri="{FF2B5EF4-FFF2-40B4-BE49-F238E27FC236}">
                <a16:creationId xmlns:a16="http://schemas.microsoft.com/office/drawing/2014/main" id="{44F673B7-AE40-4661-8D8E-BD414C3326EE}"/>
              </a:ext>
            </a:extLst>
          </p:cNvPr>
          <p:cNvSpPr>
            <a:spLocks noGrp="1"/>
          </p:cNvSpPr>
          <p:nvPr>
            <p:ph type="dt" sz="quarter" idx="1"/>
          </p:nvPr>
        </p:nvSpPr>
        <p:spPr/>
        <p:txBody>
          <a:bodyPr/>
          <a:lstStyle/>
          <a:p>
            <a:pPr>
              <a:defRPr/>
            </a:pPr>
            <a:r>
              <a:rPr lang="de-DE"/>
              <a:t>Lecture </a:t>
            </a:r>
            <a:r>
              <a:rPr lang="en-US"/>
              <a:t>–</a:t>
            </a:r>
            <a:r>
              <a:rPr lang="de-DE"/>
              <a:t> 20 July 2009</a:t>
            </a:r>
          </a:p>
        </p:txBody>
      </p:sp>
      <p:sp>
        <p:nvSpPr>
          <p:cNvPr id="17413" name="Slide Number Placeholder 4">
            <a:extLst>
              <a:ext uri="{FF2B5EF4-FFF2-40B4-BE49-F238E27FC236}">
                <a16:creationId xmlns:a16="http://schemas.microsoft.com/office/drawing/2014/main" id="{EE19078C-EC61-4662-A569-0D46E52123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b="1">
                <a:solidFill>
                  <a:schemeClr val="tx1"/>
                </a:solidFill>
                <a:latin typeface="Arial" panose="020B0604020202020204" pitchFamily="34" charset="0"/>
                <a:ea typeface="ＭＳ Ｐゴシック" panose="020B0600070205080204" pitchFamily="34" charset="-128"/>
              </a:defRPr>
            </a:lvl1pPr>
            <a:lvl2pPr marL="742950" indent="-285750" defTabSz="973138">
              <a:defRPr b="1">
                <a:solidFill>
                  <a:schemeClr val="tx1"/>
                </a:solidFill>
                <a:latin typeface="Arial" panose="020B0604020202020204" pitchFamily="34" charset="0"/>
                <a:ea typeface="ＭＳ Ｐゴシック" panose="020B0600070205080204" pitchFamily="34" charset="-128"/>
              </a:defRPr>
            </a:lvl2pPr>
            <a:lvl3pPr marL="1143000" indent="-228600" defTabSz="973138">
              <a:defRPr b="1">
                <a:solidFill>
                  <a:schemeClr val="tx1"/>
                </a:solidFill>
                <a:latin typeface="Arial" panose="020B0604020202020204" pitchFamily="34" charset="0"/>
                <a:ea typeface="ＭＳ Ｐゴシック" panose="020B0600070205080204" pitchFamily="34" charset="-128"/>
              </a:defRPr>
            </a:lvl3pPr>
            <a:lvl4pPr marL="1600200" indent="-228600" defTabSz="973138">
              <a:defRPr b="1">
                <a:solidFill>
                  <a:schemeClr val="tx1"/>
                </a:solidFill>
                <a:latin typeface="Arial" panose="020B0604020202020204" pitchFamily="34" charset="0"/>
                <a:ea typeface="ＭＳ Ｐゴシック" panose="020B0600070205080204" pitchFamily="34" charset="-128"/>
              </a:defRPr>
            </a:lvl4pPr>
            <a:lvl5pPr marL="2057400" indent="-228600" defTabSz="973138">
              <a:defRPr b="1">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66E13B8B-3FE0-4175-AABA-244B52615042}" type="slidenum">
              <a:rPr lang="de-DE" altLang="en-US" b="0" smtClean="0"/>
              <a:pPr/>
              <a:t>12</a:t>
            </a:fld>
            <a:endParaRPr lang="de-DE" altLang="en-US" b="0"/>
          </a:p>
        </p:txBody>
      </p:sp>
      <p:sp>
        <p:nvSpPr>
          <p:cNvPr id="6" name="Footer Placeholder 5">
            <a:extLst>
              <a:ext uri="{FF2B5EF4-FFF2-40B4-BE49-F238E27FC236}">
                <a16:creationId xmlns:a16="http://schemas.microsoft.com/office/drawing/2014/main" id="{FA388E42-F627-4DF1-BE1D-3172B8C7AF55}"/>
              </a:ext>
            </a:extLst>
          </p:cNvPr>
          <p:cNvSpPr>
            <a:spLocks noGrp="1"/>
          </p:cNvSpPr>
          <p:nvPr>
            <p:ph type="ftr" sz="quarter" idx="4"/>
          </p:nvPr>
        </p:nvSpPr>
        <p:spPr/>
        <p:txBody>
          <a:bodyPr/>
          <a:lstStyle/>
          <a:p>
            <a:pPr>
              <a:defRPr/>
            </a:pPr>
            <a:r>
              <a:rPr lang="de-DE"/>
              <a:t>QUT Brisbane, Dr. Michael Rosemann</a:t>
            </a:r>
          </a:p>
        </p:txBody>
      </p:sp>
      <p:sp>
        <p:nvSpPr>
          <p:cNvPr id="7" name="Header Placeholder 6">
            <a:extLst>
              <a:ext uri="{FF2B5EF4-FFF2-40B4-BE49-F238E27FC236}">
                <a16:creationId xmlns:a16="http://schemas.microsoft.com/office/drawing/2014/main" id="{34F7C0EB-09D8-4DB4-902C-07F9C297BFFE}"/>
              </a:ext>
            </a:extLst>
          </p:cNvPr>
          <p:cNvSpPr>
            <a:spLocks noGrp="1"/>
          </p:cNvSpPr>
          <p:nvPr>
            <p:ph type="hdr" sz="quarter"/>
          </p:nvPr>
        </p:nvSpPr>
        <p:spPr/>
        <p:txBody>
          <a:bodyPr/>
          <a:lstStyle/>
          <a:p>
            <a:pPr>
              <a:defRPr/>
            </a:pPr>
            <a:r>
              <a:rPr lang="de-DE"/>
              <a:t>INB/INN320 </a:t>
            </a:r>
            <a:r>
              <a:rPr lang="en-US"/>
              <a:t>–</a:t>
            </a:r>
            <a:r>
              <a:rPr lang="de-DE"/>
              <a:t> Business Process Modelling</a:t>
            </a:r>
          </a:p>
        </p:txBody>
      </p:sp>
    </p:spTree>
    <p:extLst>
      <p:ext uri="{BB962C8B-B14F-4D97-AF65-F5344CB8AC3E}">
        <p14:creationId xmlns:p14="http://schemas.microsoft.com/office/powerpoint/2010/main" val="70692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115F0B5-9C4C-4AE5-AA79-C31B764222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3588">
              <a:defRPr b="1">
                <a:solidFill>
                  <a:schemeClr val="tx1"/>
                </a:solidFill>
                <a:latin typeface="Arial" panose="020B0604020202020204" pitchFamily="34" charset="0"/>
                <a:ea typeface="ＭＳ Ｐゴシック" panose="020B0600070205080204" pitchFamily="34" charset="-128"/>
              </a:defRPr>
            </a:lvl1pPr>
            <a:lvl2pPr marL="742950" indent="-285750" defTabSz="763588">
              <a:defRPr b="1">
                <a:solidFill>
                  <a:schemeClr val="tx1"/>
                </a:solidFill>
                <a:latin typeface="Arial" panose="020B0604020202020204" pitchFamily="34" charset="0"/>
                <a:ea typeface="ＭＳ Ｐゴシック" panose="020B0600070205080204" pitchFamily="34" charset="-128"/>
              </a:defRPr>
            </a:lvl2pPr>
            <a:lvl3pPr marL="1143000" indent="-228600" defTabSz="763588">
              <a:defRPr b="1">
                <a:solidFill>
                  <a:schemeClr val="tx1"/>
                </a:solidFill>
                <a:latin typeface="Arial" panose="020B0604020202020204" pitchFamily="34" charset="0"/>
                <a:ea typeface="ＭＳ Ｐゴシック" panose="020B0600070205080204" pitchFamily="34" charset="-128"/>
              </a:defRPr>
            </a:lvl3pPr>
            <a:lvl4pPr marL="1600200" indent="-228600" defTabSz="763588">
              <a:defRPr b="1">
                <a:solidFill>
                  <a:schemeClr val="tx1"/>
                </a:solidFill>
                <a:latin typeface="Arial" panose="020B0604020202020204" pitchFamily="34" charset="0"/>
                <a:ea typeface="ＭＳ Ｐゴシック" panose="020B0600070205080204" pitchFamily="34" charset="-128"/>
              </a:defRPr>
            </a:lvl4pPr>
            <a:lvl5pPr marL="2057400" indent="-228600" defTabSz="763588">
              <a:defRPr b="1">
                <a:solidFill>
                  <a:schemeClr val="tx1"/>
                </a:solidFill>
                <a:latin typeface="Arial" panose="020B0604020202020204" pitchFamily="34" charset="0"/>
                <a:ea typeface="ＭＳ Ｐゴシック" panose="020B0600070205080204" pitchFamily="34" charset="-128"/>
              </a:defRPr>
            </a:lvl5pPr>
            <a:lvl6pPr marL="2514600" indent="-228600" defTabSz="7635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7635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7635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7635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820E57E2-701F-4C58-9939-71425F5600FB}" type="slidenum">
              <a:rPr lang="en-AU" altLang="en-US" sz="1000" b="0" smtClean="0">
                <a:solidFill>
                  <a:srgbClr val="000000"/>
                </a:solidFill>
                <a:latin typeface="Times New Roman" panose="02020603050405020304" pitchFamily="18" charset="0"/>
              </a:rPr>
              <a:pPr/>
              <a:t>13</a:t>
            </a:fld>
            <a:endParaRPr lang="en-AU" altLang="en-US" sz="1000" b="0">
              <a:solidFill>
                <a:srgbClr val="000000"/>
              </a:solidFill>
              <a:latin typeface="Times New Roman" panose="02020603050405020304" pitchFamily="18" charset="0"/>
            </a:endParaRPr>
          </a:p>
        </p:txBody>
      </p:sp>
      <p:sp>
        <p:nvSpPr>
          <p:cNvPr id="19459" name="Rectangle 2">
            <a:extLst>
              <a:ext uri="{FF2B5EF4-FFF2-40B4-BE49-F238E27FC236}">
                <a16:creationId xmlns:a16="http://schemas.microsoft.com/office/drawing/2014/main" id="{6C0CEBF2-6B76-487C-963E-1A2D9C3EB053}"/>
              </a:ext>
            </a:extLst>
          </p:cNvPr>
          <p:cNvSpPr>
            <a:spLocks noGrp="1" noRot="1" noChangeAspect="1" noChangeArrowheads="1" noTextEdit="1"/>
          </p:cNvSpPr>
          <p:nvPr>
            <p:ph type="sldImg"/>
          </p:nvPr>
        </p:nvSpPr>
        <p:spPr>
          <a:xfrm>
            <a:off x="992188" y="768350"/>
            <a:ext cx="5114925" cy="3836988"/>
          </a:xfrm>
          <a:noFill/>
          <a:ln>
            <a:noFill/>
          </a:ln>
          <a:extLst>
            <a:ext uri="{91240B29-F687-4F45-9708-019B960494DF}">
              <a14:hiddenLine xmlns:a14="http://schemas.microsoft.com/office/drawing/2010/main" w="9525">
                <a:solidFill>
                  <a:srgbClr val="000000"/>
                </a:solidFill>
                <a:miter lim="800000"/>
                <a:headEnd/>
                <a:tailEnd/>
              </a14:hiddenLine>
            </a:ext>
          </a:extLst>
        </p:spPr>
      </p:sp>
      <p:sp>
        <p:nvSpPr>
          <p:cNvPr id="19460" name="Rectangle 3">
            <a:extLst>
              <a:ext uri="{FF2B5EF4-FFF2-40B4-BE49-F238E27FC236}">
                <a16:creationId xmlns:a16="http://schemas.microsoft.com/office/drawing/2014/main" id="{BF7A4A33-4940-43B5-B807-E61095950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2445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C71AFEA-5193-4877-BEC0-7ABC830DEAF4}"/>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F44F8BF7-2E9D-4E43-8586-840C4DEBAB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Business Process Management (BPM) is the art and science of overseeing how work is performed in an organization in view of ensuring consistent outcomes and identifying and taking advantage of improvement opportunities. In this context, the term ``improvement'' may take different meanings depending on the objectives of the organization. Typical examples of improvements include reducing costs, reducing execution times and reducing error rates. Importantly, BPM is not about improving the way individual activities are performed, but rather, it is about managing entire chains of events, activities and decisions that ultimately add value to the organization.</a:t>
            </a:r>
          </a:p>
          <a:p>
            <a:r>
              <a:rPr lang="en-US" altLang="en-US">
                <a:latin typeface="Arial" panose="020B0604020202020204" pitchFamily="34" charset="0"/>
                <a:ea typeface="ＭＳ Ｐゴシック" panose="020B0600070205080204" pitchFamily="34" charset="-128"/>
              </a:rPr>
              <a:t>Within the broad context of the above definition, BPM regroups a body of methods for managing business operations on the basis of process models. Process models represent the understanding that people in the organization have about how work is done or should be done. They act as the bridge between business operations and IT systems. They allow us to understand how IT systems contribute to adding value to the organization by streamlining its work practices.</a:t>
            </a:r>
          </a:p>
          <a:p>
            <a:endParaRPr lang="en-US" altLang="en-US">
              <a:latin typeface="Arial" panose="020B0604020202020204" pitchFamily="34" charset="0"/>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4994A4B7-6841-431F-B3C0-A671BAEDB5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731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1950129-C6FD-405F-9F4E-D03BBCCB5AC2}" type="slidenum">
              <a:rPr lang="en-AU" altLang="en-US" sz="1300" smtClean="0"/>
              <a:pPr>
                <a:spcBef>
                  <a:spcPct val="0"/>
                </a:spcBef>
              </a:pPr>
              <a:t>16</a:t>
            </a:fld>
            <a:endParaRPr lang="en-AU" altLang="en-US" sz="1300"/>
          </a:p>
        </p:txBody>
      </p:sp>
    </p:spTree>
    <p:extLst>
      <p:ext uri="{BB962C8B-B14F-4D97-AF65-F5344CB8AC3E}">
        <p14:creationId xmlns:p14="http://schemas.microsoft.com/office/powerpoint/2010/main" val="323891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CE70F59-5146-4FF9-8D14-EAAD17673330}"/>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A72062C0-009F-4761-B82C-672B26EB1D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BPM provides a natural ground for bridging IT and business, because many (perhaps most) IT projects in enterprises are ultimately aimed at improving a business process</a:t>
            </a:r>
          </a:p>
        </p:txBody>
      </p:sp>
      <p:sp>
        <p:nvSpPr>
          <p:cNvPr id="26628" name="Slide Number Placeholder 3">
            <a:extLst>
              <a:ext uri="{FF2B5EF4-FFF2-40B4-BE49-F238E27FC236}">
                <a16:creationId xmlns:a16="http://schemas.microsoft.com/office/drawing/2014/main" id="{5AF4875E-BAC0-490C-BC30-4A837A9FE6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731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0368351-E8EE-48E0-960A-72494849D565}" type="slidenum">
              <a:rPr lang="en-AU" altLang="en-US" sz="1300" smtClean="0"/>
              <a:pPr>
                <a:spcBef>
                  <a:spcPct val="0"/>
                </a:spcBef>
              </a:pPr>
              <a:t>18</a:t>
            </a:fld>
            <a:endParaRPr lang="en-AU" altLang="en-US" sz="1300"/>
          </a:p>
        </p:txBody>
      </p:sp>
    </p:spTree>
    <p:extLst>
      <p:ext uri="{BB962C8B-B14F-4D97-AF65-F5344CB8AC3E}">
        <p14:creationId xmlns:p14="http://schemas.microsoft.com/office/powerpoint/2010/main" val="213381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22DCAF2-5317-473A-A16C-06B058225E66}"/>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920D0AEE-5B2F-492C-BEBC-E023A0FC30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Hammer, M., (1990). "Reengineering Work: Don't Automate, Obliterate", Harvard Business Review, July/August, pp. 104–112.</a:t>
            </a:r>
          </a:p>
        </p:txBody>
      </p:sp>
      <p:sp>
        <p:nvSpPr>
          <p:cNvPr id="29700" name="Slide Number Placeholder 3">
            <a:extLst>
              <a:ext uri="{FF2B5EF4-FFF2-40B4-BE49-F238E27FC236}">
                <a16:creationId xmlns:a16="http://schemas.microsoft.com/office/drawing/2014/main" id="{C81A1A6D-7BA0-466E-A7C3-A2F2691014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731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61A4252-47A1-458C-8D8A-5CBF53F01DDE}" type="slidenum">
              <a:rPr lang="en-AU" altLang="en-US" sz="1300" smtClean="0"/>
              <a:pPr>
                <a:spcBef>
                  <a:spcPct val="0"/>
                </a:spcBef>
              </a:pPr>
              <a:t>20</a:t>
            </a:fld>
            <a:endParaRPr lang="en-AU" altLang="en-US" sz="1300"/>
          </a:p>
        </p:txBody>
      </p:sp>
    </p:spTree>
    <p:extLst>
      <p:ext uri="{BB962C8B-B14F-4D97-AF65-F5344CB8AC3E}">
        <p14:creationId xmlns:p14="http://schemas.microsoft.com/office/powerpoint/2010/main" val="124211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65DAED3-C2B9-48DB-A55B-CED8B3A169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731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D7E1049-FDB4-468F-AC26-756A9034CF22}" type="slidenum">
              <a:rPr lang="en-AU" altLang="en-US" sz="1300" smtClean="0"/>
              <a:pPr>
                <a:spcBef>
                  <a:spcPct val="0"/>
                </a:spcBef>
              </a:pPr>
              <a:t>36</a:t>
            </a:fld>
            <a:endParaRPr lang="en-AU" altLang="en-US" sz="1300"/>
          </a:p>
        </p:txBody>
      </p:sp>
      <p:sp>
        <p:nvSpPr>
          <p:cNvPr id="47107" name="Rectangle 2">
            <a:extLst>
              <a:ext uri="{FF2B5EF4-FFF2-40B4-BE49-F238E27FC236}">
                <a16:creationId xmlns:a16="http://schemas.microsoft.com/office/drawing/2014/main" id="{B48E5AE9-9DDF-4610-8F30-A26FC40053B7}"/>
              </a:ext>
            </a:extLst>
          </p:cNvPr>
          <p:cNvSpPr>
            <a:spLocks noGrp="1" noRot="1" noChangeAspect="1" noChangeArrowheads="1" noTextEdit="1"/>
          </p:cNvSpPr>
          <p:nvPr>
            <p:ph type="sldImg"/>
          </p:nvPr>
        </p:nvSpPr>
        <p:spPr>
          <a:xfrm>
            <a:off x="3587750" y="2481263"/>
            <a:ext cx="0" cy="0"/>
          </a:xfrm>
          <a:ln w="12700"/>
        </p:spPr>
      </p:sp>
      <p:sp>
        <p:nvSpPr>
          <p:cNvPr id="47108" name="Rectangle 3">
            <a:extLst>
              <a:ext uri="{FF2B5EF4-FFF2-40B4-BE49-F238E27FC236}">
                <a16:creationId xmlns:a16="http://schemas.microsoft.com/office/drawing/2014/main" id="{0F17D33E-F8E2-4653-B485-61BDF58A2659}"/>
              </a:ext>
            </a:extLst>
          </p:cNvPr>
          <p:cNvSpPr>
            <a:spLocks noGrp="1" noChangeArrowheads="1"/>
          </p:cNvSpPr>
          <p:nvPr>
            <p:ph type="body" idx="1"/>
          </p:nvPr>
        </p:nvSpPr>
        <p:spPr>
          <a:xfrm>
            <a:off x="942975" y="4865688"/>
            <a:ext cx="5213350" cy="4602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81" tIns="47790" rIns="95581" bIns="47790"/>
          <a:lstStyle/>
          <a:p>
            <a:pPr marL="196850" indent="-196850" defTabSz="936625">
              <a:tabLst>
                <a:tab pos="0" algn="l"/>
              </a:tabLst>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3449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BDB7088-87DF-4A0D-9C05-C9A61F51392D}"/>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64AC00C0-1D5B-433C-B96D-7555D22B41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sym typeface="Wingdings" panose="05000000000000000000" pitchFamily="2" charset="2"/>
              </a:rPr>
              <a:t>There are three dimensions where we typically look for process metrics: cost, time and quality.</a:t>
            </a:r>
          </a:p>
          <a:p>
            <a:r>
              <a:rPr lang="en-US" altLang="en-US">
                <a:latin typeface="Times New Roman" panose="02020603050405020304" pitchFamily="18" charset="0"/>
                <a:ea typeface="ＭＳ Ｐゴシック" panose="020B0600070205080204" pitchFamily="34" charset="-128"/>
                <a:sym typeface="Wingdings" panose="05000000000000000000" pitchFamily="2" charset="2"/>
              </a:rPr>
              <a:t>Do it faster, do it cheaper, do it better.</a:t>
            </a:r>
          </a:p>
          <a:p>
            <a:endParaRPr lang="en-US" altLang="en-US">
              <a:latin typeface="Times New Roman" panose="02020603050405020304" pitchFamily="18" charset="0"/>
              <a:ea typeface="ＭＳ Ｐゴシック" panose="020B0600070205080204" pitchFamily="34" charset="-128"/>
            </a:endParaRPr>
          </a:p>
        </p:txBody>
      </p:sp>
      <p:sp>
        <p:nvSpPr>
          <p:cNvPr id="50180" name="Slide Number Placeholder 3">
            <a:extLst>
              <a:ext uri="{FF2B5EF4-FFF2-40B4-BE49-F238E27FC236}">
                <a16:creationId xmlns:a16="http://schemas.microsoft.com/office/drawing/2014/main" id="{153C512D-EBBA-4642-97DC-3FF4766CAD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731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731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74E38E8-7A4A-421B-9F05-9680148279DE}" type="slidenum">
              <a:rPr lang="et-EE" altLang="en-US" sz="1300" smtClean="0">
                <a:latin typeface="Times New Roman" panose="02020603050405020304" pitchFamily="18" charset="0"/>
              </a:rPr>
              <a:pPr>
                <a:spcBef>
                  <a:spcPct val="0"/>
                </a:spcBef>
              </a:pPr>
              <a:t>38</a:t>
            </a:fld>
            <a:endParaRPr lang="et-EE" altLang="en-US" sz="1300">
              <a:latin typeface="Times New Roman" panose="02020603050405020304" pitchFamily="18" charset="0"/>
            </a:endParaRPr>
          </a:p>
        </p:txBody>
      </p:sp>
    </p:spTree>
    <p:extLst>
      <p:ext uri="{BB962C8B-B14F-4D97-AF65-F5344CB8AC3E}">
        <p14:creationId xmlns:p14="http://schemas.microsoft.com/office/powerpoint/2010/main" val="2173339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t-EE"/>
          </a:p>
        </p:txBody>
      </p:sp>
      <p:sp>
        <p:nvSpPr>
          <p:cNvPr id="3" name="SmartArt Placeholder 2"/>
          <p:cNvSpPr>
            <a:spLocks noGrp="1"/>
          </p:cNvSpPr>
          <p:nvPr>
            <p:ph type="dgm" idx="1"/>
          </p:nvPr>
        </p:nvSpPr>
        <p:spPr>
          <a:xfrm>
            <a:off x="457200" y="1628775"/>
            <a:ext cx="8229600" cy="3989388"/>
          </a:xfrm>
        </p:spPr>
        <p:txBody>
          <a:bodyPr/>
          <a:lstStyle/>
          <a:p>
            <a:pPr lvl="0"/>
            <a:endParaRPr lang="et-EE" noProof="0"/>
          </a:p>
        </p:txBody>
      </p:sp>
    </p:spTree>
    <p:extLst>
      <p:ext uri="{BB962C8B-B14F-4D97-AF65-F5344CB8AC3E}">
        <p14:creationId xmlns:p14="http://schemas.microsoft.com/office/powerpoint/2010/main" val="109637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23-Sep-17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23-Sep-17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23-Sep-17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23-Sep-17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6.emf"/><Relationship Id="rId4" Type="http://schemas.openxmlformats.org/officeDocument/2006/relationships/oleObject" Target="../embeddings/oleObject5.bin"/><Relationship Id="rId9"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7.emf"/></Relationships>
</file>

<file path=ppt/slides/_rels/slide43.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9.emf"/><Relationship Id="rId5" Type="http://schemas.openxmlformats.org/officeDocument/2006/relationships/oleObject" Target="../embeddings/oleObject10.bin"/><Relationship Id="rId4" Type="http://schemas.openxmlformats.org/officeDocument/2006/relationships/image" Target="../media/image38.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Pemodelan</a:t>
            </a:r>
            <a:r>
              <a:rPr lang="en-GB" dirty="0"/>
              <a:t> Proses </a:t>
            </a:r>
            <a:r>
              <a:rPr lang="en-GB" dirty="0" err="1"/>
              <a:t>Bisnis</a:t>
            </a:r>
            <a:endParaRPr lang="id-ID" dirty="0"/>
          </a:p>
        </p:txBody>
      </p:sp>
      <p:sp>
        <p:nvSpPr>
          <p:cNvPr id="3" name="Subtitle 2"/>
          <p:cNvSpPr>
            <a:spLocks noGrp="1"/>
          </p:cNvSpPr>
          <p:nvPr>
            <p:ph type="subTitle" idx="1"/>
          </p:nvPr>
        </p:nvSpPr>
        <p:spPr/>
        <p:txBody>
          <a:bodyPr/>
          <a:lstStyle/>
          <a:p>
            <a:r>
              <a:rPr lang="en-US" dirty="0" err="1"/>
              <a:t>Pengenalan</a:t>
            </a:r>
            <a:r>
              <a:rPr lang="en-US" dirty="0"/>
              <a:t> Proses </a:t>
            </a:r>
            <a:r>
              <a:rPr lang="en-US" dirty="0" err="1"/>
              <a:t>Bisnis</a:t>
            </a:r>
            <a:br>
              <a:rPr lang="en-US" dirty="0"/>
            </a:br>
            <a:r>
              <a:rPr lang="en-US" dirty="0" err="1"/>
              <a:t>Pertemuan</a:t>
            </a:r>
            <a:r>
              <a:rPr lang="en-US" dirty="0"/>
              <a:t> 1</a:t>
            </a:r>
            <a:br>
              <a:rPr lang="en-US" dirty="0"/>
            </a:br>
            <a:r>
              <a:rPr lang="en-US" dirty="0" err="1"/>
              <a:t>Dosen</a:t>
            </a:r>
            <a:r>
              <a:rPr lang="en-US" dirty="0"/>
              <a:t> </a:t>
            </a:r>
            <a:r>
              <a:rPr lang="en-US" dirty="0" err="1"/>
              <a:t>Pengampu</a:t>
            </a:r>
            <a:r>
              <a:rPr lang="en-US" dirty="0"/>
              <a:t>: Alivia </a:t>
            </a:r>
            <a:r>
              <a:rPr lang="en-US" dirty="0" err="1"/>
              <a:t>Yulfitri</a:t>
            </a:r>
            <a:r>
              <a:rPr lang="en-US" dirty="0"/>
              <a:t> (2017)</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AutoShape 2">
            <a:extLst>
              <a:ext uri="{FF2B5EF4-FFF2-40B4-BE49-F238E27FC236}">
                <a16:creationId xmlns:a16="http://schemas.microsoft.com/office/drawing/2014/main" id="{2FD636F5-7DC6-4DAA-853D-B77B1EB06B3F}"/>
              </a:ext>
            </a:extLst>
          </p:cNvPr>
          <p:cNvSpPr>
            <a:spLocks noChangeArrowheads="1"/>
          </p:cNvSpPr>
          <p:nvPr/>
        </p:nvSpPr>
        <p:spPr bwMode="auto">
          <a:xfrm>
            <a:off x="152400" y="5084763"/>
            <a:ext cx="7643813" cy="668337"/>
          </a:xfrm>
          <a:prstGeom prst="rightArrow">
            <a:avLst>
              <a:gd name="adj1" fmla="val 50000"/>
              <a:gd name="adj2" fmla="val 285927"/>
            </a:avLst>
          </a:prstGeom>
          <a:solidFill>
            <a:srgbClr val="969696"/>
          </a:solidFill>
          <a:ln w="9525">
            <a:solidFill>
              <a:srgbClr val="000000"/>
            </a:solidFill>
            <a:miter lim="800000"/>
            <a:headEnd/>
            <a:tailEnd/>
          </a:ln>
        </p:spPr>
        <p:txBody>
          <a:bodyPr wrap="none" anchor="ct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AU" altLang="en-US" sz="1800" i="1">
                <a:solidFill>
                  <a:schemeClr val="tx1"/>
                </a:solidFill>
              </a:rPr>
              <a:t>fault-report-to-resolution</a:t>
            </a:r>
            <a:r>
              <a:rPr lang="en-AU" altLang="en-US" sz="1800">
                <a:solidFill>
                  <a:schemeClr val="tx1"/>
                </a:solidFill>
              </a:rPr>
              <a:t> process</a:t>
            </a:r>
          </a:p>
        </p:txBody>
      </p:sp>
      <p:sp>
        <p:nvSpPr>
          <p:cNvPr id="13315" name="Rectangle 3">
            <a:extLst>
              <a:ext uri="{FF2B5EF4-FFF2-40B4-BE49-F238E27FC236}">
                <a16:creationId xmlns:a16="http://schemas.microsoft.com/office/drawing/2014/main" id="{A96F844C-69F0-4650-88AF-2706DC2B6E84}"/>
              </a:ext>
            </a:extLst>
          </p:cNvPr>
          <p:cNvSpPr>
            <a:spLocks noChangeArrowheads="1"/>
          </p:cNvSpPr>
          <p:nvPr/>
        </p:nvSpPr>
        <p:spPr bwMode="auto">
          <a:xfrm>
            <a:off x="419100" y="142875"/>
            <a:ext cx="8153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AU" altLang="en-US" sz="3200"/>
              <a:t>“My washing machine won’t work!”</a:t>
            </a:r>
          </a:p>
        </p:txBody>
      </p:sp>
      <p:grpSp>
        <p:nvGrpSpPr>
          <p:cNvPr id="2" name="Group 4">
            <a:extLst>
              <a:ext uri="{FF2B5EF4-FFF2-40B4-BE49-F238E27FC236}">
                <a16:creationId xmlns:a16="http://schemas.microsoft.com/office/drawing/2014/main" id="{9FA6EC7D-473A-471F-A032-AA8519507B72}"/>
              </a:ext>
            </a:extLst>
          </p:cNvPr>
          <p:cNvGrpSpPr>
            <a:grpSpLocks/>
          </p:cNvGrpSpPr>
          <p:nvPr/>
        </p:nvGrpSpPr>
        <p:grpSpPr bwMode="auto">
          <a:xfrm>
            <a:off x="7874000" y="4541838"/>
            <a:ext cx="792163" cy="1239837"/>
            <a:chOff x="233" y="2870"/>
            <a:chExt cx="499" cy="781"/>
          </a:xfrm>
        </p:grpSpPr>
        <p:sp>
          <p:nvSpPr>
            <p:cNvPr id="13345" name="AutoShape 5">
              <a:extLst>
                <a:ext uri="{FF2B5EF4-FFF2-40B4-BE49-F238E27FC236}">
                  <a16:creationId xmlns:a16="http://schemas.microsoft.com/office/drawing/2014/main" id="{FF771325-4277-483B-B0CA-62100E07CB94}"/>
                </a:ext>
              </a:extLst>
            </p:cNvPr>
            <p:cNvSpPr>
              <a:spLocks noChangeArrowheads="1"/>
            </p:cNvSpPr>
            <p:nvPr/>
          </p:nvSpPr>
          <p:spPr bwMode="auto">
            <a:xfrm>
              <a:off x="233" y="2870"/>
              <a:ext cx="499" cy="723"/>
            </a:xfrm>
            <a:prstGeom prst="upArrow">
              <a:avLst>
                <a:gd name="adj1" fmla="val 50000"/>
                <a:gd name="adj2" fmla="val 36222"/>
              </a:avLst>
            </a:prstGeom>
            <a:solidFill>
              <a:srgbClr val="3333CC"/>
            </a:solidFill>
            <a:ln w="9525">
              <a:solidFill>
                <a:schemeClr val="tx1"/>
              </a:solidFill>
              <a:miter lim="800000"/>
              <a:headEnd/>
              <a:tailEnd/>
            </a:ln>
          </p:spPr>
          <p:txBody>
            <a:bodyPr wrap="none" anchor="ct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13346" name="Text Box 6">
              <a:extLst>
                <a:ext uri="{FF2B5EF4-FFF2-40B4-BE49-F238E27FC236}">
                  <a16:creationId xmlns:a16="http://schemas.microsoft.com/office/drawing/2014/main" id="{82248643-1174-4995-9A75-B1C061791C33}"/>
                </a:ext>
              </a:extLst>
            </p:cNvPr>
            <p:cNvSpPr txBox="1">
              <a:spLocks noChangeArrowheads="1"/>
            </p:cNvSpPr>
            <p:nvPr/>
          </p:nvSpPr>
          <p:spPr bwMode="auto">
            <a:xfrm rot="-5400000">
              <a:off x="117" y="3161"/>
              <a:ext cx="7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en-AU" altLang="en-US" sz="2000">
                  <a:solidFill>
                    <a:schemeClr val="bg1"/>
                  </a:solidFill>
                </a:rPr>
                <a:t>VALUE</a:t>
              </a:r>
            </a:p>
          </p:txBody>
        </p:sp>
      </p:grpSp>
      <p:grpSp>
        <p:nvGrpSpPr>
          <p:cNvPr id="3" name="Group 7">
            <a:extLst>
              <a:ext uri="{FF2B5EF4-FFF2-40B4-BE49-F238E27FC236}">
                <a16:creationId xmlns:a16="http://schemas.microsoft.com/office/drawing/2014/main" id="{68162E50-8F64-401B-AE65-18A5BF567C64}"/>
              </a:ext>
            </a:extLst>
          </p:cNvPr>
          <p:cNvGrpSpPr>
            <a:grpSpLocks/>
          </p:cNvGrpSpPr>
          <p:nvPr/>
        </p:nvGrpSpPr>
        <p:grpSpPr bwMode="auto">
          <a:xfrm>
            <a:off x="6929438" y="2147888"/>
            <a:ext cx="1890712" cy="2354262"/>
            <a:chOff x="4427" y="1318"/>
            <a:chExt cx="1191" cy="1483"/>
          </a:xfrm>
        </p:grpSpPr>
        <p:sp>
          <p:nvSpPr>
            <p:cNvPr id="13341" name="Freeform 8">
              <a:extLst>
                <a:ext uri="{FF2B5EF4-FFF2-40B4-BE49-F238E27FC236}">
                  <a16:creationId xmlns:a16="http://schemas.microsoft.com/office/drawing/2014/main" id="{BF7B25F0-BB5E-495D-A559-D32AB221B6BE}"/>
                </a:ext>
              </a:extLst>
            </p:cNvPr>
            <p:cNvSpPr>
              <a:spLocks/>
            </p:cNvSpPr>
            <p:nvPr/>
          </p:nvSpPr>
          <p:spPr bwMode="auto">
            <a:xfrm>
              <a:off x="4427" y="1318"/>
              <a:ext cx="774" cy="533"/>
            </a:xfrm>
            <a:custGeom>
              <a:avLst/>
              <a:gdLst>
                <a:gd name="T0" fmla="*/ 0 w 774"/>
                <a:gd name="T1" fmla="*/ 0 h 533"/>
                <a:gd name="T2" fmla="*/ 310 w 774"/>
                <a:gd name="T3" fmla="*/ 68 h 533"/>
                <a:gd name="T4" fmla="*/ 576 w 774"/>
                <a:gd name="T5" fmla="*/ 232 h 533"/>
                <a:gd name="T6" fmla="*/ 774 w 774"/>
                <a:gd name="T7" fmla="*/ 533 h 533"/>
                <a:gd name="T8" fmla="*/ 0 60000 65536"/>
                <a:gd name="T9" fmla="*/ 0 60000 65536"/>
                <a:gd name="T10" fmla="*/ 0 60000 65536"/>
                <a:gd name="T11" fmla="*/ 0 60000 65536"/>
                <a:gd name="T12" fmla="*/ 0 w 774"/>
                <a:gd name="T13" fmla="*/ 0 h 533"/>
                <a:gd name="T14" fmla="*/ 774 w 774"/>
                <a:gd name="T15" fmla="*/ 533 h 533"/>
              </a:gdLst>
              <a:ahLst/>
              <a:cxnLst>
                <a:cxn ang="T8">
                  <a:pos x="T0" y="T1"/>
                </a:cxn>
                <a:cxn ang="T9">
                  <a:pos x="T2" y="T3"/>
                </a:cxn>
                <a:cxn ang="T10">
                  <a:pos x="T4" y="T5"/>
                </a:cxn>
                <a:cxn ang="T11">
                  <a:pos x="T6" y="T7"/>
                </a:cxn>
              </a:cxnLst>
              <a:rect l="T12" t="T13" r="T14" b="T15"/>
              <a:pathLst>
                <a:path w="774" h="533">
                  <a:moveTo>
                    <a:pt x="0" y="0"/>
                  </a:moveTo>
                  <a:cubicBezTo>
                    <a:pt x="107" y="14"/>
                    <a:pt x="214" y="29"/>
                    <a:pt x="310" y="68"/>
                  </a:cubicBezTo>
                  <a:cubicBezTo>
                    <a:pt x="406" y="107"/>
                    <a:pt x="499" y="155"/>
                    <a:pt x="576" y="232"/>
                  </a:cubicBezTo>
                  <a:cubicBezTo>
                    <a:pt x="653" y="309"/>
                    <a:pt x="713" y="421"/>
                    <a:pt x="774" y="533"/>
                  </a:cubicBezTo>
                </a:path>
              </a:pathLst>
            </a:custGeom>
            <a:noFill/>
            <a:ln w="76200">
              <a:solidFill>
                <a:srgbClr val="96969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3342" name="Group 9">
              <a:extLst>
                <a:ext uri="{FF2B5EF4-FFF2-40B4-BE49-F238E27FC236}">
                  <a16:creationId xmlns:a16="http://schemas.microsoft.com/office/drawing/2014/main" id="{3154E17B-B927-4565-9887-2DB36793D480}"/>
                </a:ext>
              </a:extLst>
            </p:cNvPr>
            <p:cNvGrpSpPr>
              <a:grpSpLocks/>
            </p:cNvGrpSpPr>
            <p:nvPr/>
          </p:nvGrpSpPr>
          <p:grpSpPr bwMode="auto">
            <a:xfrm>
              <a:off x="4813" y="1880"/>
              <a:ext cx="805" cy="921"/>
              <a:chOff x="103" y="2097"/>
              <a:chExt cx="805" cy="921"/>
            </a:xfrm>
          </p:grpSpPr>
          <p:sp>
            <p:nvSpPr>
              <p:cNvPr id="13343" name="Text Box 10">
                <a:extLst>
                  <a:ext uri="{FF2B5EF4-FFF2-40B4-BE49-F238E27FC236}">
                    <a16:creationId xmlns:a16="http://schemas.microsoft.com/office/drawing/2014/main" id="{C7501A86-7C21-4B86-83E5-F4AE47B976C8}"/>
                  </a:ext>
                </a:extLst>
              </p:cNvPr>
              <p:cNvSpPr txBox="1">
                <a:spLocks noChangeArrowheads="1"/>
              </p:cNvSpPr>
              <p:nvPr/>
            </p:nvSpPr>
            <p:spPr bwMode="auto">
              <a:xfrm>
                <a:off x="108" y="2097"/>
                <a:ext cx="794" cy="237"/>
              </a:xfrm>
              <a:prstGeom prst="rect">
                <a:avLst/>
              </a:prstGeom>
              <a:solidFill>
                <a:srgbClr val="FFCCCC"/>
              </a:solidFill>
              <a:ln w="9525">
                <a:solidFill>
                  <a:schemeClr val="tx2"/>
                </a:solidFill>
                <a:miter lim="800000"/>
                <a:headEnd/>
                <a:tailEnd/>
              </a:ln>
            </p:spPr>
            <p:txBody>
              <a:bodyPr wrap="none">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AU" altLang="en-US" sz="1800">
                    <a:solidFill>
                      <a:schemeClr val="tx1"/>
                    </a:solidFill>
                  </a:rPr>
                  <a:t>Customer</a:t>
                </a:r>
              </a:p>
            </p:txBody>
          </p:sp>
          <p:pic>
            <p:nvPicPr>
              <p:cNvPr id="13344" name="Picture 11" descr="bigstockphoto_Angry_Emoticon_298021">
                <a:extLst>
                  <a:ext uri="{FF2B5EF4-FFF2-40B4-BE49-F238E27FC236}">
                    <a16:creationId xmlns:a16="http://schemas.microsoft.com/office/drawing/2014/main" id="{15EDA5E0-CE7C-4333-A9CE-B6A27D3BE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 y="2373"/>
                <a:ext cx="805"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12">
            <a:extLst>
              <a:ext uri="{FF2B5EF4-FFF2-40B4-BE49-F238E27FC236}">
                <a16:creationId xmlns:a16="http://schemas.microsoft.com/office/drawing/2014/main" id="{0D01D6A9-70FE-4AB5-A7D0-D0D1C8605B3D}"/>
              </a:ext>
            </a:extLst>
          </p:cNvPr>
          <p:cNvGrpSpPr>
            <a:grpSpLocks/>
          </p:cNvGrpSpPr>
          <p:nvPr/>
        </p:nvGrpSpPr>
        <p:grpSpPr bwMode="auto">
          <a:xfrm>
            <a:off x="5251450" y="869950"/>
            <a:ext cx="2079625" cy="2713038"/>
            <a:chOff x="3370" y="881"/>
            <a:chExt cx="1310" cy="1709"/>
          </a:xfrm>
        </p:grpSpPr>
        <p:sp>
          <p:nvSpPr>
            <p:cNvPr id="13338" name="Freeform 13">
              <a:extLst>
                <a:ext uri="{FF2B5EF4-FFF2-40B4-BE49-F238E27FC236}">
                  <a16:creationId xmlns:a16="http://schemas.microsoft.com/office/drawing/2014/main" id="{FA3C1907-FA3B-4808-A4AE-E0314BC4092B}"/>
                </a:ext>
              </a:extLst>
            </p:cNvPr>
            <p:cNvSpPr>
              <a:spLocks/>
            </p:cNvSpPr>
            <p:nvPr/>
          </p:nvSpPr>
          <p:spPr bwMode="auto">
            <a:xfrm>
              <a:off x="3370" y="1668"/>
              <a:ext cx="817" cy="922"/>
            </a:xfrm>
            <a:custGeom>
              <a:avLst/>
              <a:gdLst>
                <a:gd name="T0" fmla="*/ 0 w 817"/>
                <a:gd name="T1" fmla="*/ 911 h 922"/>
                <a:gd name="T2" fmla="*/ 215 w 817"/>
                <a:gd name="T3" fmla="*/ 911 h 922"/>
                <a:gd name="T4" fmla="*/ 335 w 817"/>
                <a:gd name="T5" fmla="*/ 842 h 922"/>
                <a:gd name="T6" fmla="*/ 481 w 817"/>
                <a:gd name="T7" fmla="*/ 627 h 922"/>
                <a:gd name="T8" fmla="*/ 610 w 817"/>
                <a:gd name="T9" fmla="*/ 318 h 922"/>
                <a:gd name="T10" fmla="*/ 714 w 817"/>
                <a:gd name="T11" fmla="*/ 69 h 922"/>
                <a:gd name="T12" fmla="*/ 817 w 817"/>
                <a:gd name="T13" fmla="*/ 0 h 922"/>
                <a:gd name="T14" fmla="*/ 0 60000 65536"/>
                <a:gd name="T15" fmla="*/ 0 60000 65536"/>
                <a:gd name="T16" fmla="*/ 0 60000 65536"/>
                <a:gd name="T17" fmla="*/ 0 60000 65536"/>
                <a:gd name="T18" fmla="*/ 0 60000 65536"/>
                <a:gd name="T19" fmla="*/ 0 60000 65536"/>
                <a:gd name="T20" fmla="*/ 0 60000 65536"/>
                <a:gd name="T21" fmla="*/ 0 w 817"/>
                <a:gd name="T22" fmla="*/ 0 h 922"/>
                <a:gd name="T23" fmla="*/ 817 w 817"/>
                <a:gd name="T24" fmla="*/ 922 h 9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7" h="922">
                  <a:moveTo>
                    <a:pt x="0" y="911"/>
                  </a:moveTo>
                  <a:cubicBezTo>
                    <a:pt x="79" y="916"/>
                    <a:pt x="159" y="922"/>
                    <a:pt x="215" y="911"/>
                  </a:cubicBezTo>
                  <a:cubicBezTo>
                    <a:pt x="271" y="900"/>
                    <a:pt x="291" y="889"/>
                    <a:pt x="335" y="842"/>
                  </a:cubicBezTo>
                  <a:cubicBezTo>
                    <a:pt x="379" y="795"/>
                    <a:pt x="435" y="714"/>
                    <a:pt x="481" y="627"/>
                  </a:cubicBezTo>
                  <a:cubicBezTo>
                    <a:pt x="527" y="540"/>
                    <a:pt x="571" y="411"/>
                    <a:pt x="610" y="318"/>
                  </a:cubicBezTo>
                  <a:cubicBezTo>
                    <a:pt x="649" y="225"/>
                    <a:pt x="680" y="122"/>
                    <a:pt x="714" y="69"/>
                  </a:cubicBezTo>
                  <a:cubicBezTo>
                    <a:pt x="748" y="16"/>
                    <a:pt x="782" y="8"/>
                    <a:pt x="817" y="0"/>
                  </a:cubicBezTo>
                </a:path>
              </a:pathLst>
            </a:custGeom>
            <a:noFill/>
            <a:ln w="762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9" name="Text Box 14">
              <a:extLst>
                <a:ext uri="{FF2B5EF4-FFF2-40B4-BE49-F238E27FC236}">
                  <a16:creationId xmlns:a16="http://schemas.microsoft.com/office/drawing/2014/main" id="{51CF9A21-7E0A-43D5-A209-D65EC6BD5465}"/>
                </a:ext>
              </a:extLst>
            </p:cNvPr>
            <p:cNvSpPr txBox="1">
              <a:spLocks noChangeArrowheads="1"/>
            </p:cNvSpPr>
            <p:nvPr/>
          </p:nvSpPr>
          <p:spPr bwMode="auto">
            <a:xfrm>
              <a:off x="3846" y="1570"/>
              <a:ext cx="834" cy="237"/>
            </a:xfrm>
            <a:prstGeom prst="rect">
              <a:avLst/>
            </a:prstGeom>
            <a:solidFill>
              <a:schemeClr val="bg1"/>
            </a:solidFill>
            <a:ln w="9525">
              <a:solidFill>
                <a:schemeClr val="tx2"/>
              </a:solidFill>
              <a:miter lim="800000"/>
              <a:headEnd/>
              <a:tailEnd/>
            </a:ln>
          </p:spPr>
          <p:txBody>
            <a:bodyPr wrap="none">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AU" altLang="en-US" sz="1800">
                  <a:solidFill>
                    <a:schemeClr val="tx1"/>
                  </a:solidFill>
                </a:rPr>
                <a:t>Warranty?</a:t>
              </a:r>
            </a:p>
          </p:txBody>
        </p:sp>
        <p:pic>
          <p:nvPicPr>
            <p:cNvPr id="13340" name="Picture 15" descr="bigstockphoto_Emoticon_Guy_Pointing_Okay__254635">
              <a:extLst>
                <a:ext uri="{FF2B5EF4-FFF2-40B4-BE49-F238E27FC236}">
                  <a16:creationId xmlns:a16="http://schemas.microsoft.com/office/drawing/2014/main" id="{46777640-CA65-4E0B-A616-6FF4D8BD05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162" t="21725" r="3275" b="4448"/>
            <a:stretch>
              <a:fillRect/>
            </a:stretch>
          </p:blipFill>
          <p:spPr bwMode="auto">
            <a:xfrm>
              <a:off x="3996" y="881"/>
              <a:ext cx="571"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6">
            <a:extLst>
              <a:ext uri="{FF2B5EF4-FFF2-40B4-BE49-F238E27FC236}">
                <a16:creationId xmlns:a16="http://schemas.microsoft.com/office/drawing/2014/main" id="{214F0E55-46F3-47E9-B303-67BEDEE3354D}"/>
              </a:ext>
            </a:extLst>
          </p:cNvPr>
          <p:cNvGrpSpPr>
            <a:grpSpLocks/>
          </p:cNvGrpSpPr>
          <p:nvPr/>
        </p:nvGrpSpPr>
        <p:grpSpPr bwMode="auto">
          <a:xfrm>
            <a:off x="3846513" y="2555875"/>
            <a:ext cx="1736725" cy="1389063"/>
            <a:chOff x="2485" y="1943"/>
            <a:chExt cx="1094" cy="875"/>
          </a:xfrm>
        </p:grpSpPr>
        <p:sp>
          <p:nvSpPr>
            <p:cNvPr id="13336" name="Freeform 17">
              <a:extLst>
                <a:ext uri="{FF2B5EF4-FFF2-40B4-BE49-F238E27FC236}">
                  <a16:creationId xmlns:a16="http://schemas.microsoft.com/office/drawing/2014/main" id="{3B6EC11E-284F-46E3-9D32-2E4A919AFA40}"/>
                </a:ext>
              </a:extLst>
            </p:cNvPr>
            <p:cNvSpPr>
              <a:spLocks/>
            </p:cNvSpPr>
            <p:nvPr/>
          </p:nvSpPr>
          <p:spPr bwMode="auto">
            <a:xfrm>
              <a:off x="2485" y="1943"/>
              <a:ext cx="876" cy="542"/>
            </a:xfrm>
            <a:custGeom>
              <a:avLst/>
              <a:gdLst>
                <a:gd name="T0" fmla="*/ 0 w 876"/>
                <a:gd name="T1" fmla="*/ 9 h 542"/>
                <a:gd name="T2" fmla="*/ 266 w 876"/>
                <a:gd name="T3" fmla="*/ 43 h 542"/>
                <a:gd name="T4" fmla="*/ 429 w 876"/>
                <a:gd name="T5" fmla="*/ 266 h 542"/>
                <a:gd name="T6" fmla="*/ 576 w 876"/>
                <a:gd name="T7" fmla="*/ 464 h 542"/>
                <a:gd name="T8" fmla="*/ 696 w 876"/>
                <a:gd name="T9" fmla="*/ 524 h 542"/>
                <a:gd name="T10" fmla="*/ 876 w 876"/>
                <a:gd name="T11" fmla="*/ 542 h 542"/>
                <a:gd name="T12" fmla="*/ 0 60000 65536"/>
                <a:gd name="T13" fmla="*/ 0 60000 65536"/>
                <a:gd name="T14" fmla="*/ 0 60000 65536"/>
                <a:gd name="T15" fmla="*/ 0 60000 65536"/>
                <a:gd name="T16" fmla="*/ 0 60000 65536"/>
                <a:gd name="T17" fmla="*/ 0 60000 65536"/>
                <a:gd name="T18" fmla="*/ 0 w 876"/>
                <a:gd name="T19" fmla="*/ 0 h 542"/>
                <a:gd name="T20" fmla="*/ 876 w 876"/>
                <a:gd name="T21" fmla="*/ 542 h 542"/>
              </a:gdLst>
              <a:ahLst/>
              <a:cxnLst>
                <a:cxn ang="T12">
                  <a:pos x="T0" y="T1"/>
                </a:cxn>
                <a:cxn ang="T13">
                  <a:pos x="T2" y="T3"/>
                </a:cxn>
                <a:cxn ang="T14">
                  <a:pos x="T4" y="T5"/>
                </a:cxn>
                <a:cxn ang="T15">
                  <a:pos x="T6" y="T7"/>
                </a:cxn>
                <a:cxn ang="T16">
                  <a:pos x="T8" y="T9"/>
                </a:cxn>
                <a:cxn ang="T17">
                  <a:pos x="T10" y="T11"/>
                </a:cxn>
              </a:cxnLst>
              <a:rect l="T18" t="T19" r="T20" b="T21"/>
              <a:pathLst>
                <a:path w="876" h="542">
                  <a:moveTo>
                    <a:pt x="0" y="9"/>
                  </a:moveTo>
                  <a:cubicBezTo>
                    <a:pt x="97" y="4"/>
                    <a:pt x="195" y="0"/>
                    <a:pt x="266" y="43"/>
                  </a:cubicBezTo>
                  <a:cubicBezTo>
                    <a:pt x="337" y="86"/>
                    <a:pt x="377" y="196"/>
                    <a:pt x="429" y="266"/>
                  </a:cubicBezTo>
                  <a:cubicBezTo>
                    <a:pt x="481" y="336"/>
                    <a:pt x="532" y="421"/>
                    <a:pt x="576" y="464"/>
                  </a:cubicBezTo>
                  <a:cubicBezTo>
                    <a:pt x="620" y="507"/>
                    <a:pt x="646" y="511"/>
                    <a:pt x="696" y="524"/>
                  </a:cubicBezTo>
                  <a:cubicBezTo>
                    <a:pt x="746" y="537"/>
                    <a:pt x="811" y="539"/>
                    <a:pt x="876" y="542"/>
                  </a:cubicBezTo>
                </a:path>
              </a:pathLst>
            </a:custGeom>
            <a:noFill/>
            <a:ln w="762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7" name="Text Box 18">
              <a:extLst>
                <a:ext uri="{FF2B5EF4-FFF2-40B4-BE49-F238E27FC236}">
                  <a16:creationId xmlns:a16="http://schemas.microsoft.com/office/drawing/2014/main" id="{6C4746B8-035F-4F7F-992E-92BF16A58857}"/>
                </a:ext>
              </a:extLst>
            </p:cNvPr>
            <p:cNvSpPr txBox="1">
              <a:spLocks noChangeArrowheads="1"/>
            </p:cNvSpPr>
            <p:nvPr/>
          </p:nvSpPr>
          <p:spPr bwMode="auto">
            <a:xfrm>
              <a:off x="3089" y="2408"/>
              <a:ext cx="490" cy="410"/>
            </a:xfrm>
            <a:prstGeom prst="rect">
              <a:avLst/>
            </a:prstGeom>
            <a:solidFill>
              <a:schemeClr val="bg1"/>
            </a:solidFill>
            <a:ln w="9525">
              <a:solidFill>
                <a:schemeClr val="tx2"/>
              </a:solidFill>
              <a:miter lim="800000"/>
              <a:headEnd/>
              <a:tailEnd/>
            </a:ln>
          </p:spPr>
          <p:txBody>
            <a:bodyPr wrap="none">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AU" altLang="en-US" sz="1800">
                  <a:solidFill>
                    <a:schemeClr val="tx1"/>
                  </a:solidFill>
                </a:rPr>
                <a:t>Parts</a:t>
              </a:r>
            </a:p>
            <a:p>
              <a:pPr algn="ctr" eaLnBrk="1" hangingPunct="1">
                <a:spcBef>
                  <a:spcPct val="0"/>
                </a:spcBef>
                <a:buClrTx/>
                <a:buFontTx/>
                <a:buNone/>
              </a:pPr>
              <a:r>
                <a:rPr lang="en-AU" altLang="en-US" sz="1800">
                  <a:solidFill>
                    <a:schemeClr val="tx1"/>
                  </a:solidFill>
                </a:rPr>
                <a:t>Store</a:t>
              </a:r>
            </a:p>
          </p:txBody>
        </p:sp>
      </p:grpSp>
      <p:grpSp>
        <p:nvGrpSpPr>
          <p:cNvPr id="7" name="Group 19">
            <a:extLst>
              <a:ext uri="{FF2B5EF4-FFF2-40B4-BE49-F238E27FC236}">
                <a16:creationId xmlns:a16="http://schemas.microsoft.com/office/drawing/2014/main" id="{51F9761E-29F6-46F3-928B-A36266D8507E}"/>
              </a:ext>
            </a:extLst>
          </p:cNvPr>
          <p:cNvGrpSpPr>
            <a:grpSpLocks/>
          </p:cNvGrpSpPr>
          <p:nvPr/>
        </p:nvGrpSpPr>
        <p:grpSpPr bwMode="auto">
          <a:xfrm>
            <a:off x="1881188" y="1198563"/>
            <a:ext cx="2784475" cy="3063875"/>
            <a:chOff x="1247" y="1088"/>
            <a:chExt cx="1754" cy="1930"/>
          </a:xfrm>
        </p:grpSpPr>
        <p:sp>
          <p:nvSpPr>
            <p:cNvPr id="13331" name="Freeform 20">
              <a:extLst>
                <a:ext uri="{FF2B5EF4-FFF2-40B4-BE49-F238E27FC236}">
                  <a16:creationId xmlns:a16="http://schemas.microsoft.com/office/drawing/2014/main" id="{00394A0E-6A00-4E21-9660-E922710BC85D}"/>
                </a:ext>
              </a:extLst>
            </p:cNvPr>
            <p:cNvSpPr>
              <a:spLocks/>
            </p:cNvSpPr>
            <p:nvPr/>
          </p:nvSpPr>
          <p:spPr bwMode="auto">
            <a:xfrm>
              <a:off x="1891" y="1930"/>
              <a:ext cx="705" cy="838"/>
            </a:xfrm>
            <a:custGeom>
              <a:avLst/>
              <a:gdLst>
                <a:gd name="T0" fmla="*/ 0 w 705"/>
                <a:gd name="T1" fmla="*/ 838 h 838"/>
                <a:gd name="T2" fmla="*/ 258 w 705"/>
                <a:gd name="T3" fmla="*/ 744 h 838"/>
                <a:gd name="T4" fmla="*/ 387 w 705"/>
                <a:gd name="T5" fmla="*/ 537 h 838"/>
                <a:gd name="T6" fmla="*/ 482 w 705"/>
                <a:gd name="T7" fmla="*/ 236 h 838"/>
                <a:gd name="T8" fmla="*/ 568 w 705"/>
                <a:gd name="T9" fmla="*/ 39 h 838"/>
                <a:gd name="T10" fmla="*/ 705 w 705"/>
                <a:gd name="T11" fmla="*/ 4 h 838"/>
                <a:gd name="T12" fmla="*/ 0 60000 65536"/>
                <a:gd name="T13" fmla="*/ 0 60000 65536"/>
                <a:gd name="T14" fmla="*/ 0 60000 65536"/>
                <a:gd name="T15" fmla="*/ 0 60000 65536"/>
                <a:gd name="T16" fmla="*/ 0 60000 65536"/>
                <a:gd name="T17" fmla="*/ 0 60000 65536"/>
                <a:gd name="T18" fmla="*/ 0 w 705"/>
                <a:gd name="T19" fmla="*/ 0 h 838"/>
                <a:gd name="T20" fmla="*/ 705 w 705"/>
                <a:gd name="T21" fmla="*/ 838 h 838"/>
              </a:gdLst>
              <a:ahLst/>
              <a:cxnLst>
                <a:cxn ang="T12">
                  <a:pos x="T0" y="T1"/>
                </a:cxn>
                <a:cxn ang="T13">
                  <a:pos x="T2" y="T3"/>
                </a:cxn>
                <a:cxn ang="T14">
                  <a:pos x="T4" y="T5"/>
                </a:cxn>
                <a:cxn ang="T15">
                  <a:pos x="T6" y="T7"/>
                </a:cxn>
                <a:cxn ang="T16">
                  <a:pos x="T8" y="T9"/>
                </a:cxn>
                <a:cxn ang="T17">
                  <a:pos x="T10" y="T11"/>
                </a:cxn>
              </a:cxnLst>
              <a:rect l="T18" t="T19" r="T20" b="T21"/>
              <a:pathLst>
                <a:path w="705" h="838">
                  <a:moveTo>
                    <a:pt x="0" y="838"/>
                  </a:moveTo>
                  <a:cubicBezTo>
                    <a:pt x="97" y="816"/>
                    <a:pt x="194" y="794"/>
                    <a:pt x="258" y="744"/>
                  </a:cubicBezTo>
                  <a:cubicBezTo>
                    <a:pt x="322" y="694"/>
                    <a:pt x="350" y="622"/>
                    <a:pt x="387" y="537"/>
                  </a:cubicBezTo>
                  <a:cubicBezTo>
                    <a:pt x="424" y="452"/>
                    <a:pt x="452" y="319"/>
                    <a:pt x="482" y="236"/>
                  </a:cubicBezTo>
                  <a:cubicBezTo>
                    <a:pt x="512" y="153"/>
                    <a:pt x="531" y="78"/>
                    <a:pt x="568" y="39"/>
                  </a:cubicBezTo>
                  <a:cubicBezTo>
                    <a:pt x="605" y="0"/>
                    <a:pt x="655" y="2"/>
                    <a:pt x="705" y="4"/>
                  </a:cubicBezTo>
                </a:path>
              </a:pathLst>
            </a:custGeom>
            <a:noFill/>
            <a:ln w="762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2" name="Freeform 21">
              <a:extLst>
                <a:ext uri="{FF2B5EF4-FFF2-40B4-BE49-F238E27FC236}">
                  <a16:creationId xmlns:a16="http://schemas.microsoft.com/office/drawing/2014/main" id="{04D23B09-627D-4A1C-856A-13C9FD2BEB7E}"/>
                </a:ext>
              </a:extLst>
            </p:cNvPr>
            <p:cNvSpPr>
              <a:spLocks/>
            </p:cNvSpPr>
            <p:nvPr/>
          </p:nvSpPr>
          <p:spPr bwMode="auto">
            <a:xfrm>
              <a:off x="1247" y="1840"/>
              <a:ext cx="679" cy="965"/>
            </a:xfrm>
            <a:custGeom>
              <a:avLst/>
              <a:gdLst>
                <a:gd name="T0" fmla="*/ 0 w 679"/>
                <a:gd name="T1" fmla="*/ 0 h 965"/>
                <a:gd name="T2" fmla="*/ 223 w 679"/>
                <a:gd name="T3" fmla="*/ 155 h 965"/>
                <a:gd name="T4" fmla="*/ 584 w 679"/>
                <a:gd name="T5" fmla="*/ 842 h 965"/>
                <a:gd name="T6" fmla="*/ 679 w 679"/>
                <a:gd name="T7" fmla="*/ 894 h 965"/>
                <a:gd name="T8" fmla="*/ 0 60000 65536"/>
                <a:gd name="T9" fmla="*/ 0 60000 65536"/>
                <a:gd name="T10" fmla="*/ 0 60000 65536"/>
                <a:gd name="T11" fmla="*/ 0 60000 65536"/>
                <a:gd name="T12" fmla="*/ 0 w 679"/>
                <a:gd name="T13" fmla="*/ 0 h 965"/>
                <a:gd name="T14" fmla="*/ 679 w 679"/>
                <a:gd name="T15" fmla="*/ 965 h 965"/>
              </a:gdLst>
              <a:ahLst/>
              <a:cxnLst>
                <a:cxn ang="T8">
                  <a:pos x="T0" y="T1"/>
                </a:cxn>
                <a:cxn ang="T9">
                  <a:pos x="T2" y="T3"/>
                </a:cxn>
                <a:cxn ang="T10">
                  <a:pos x="T4" y="T5"/>
                </a:cxn>
                <a:cxn ang="T11">
                  <a:pos x="T6" y="T7"/>
                </a:cxn>
              </a:cxnLst>
              <a:rect l="T12" t="T13" r="T14" b="T15"/>
              <a:pathLst>
                <a:path w="679" h="965">
                  <a:moveTo>
                    <a:pt x="0" y="0"/>
                  </a:moveTo>
                  <a:cubicBezTo>
                    <a:pt x="63" y="7"/>
                    <a:pt x="126" y="15"/>
                    <a:pt x="223" y="155"/>
                  </a:cubicBezTo>
                  <a:cubicBezTo>
                    <a:pt x="320" y="295"/>
                    <a:pt x="508" y="719"/>
                    <a:pt x="584" y="842"/>
                  </a:cubicBezTo>
                  <a:cubicBezTo>
                    <a:pt x="660" y="965"/>
                    <a:pt x="662" y="885"/>
                    <a:pt x="679" y="894"/>
                  </a:cubicBezTo>
                </a:path>
              </a:pathLst>
            </a:custGeom>
            <a:noFill/>
            <a:ln w="762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3" name="Text Box 22">
              <a:extLst>
                <a:ext uri="{FF2B5EF4-FFF2-40B4-BE49-F238E27FC236}">
                  <a16:creationId xmlns:a16="http://schemas.microsoft.com/office/drawing/2014/main" id="{3CB6BCBD-A1E1-4F75-A0BD-A2B1FFB80C06}"/>
                </a:ext>
              </a:extLst>
            </p:cNvPr>
            <p:cNvSpPr txBox="1">
              <a:spLocks noChangeArrowheads="1"/>
            </p:cNvSpPr>
            <p:nvPr/>
          </p:nvSpPr>
          <p:spPr bwMode="auto">
            <a:xfrm>
              <a:off x="1601" y="2608"/>
              <a:ext cx="730" cy="410"/>
            </a:xfrm>
            <a:prstGeom prst="rect">
              <a:avLst/>
            </a:prstGeom>
            <a:solidFill>
              <a:schemeClr val="bg1"/>
            </a:solidFill>
            <a:ln w="9525">
              <a:solidFill>
                <a:schemeClr val="tx2"/>
              </a:solidFill>
              <a:miter lim="800000"/>
              <a:headEnd/>
              <a:tailEnd/>
            </a:ln>
          </p:spPr>
          <p:txBody>
            <a:bodyPr wrap="none">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AU" altLang="en-US" sz="1800">
                  <a:solidFill>
                    <a:schemeClr val="tx1"/>
                  </a:solidFill>
                </a:rPr>
                <a:t>Service</a:t>
              </a:r>
            </a:p>
            <a:p>
              <a:pPr algn="ctr" eaLnBrk="1" hangingPunct="1">
                <a:spcBef>
                  <a:spcPct val="0"/>
                </a:spcBef>
                <a:buClrTx/>
                <a:buFontTx/>
                <a:buNone/>
              </a:pPr>
              <a:r>
                <a:rPr lang="en-AU" altLang="en-US" sz="1800">
                  <a:solidFill>
                    <a:schemeClr val="tx1"/>
                  </a:solidFill>
                </a:rPr>
                <a:t>Dispatch</a:t>
              </a:r>
            </a:p>
          </p:txBody>
        </p:sp>
        <p:sp>
          <p:nvSpPr>
            <p:cNvPr id="13334" name="Text Box 23">
              <a:extLst>
                <a:ext uri="{FF2B5EF4-FFF2-40B4-BE49-F238E27FC236}">
                  <a16:creationId xmlns:a16="http://schemas.microsoft.com/office/drawing/2014/main" id="{7342A4C2-986D-4711-8C21-24AD95002925}"/>
                </a:ext>
              </a:extLst>
            </p:cNvPr>
            <p:cNvSpPr txBox="1">
              <a:spLocks noChangeArrowheads="1"/>
            </p:cNvSpPr>
            <p:nvPr/>
          </p:nvSpPr>
          <p:spPr bwMode="auto">
            <a:xfrm>
              <a:off x="2127" y="1842"/>
              <a:ext cx="874" cy="237"/>
            </a:xfrm>
            <a:prstGeom prst="rect">
              <a:avLst/>
            </a:prstGeom>
            <a:solidFill>
              <a:schemeClr val="bg1"/>
            </a:solidFill>
            <a:ln w="9525">
              <a:solidFill>
                <a:schemeClr val="tx2"/>
              </a:solidFill>
              <a:miter lim="800000"/>
              <a:headEnd/>
              <a:tailEnd/>
            </a:ln>
          </p:spPr>
          <p:txBody>
            <a:bodyPr wrap="none">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AU" altLang="en-US" sz="1800">
                  <a:solidFill>
                    <a:schemeClr val="tx1"/>
                  </a:solidFill>
                </a:rPr>
                <a:t>Technician</a:t>
              </a:r>
            </a:p>
          </p:txBody>
        </p:sp>
        <p:pic>
          <p:nvPicPr>
            <p:cNvPr id="13335" name="Picture 24" descr="bigstockphoto_Emoticon_Guy_Thinking__254649">
              <a:extLst>
                <a:ext uri="{FF2B5EF4-FFF2-40B4-BE49-F238E27FC236}">
                  <a16:creationId xmlns:a16="http://schemas.microsoft.com/office/drawing/2014/main" id="{A0C6223F-F019-42D3-9180-CA405B72B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439" r="11765"/>
            <a:stretch>
              <a:fillRect/>
            </a:stretch>
          </p:blipFill>
          <p:spPr bwMode="auto">
            <a:xfrm>
              <a:off x="2249" y="1088"/>
              <a:ext cx="585"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5">
            <a:extLst>
              <a:ext uri="{FF2B5EF4-FFF2-40B4-BE49-F238E27FC236}">
                <a16:creationId xmlns:a16="http://schemas.microsoft.com/office/drawing/2014/main" id="{3EF5D79A-71F8-4B73-BAE8-CDF460FAFA52}"/>
              </a:ext>
            </a:extLst>
          </p:cNvPr>
          <p:cNvGrpSpPr>
            <a:grpSpLocks/>
          </p:cNvGrpSpPr>
          <p:nvPr/>
        </p:nvGrpSpPr>
        <p:grpSpPr bwMode="auto">
          <a:xfrm>
            <a:off x="7531100" y="3030538"/>
            <a:ext cx="1282700" cy="1514475"/>
            <a:chOff x="4857" y="2204"/>
            <a:chExt cx="808" cy="954"/>
          </a:xfrm>
        </p:grpSpPr>
        <p:sp>
          <p:nvSpPr>
            <p:cNvPr id="13329" name="Text Box 26">
              <a:extLst>
                <a:ext uri="{FF2B5EF4-FFF2-40B4-BE49-F238E27FC236}">
                  <a16:creationId xmlns:a16="http://schemas.microsoft.com/office/drawing/2014/main" id="{5508BBEC-D65E-47BC-9B9D-08C6EFE73A17}"/>
                </a:ext>
              </a:extLst>
            </p:cNvPr>
            <p:cNvSpPr txBox="1">
              <a:spLocks noChangeArrowheads="1"/>
            </p:cNvSpPr>
            <p:nvPr/>
          </p:nvSpPr>
          <p:spPr bwMode="auto">
            <a:xfrm>
              <a:off x="4863" y="2204"/>
              <a:ext cx="794" cy="237"/>
            </a:xfrm>
            <a:prstGeom prst="rect">
              <a:avLst/>
            </a:prstGeom>
            <a:solidFill>
              <a:srgbClr val="CCFFCC"/>
            </a:solidFill>
            <a:ln w="9525">
              <a:solidFill>
                <a:schemeClr val="tx2"/>
              </a:solidFill>
              <a:miter lim="800000"/>
              <a:headEnd/>
              <a:tailEnd/>
            </a:ln>
          </p:spPr>
          <p:txBody>
            <a:bodyPr wrap="none">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AU" altLang="en-US" sz="1800">
                  <a:solidFill>
                    <a:schemeClr val="tx1"/>
                  </a:solidFill>
                </a:rPr>
                <a:t>Customer</a:t>
              </a:r>
            </a:p>
          </p:txBody>
        </p:sp>
        <p:pic>
          <p:nvPicPr>
            <p:cNvPr id="13330" name="Picture 27" descr="bigstockphoto_Happy_Emoticon_298018">
              <a:extLst>
                <a:ext uri="{FF2B5EF4-FFF2-40B4-BE49-F238E27FC236}">
                  <a16:creationId xmlns:a16="http://schemas.microsoft.com/office/drawing/2014/main" id="{D784192F-F01A-4CD7-9ED7-4992AB3DC3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153" t="5685" r="2057" b="8330"/>
            <a:stretch>
              <a:fillRect/>
            </a:stretch>
          </p:blipFill>
          <p:spPr bwMode="auto">
            <a:xfrm>
              <a:off x="4857" y="2480"/>
              <a:ext cx="808"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8">
            <a:extLst>
              <a:ext uri="{FF2B5EF4-FFF2-40B4-BE49-F238E27FC236}">
                <a16:creationId xmlns:a16="http://schemas.microsoft.com/office/drawing/2014/main" id="{A1E154D7-F995-48A2-9D6D-DCC4A554492D}"/>
              </a:ext>
            </a:extLst>
          </p:cNvPr>
          <p:cNvGrpSpPr>
            <a:grpSpLocks/>
          </p:cNvGrpSpPr>
          <p:nvPr/>
        </p:nvGrpSpPr>
        <p:grpSpPr bwMode="auto">
          <a:xfrm>
            <a:off x="733425" y="2163763"/>
            <a:ext cx="1719263" cy="938212"/>
            <a:chOff x="524" y="1696"/>
            <a:chExt cx="1083" cy="591"/>
          </a:xfrm>
        </p:grpSpPr>
        <p:sp>
          <p:nvSpPr>
            <p:cNvPr id="13327" name="Freeform 29">
              <a:extLst>
                <a:ext uri="{FF2B5EF4-FFF2-40B4-BE49-F238E27FC236}">
                  <a16:creationId xmlns:a16="http://schemas.microsoft.com/office/drawing/2014/main" id="{0F3EEC9E-3ABE-40D5-8DC0-B2A4CCDD2D28}"/>
                </a:ext>
              </a:extLst>
            </p:cNvPr>
            <p:cNvSpPr>
              <a:spLocks/>
            </p:cNvSpPr>
            <p:nvPr/>
          </p:nvSpPr>
          <p:spPr bwMode="auto">
            <a:xfrm>
              <a:off x="524" y="1783"/>
              <a:ext cx="568" cy="504"/>
            </a:xfrm>
            <a:custGeom>
              <a:avLst/>
              <a:gdLst>
                <a:gd name="T0" fmla="*/ 0 w 568"/>
                <a:gd name="T1" fmla="*/ 504 h 504"/>
                <a:gd name="T2" fmla="*/ 207 w 568"/>
                <a:gd name="T3" fmla="*/ 254 h 504"/>
                <a:gd name="T4" fmla="*/ 456 w 568"/>
                <a:gd name="T5" fmla="*/ 40 h 504"/>
                <a:gd name="T6" fmla="*/ 568 w 568"/>
                <a:gd name="T7" fmla="*/ 14 h 504"/>
                <a:gd name="T8" fmla="*/ 0 60000 65536"/>
                <a:gd name="T9" fmla="*/ 0 60000 65536"/>
                <a:gd name="T10" fmla="*/ 0 60000 65536"/>
                <a:gd name="T11" fmla="*/ 0 60000 65536"/>
                <a:gd name="T12" fmla="*/ 0 w 568"/>
                <a:gd name="T13" fmla="*/ 0 h 504"/>
                <a:gd name="T14" fmla="*/ 568 w 568"/>
                <a:gd name="T15" fmla="*/ 504 h 504"/>
              </a:gdLst>
              <a:ahLst/>
              <a:cxnLst>
                <a:cxn ang="T8">
                  <a:pos x="T0" y="T1"/>
                </a:cxn>
                <a:cxn ang="T9">
                  <a:pos x="T2" y="T3"/>
                </a:cxn>
                <a:cxn ang="T10">
                  <a:pos x="T4" y="T5"/>
                </a:cxn>
                <a:cxn ang="T11">
                  <a:pos x="T6" y="T7"/>
                </a:cxn>
              </a:cxnLst>
              <a:rect l="T12" t="T13" r="T14" b="T15"/>
              <a:pathLst>
                <a:path w="568" h="504">
                  <a:moveTo>
                    <a:pt x="0" y="504"/>
                  </a:moveTo>
                  <a:cubicBezTo>
                    <a:pt x="34" y="462"/>
                    <a:pt x="131" y="331"/>
                    <a:pt x="207" y="254"/>
                  </a:cubicBezTo>
                  <a:cubicBezTo>
                    <a:pt x="283" y="177"/>
                    <a:pt x="396" y="80"/>
                    <a:pt x="456" y="40"/>
                  </a:cubicBezTo>
                  <a:cubicBezTo>
                    <a:pt x="516" y="0"/>
                    <a:pt x="545" y="20"/>
                    <a:pt x="568" y="14"/>
                  </a:cubicBezTo>
                </a:path>
              </a:pathLst>
            </a:custGeom>
            <a:noFill/>
            <a:ln w="762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8" name="Text Box 30">
              <a:extLst>
                <a:ext uri="{FF2B5EF4-FFF2-40B4-BE49-F238E27FC236}">
                  <a16:creationId xmlns:a16="http://schemas.microsoft.com/office/drawing/2014/main" id="{51D2ECEE-08B2-4368-8D81-6AF7311189A4}"/>
                </a:ext>
              </a:extLst>
            </p:cNvPr>
            <p:cNvSpPr txBox="1">
              <a:spLocks noChangeArrowheads="1"/>
            </p:cNvSpPr>
            <p:nvPr/>
          </p:nvSpPr>
          <p:spPr bwMode="auto">
            <a:xfrm>
              <a:off x="725" y="1696"/>
              <a:ext cx="882" cy="237"/>
            </a:xfrm>
            <a:prstGeom prst="rect">
              <a:avLst/>
            </a:prstGeom>
            <a:solidFill>
              <a:schemeClr val="bg1"/>
            </a:solidFill>
            <a:ln w="9525">
              <a:solidFill>
                <a:schemeClr val="tx2"/>
              </a:solidFill>
              <a:miter lim="800000"/>
              <a:headEnd/>
              <a:tailEnd/>
            </a:ln>
          </p:spPr>
          <p:txBody>
            <a:bodyPr wrap="none">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AU" altLang="en-US" sz="1800">
                  <a:solidFill>
                    <a:schemeClr val="tx1"/>
                  </a:solidFill>
                </a:rPr>
                <a:t>Call Centre</a:t>
              </a:r>
            </a:p>
          </p:txBody>
        </p:sp>
      </p:grpSp>
      <p:grpSp>
        <p:nvGrpSpPr>
          <p:cNvPr id="10" name="Group 31">
            <a:extLst>
              <a:ext uri="{FF2B5EF4-FFF2-40B4-BE49-F238E27FC236}">
                <a16:creationId xmlns:a16="http://schemas.microsoft.com/office/drawing/2014/main" id="{B50D724D-7BA9-4F4A-9638-FD2726EBAE2D}"/>
              </a:ext>
            </a:extLst>
          </p:cNvPr>
          <p:cNvGrpSpPr>
            <a:grpSpLocks/>
          </p:cNvGrpSpPr>
          <p:nvPr/>
        </p:nvGrpSpPr>
        <p:grpSpPr bwMode="auto">
          <a:xfrm>
            <a:off x="65088" y="3043238"/>
            <a:ext cx="1277937" cy="1462087"/>
            <a:chOff x="103" y="2097"/>
            <a:chExt cx="805" cy="921"/>
          </a:xfrm>
        </p:grpSpPr>
        <p:sp>
          <p:nvSpPr>
            <p:cNvPr id="13325" name="Text Box 32">
              <a:extLst>
                <a:ext uri="{FF2B5EF4-FFF2-40B4-BE49-F238E27FC236}">
                  <a16:creationId xmlns:a16="http://schemas.microsoft.com/office/drawing/2014/main" id="{2FD0C57E-0DA5-42F2-9DA6-A169E05477E2}"/>
                </a:ext>
              </a:extLst>
            </p:cNvPr>
            <p:cNvSpPr txBox="1">
              <a:spLocks noChangeArrowheads="1"/>
            </p:cNvSpPr>
            <p:nvPr/>
          </p:nvSpPr>
          <p:spPr bwMode="auto">
            <a:xfrm>
              <a:off x="108" y="2097"/>
              <a:ext cx="794" cy="237"/>
            </a:xfrm>
            <a:prstGeom prst="rect">
              <a:avLst/>
            </a:prstGeom>
            <a:solidFill>
              <a:srgbClr val="FFCCCC"/>
            </a:solidFill>
            <a:ln w="9525">
              <a:solidFill>
                <a:schemeClr val="tx2"/>
              </a:solidFill>
              <a:miter lim="800000"/>
              <a:headEnd/>
              <a:tailEnd/>
            </a:ln>
          </p:spPr>
          <p:txBody>
            <a:bodyPr wrap="none">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AU" altLang="en-US" sz="1800">
                  <a:solidFill>
                    <a:schemeClr val="tx1"/>
                  </a:solidFill>
                </a:rPr>
                <a:t>Customer</a:t>
              </a:r>
            </a:p>
          </p:txBody>
        </p:sp>
        <p:pic>
          <p:nvPicPr>
            <p:cNvPr id="13326" name="Picture 33" descr="bigstockphoto_Angry_Emoticon_298021">
              <a:extLst>
                <a:ext uri="{FF2B5EF4-FFF2-40B4-BE49-F238E27FC236}">
                  <a16:creationId xmlns:a16="http://schemas.microsoft.com/office/drawing/2014/main" id="{0336827C-2393-4ED0-B178-CE068B7F1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 y="2373"/>
              <a:ext cx="805"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4" name="TextBox 33">
            <a:extLst>
              <a:ext uri="{FF2B5EF4-FFF2-40B4-BE49-F238E27FC236}">
                <a16:creationId xmlns:a16="http://schemas.microsoft.com/office/drawing/2014/main" id="{22C597B9-04D9-43FA-80A9-C8592E8D2D62}"/>
              </a:ext>
            </a:extLst>
          </p:cNvPr>
          <p:cNvSpPr txBox="1">
            <a:spLocks noChangeArrowheads="1"/>
          </p:cNvSpPr>
          <p:nvPr/>
        </p:nvSpPr>
        <p:spPr bwMode="auto">
          <a:xfrm>
            <a:off x="285750" y="6215063"/>
            <a:ext cx="2214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a:solidFill>
                  <a:schemeClr val="tx1"/>
                </a:solidFill>
              </a:rPr>
              <a:t>© Michael Rosemann</a:t>
            </a:r>
            <a:endParaRPr lang="et-EE" altLang="en-US" sz="1400">
              <a:solidFill>
                <a:schemeClr val="tx1"/>
              </a:solidFill>
            </a:endParaRPr>
          </a:p>
        </p:txBody>
      </p:sp>
    </p:spTree>
    <p:extLst>
      <p:ext uri="{BB962C8B-B14F-4D97-AF65-F5344CB8AC3E}">
        <p14:creationId xmlns:p14="http://schemas.microsoft.com/office/powerpoint/2010/main" val="1908592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3000" fill="hold"/>
                                        <p:tgtEl>
                                          <p:spTgt spid="2"/>
                                        </p:tgtEl>
                                        <p:attrNameLst>
                                          <p:attrName>ppt_x</p:attrName>
                                        </p:attrNameLst>
                                      </p:cBhvr>
                                      <p:tavLst>
                                        <p:tav tm="0">
                                          <p:val>
                                            <p:strVal val="0-#ppt_w/2"/>
                                          </p:val>
                                        </p:tav>
                                        <p:tav tm="100000">
                                          <p:val>
                                            <p:strVal val="#ppt_x"/>
                                          </p:val>
                                        </p:tav>
                                      </p:tavLst>
                                    </p:anim>
                                    <p:anim calcmode="lin" valueType="num">
                                      <p:cBhvr additive="base">
                                        <p:cTn id="37"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54018"/>
                                        </p:tgtEl>
                                        <p:attrNameLst>
                                          <p:attrName>style.visibility</p:attrName>
                                        </p:attrNameLst>
                                      </p:cBhvr>
                                      <p:to>
                                        <p:strVal val="visible"/>
                                      </p:to>
                                    </p:set>
                                    <p:animEffect transition="in" filter="wipe(left)">
                                      <p:cBhvr>
                                        <p:cTn id="42" dur="1000"/>
                                        <p:tgtEl>
                                          <p:spTgt spid="854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0558DD9-0F77-4326-962F-B832D8F3805A}"/>
              </a:ext>
            </a:extLst>
          </p:cNvPr>
          <p:cNvSpPr>
            <a:spLocks noGrp="1" noChangeArrowheads="1"/>
          </p:cNvSpPr>
          <p:nvPr>
            <p:ph type="title"/>
          </p:nvPr>
        </p:nvSpPr>
        <p:spPr/>
        <p:txBody>
          <a:bodyPr/>
          <a:lstStyle/>
          <a:p>
            <a:r>
              <a:rPr lang="id-ID" altLang="en-US">
                <a:ea typeface="ＭＳ Ｐゴシック" panose="020B0600070205080204" pitchFamily="34" charset="-128"/>
              </a:rPr>
              <a:t>ELEMEN PENTING PROSES</a:t>
            </a:r>
            <a:endParaRPr lang="en-US" altLang="en-US">
              <a:ea typeface="ＭＳ Ｐゴシック" panose="020B0600070205080204" pitchFamily="34" charset="-128"/>
            </a:endParaRPr>
          </a:p>
        </p:txBody>
      </p:sp>
      <p:sp>
        <p:nvSpPr>
          <p:cNvPr id="15363" name="Content Placeholder 2">
            <a:extLst>
              <a:ext uri="{FF2B5EF4-FFF2-40B4-BE49-F238E27FC236}">
                <a16:creationId xmlns:a16="http://schemas.microsoft.com/office/drawing/2014/main" id="{8C65D400-B319-4504-A871-439D7814C1DC}"/>
              </a:ext>
            </a:extLst>
          </p:cNvPr>
          <p:cNvSpPr>
            <a:spLocks noGrp="1" noChangeArrowheads="1"/>
          </p:cNvSpPr>
          <p:nvPr>
            <p:ph idx="1"/>
          </p:nvPr>
        </p:nvSpPr>
        <p:spPr>
          <a:xfrm>
            <a:off x="215900" y="1500188"/>
            <a:ext cx="7772400" cy="3798887"/>
          </a:xfrm>
        </p:spPr>
        <p:txBody>
          <a:bodyPr/>
          <a:lstStyle/>
          <a:p>
            <a:r>
              <a:rPr lang="en-US" altLang="en-US" b="1">
                <a:ea typeface="ＭＳ Ｐゴシック" panose="020B0600070205080204" pitchFamily="34" charset="-128"/>
              </a:rPr>
              <a:t>Activities</a:t>
            </a:r>
          </a:p>
          <a:p>
            <a:pPr lvl="1"/>
            <a:r>
              <a:rPr lang="en-US" altLang="en-US">
                <a:ea typeface="ＭＳ Ｐゴシック" panose="020B0600070205080204" pitchFamily="34" charset="-128"/>
              </a:rPr>
              <a:t>active elements (e.g. </a:t>
            </a:r>
            <a:r>
              <a:rPr lang="en-US" altLang="en-US" i="1">
                <a:ea typeface="ＭＳ Ｐゴシック" panose="020B0600070205080204" pitchFamily="34" charset="-128"/>
              </a:rPr>
              <a:t>‘enter sales order’</a:t>
            </a:r>
            <a:r>
              <a:rPr lang="en-US" altLang="ja-JP">
                <a:ea typeface="ＭＳ Ｐゴシック" panose="020B0600070205080204" pitchFamily="34" charset="-128"/>
              </a:rPr>
              <a:t>)</a:t>
            </a:r>
          </a:p>
          <a:p>
            <a:pPr lvl="1"/>
            <a:r>
              <a:rPr lang="en-US" altLang="en-US">
                <a:ea typeface="ＭＳ Ｐゴシック" panose="020B0600070205080204" pitchFamily="34" charset="-128"/>
              </a:rPr>
              <a:t>time-consuming, resource-demanding</a:t>
            </a:r>
          </a:p>
          <a:p>
            <a:pPr lvl="1"/>
            <a:r>
              <a:rPr lang="en-US" altLang="en-US">
                <a:ea typeface="ＭＳ Ｐゴシック" panose="020B0600070205080204" pitchFamily="34" charset="-128"/>
              </a:rPr>
              <a:t>state-changing</a:t>
            </a:r>
          </a:p>
          <a:p>
            <a:pPr lvl="1"/>
            <a:endParaRPr lang="en-US" altLang="en-US">
              <a:ea typeface="ＭＳ Ｐゴシック" panose="020B0600070205080204" pitchFamily="34" charset="-128"/>
            </a:endParaRPr>
          </a:p>
          <a:p>
            <a:pPr>
              <a:spcBef>
                <a:spcPts val="1125"/>
              </a:spcBef>
            </a:pPr>
            <a:r>
              <a:rPr lang="en-US" altLang="en-US" b="1">
                <a:ea typeface="ＭＳ Ｐゴシック" panose="020B0600070205080204" pitchFamily="34" charset="-128"/>
              </a:rPr>
              <a:t>Events</a:t>
            </a:r>
          </a:p>
          <a:p>
            <a:pPr lvl="1"/>
            <a:r>
              <a:rPr lang="en-US" altLang="en-US">
                <a:ea typeface="ＭＳ Ｐゴシック" panose="020B0600070205080204" pitchFamily="34" charset="-128"/>
              </a:rPr>
              <a:t>passive elements (e.g. </a:t>
            </a:r>
            <a:r>
              <a:rPr lang="en-US" altLang="en-US" i="1">
                <a:ea typeface="ＭＳ Ｐゴシック" panose="020B0600070205080204" pitchFamily="34" charset="-128"/>
              </a:rPr>
              <a:t>‘sales order has been entered’</a:t>
            </a:r>
            <a:r>
              <a:rPr lang="en-US" altLang="ja-JP">
                <a:ea typeface="ＭＳ Ｐゴシック" panose="020B0600070205080204" pitchFamily="34" charset="-128"/>
              </a:rPr>
              <a:t>)</a:t>
            </a:r>
          </a:p>
          <a:p>
            <a:pPr lvl="1"/>
            <a:r>
              <a:rPr lang="en-US" altLang="en-US">
                <a:ea typeface="ＭＳ Ｐゴシック" panose="020B0600070205080204" pitchFamily="34" charset="-128"/>
              </a:rPr>
              <a:t>represent conditions / circumstances</a:t>
            </a:r>
          </a:p>
          <a:p>
            <a:pPr lvl="1"/>
            <a:r>
              <a:rPr lang="en-US" altLang="en-US">
                <a:ea typeface="ＭＳ Ｐゴシック" panose="020B0600070205080204" pitchFamily="34" charset="-128"/>
              </a:rPr>
              <a:t>atomic, instantaneous</a:t>
            </a:r>
          </a:p>
          <a:p>
            <a:pPr lvl="1"/>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09044DD3-01BD-423C-98E1-B700080D2B97}"/>
              </a:ext>
            </a:extLst>
          </p:cNvPr>
          <p:cNvSpPr>
            <a:spLocks noGrp="1"/>
          </p:cNvSpPr>
          <p:nvPr>
            <p:ph type="sldNum" sz="quarter" idx="4294967295"/>
          </p:nvPr>
        </p:nvSpPr>
        <p:spPr>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New Roman" pitchFamily="18" charset="0"/>
                <a:ea typeface="ＭＳ Ｐゴシック" pitchFamily="34" charset="-128"/>
              </a:defRPr>
            </a:lvl1pPr>
            <a:lvl2pPr marL="685817" indent="-263776">
              <a:defRPr sz="2215">
                <a:solidFill>
                  <a:schemeClr val="tx1"/>
                </a:solidFill>
                <a:latin typeface="Times New Roman" pitchFamily="18" charset="0"/>
                <a:ea typeface="ＭＳ Ｐゴシック" pitchFamily="34" charset="-128"/>
              </a:defRPr>
            </a:lvl2pPr>
            <a:lvl3pPr marL="1055103" indent="-211021">
              <a:defRPr sz="2215">
                <a:solidFill>
                  <a:schemeClr val="tx1"/>
                </a:solidFill>
                <a:latin typeface="Times New Roman" pitchFamily="18" charset="0"/>
                <a:ea typeface="ＭＳ Ｐゴシック" pitchFamily="34" charset="-128"/>
              </a:defRPr>
            </a:lvl3pPr>
            <a:lvl4pPr marL="1477145" indent="-211021">
              <a:defRPr sz="2215">
                <a:solidFill>
                  <a:schemeClr val="tx1"/>
                </a:solidFill>
                <a:latin typeface="Times New Roman" pitchFamily="18" charset="0"/>
                <a:ea typeface="ＭＳ Ｐゴシック" pitchFamily="34" charset="-128"/>
              </a:defRPr>
            </a:lvl4pPr>
            <a:lvl5pPr marL="1899186" indent="-211021">
              <a:defRPr sz="2215">
                <a:solidFill>
                  <a:schemeClr val="tx1"/>
                </a:solidFill>
                <a:latin typeface="Times New Roman" pitchFamily="18" charset="0"/>
                <a:ea typeface="ＭＳ Ｐゴシック" pitchFamily="34" charset="-128"/>
              </a:defRPr>
            </a:lvl5pPr>
            <a:lvl6pPr marL="2321227" indent="-211021" eaLnBrk="0" fontAlgn="base" hangingPunct="0">
              <a:spcBef>
                <a:spcPct val="0"/>
              </a:spcBef>
              <a:spcAft>
                <a:spcPct val="0"/>
              </a:spcAft>
              <a:defRPr sz="2215">
                <a:solidFill>
                  <a:schemeClr val="tx1"/>
                </a:solidFill>
                <a:latin typeface="Times New Roman" pitchFamily="18" charset="0"/>
                <a:ea typeface="ＭＳ Ｐゴシック" pitchFamily="34" charset="-128"/>
              </a:defRPr>
            </a:lvl6pPr>
            <a:lvl7pPr marL="2743269" indent="-211021" eaLnBrk="0" fontAlgn="base" hangingPunct="0">
              <a:spcBef>
                <a:spcPct val="0"/>
              </a:spcBef>
              <a:spcAft>
                <a:spcPct val="0"/>
              </a:spcAft>
              <a:defRPr sz="2215">
                <a:solidFill>
                  <a:schemeClr val="tx1"/>
                </a:solidFill>
                <a:latin typeface="Times New Roman" pitchFamily="18" charset="0"/>
                <a:ea typeface="ＭＳ Ｐゴシック" pitchFamily="34" charset="-128"/>
              </a:defRPr>
            </a:lvl7pPr>
            <a:lvl8pPr marL="3165310" indent="-211021" eaLnBrk="0" fontAlgn="base" hangingPunct="0">
              <a:spcBef>
                <a:spcPct val="0"/>
              </a:spcBef>
              <a:spcAft>
                <a:spcPct val="0"/>
              </a:spcAft>
              <a:defRPr sz="2215">
                <a:solidFill>
                  <a:schemeClr val="tx1"/>
                </a:solidFill>
                <a:latin typeface="Times New Roman" pitchFamily="18" charset="0"/>
                <a:ea typeface="ＭＳ Ｐゴシック" pitchFamily="34" charset="-128"/>
              </a:defRPr>
            </a:lvl8pPr>
            <a:lvl9pPr marL="3587351" indent="-211021" eaLnBrk="0" fontAlgn="base" hangingPunct="0">
              <a:spcBef>
                <a:spcPct val="0"/>
              </a:spcBef>
              <a:spcAft>
                <a:spcPct val="0"/>
              </a:spcAft>
              <a:defRPr sz="2215">
                <a:solidFill>
                  <a:schemeClr val="tx1"/>
                </a:solidFill>
                <a:latin typeface="Times New Roman" pitchFamily="18" charset="0"/>
                <a:ea typeface="ＭＳ Ｐゴシック" pitchFamily="34" charset="-128"/>
              </a:defRPr>
            </a:lvl9pPr>
          </a:lstStyle>
          <a:p>
            <a:pPr>
              <a:defRPr/>
            </a:pPr>
            <a:fld id="{AD78CE3C-40BA-4F0F-A251-75FFEF8CD016}" type="slidenum">
              <a:rPr lang="de-DE" sz="1292">
                <a:latin typeface="Arial" charset="0"/>
              </a:rPr>
              <a:pPr>
                <a:defRPr/>
              </a:pPr>
              <a:t>11</a:t>
            </a:fld>
            <a:endParaRPr lang="de-DE" sz="1292">
              <a:latin typeface="Arial" charset="0"/>
            </a:endParaRPr>
          </a:p>
        </p:txBody>
      </p:sp>
      <p:pic>
        <p:nvPicPr>
          <p:cNvPr id="15365" name="Picture 5" descr="\\psf\Home\Downloads\images-7.jpeg">
            <a:extLst>
              <a:ext uri="{FF2B5EF4-FFF2-40B4-BE49-F238E27FC236}">
                <a16:creationId xmlns:a16="http://schemas.microsoft.com/office/drawing/2014/main" id="{0859BC7C-4775-4DBE-8AB0-169A1B758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300" y="4962525"/>
            <a:ext cx="18780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B7EA9B4C-00A4-49FC-AFBB-F9072CF46C9B}"/>
              </a:ext>
            </a:extLst>
          </p:cNvPr>
          <p:cNvCxnSpPr>
            <a:cxnSpLocks noChangeShapeType="1"/>
          </p:cNvCxnSpPr>
          <p:nvPr/>
        </p:nvCxnSpPr>
        <p:spPr bwMode="auto">
          <a:xfrm>
            <a:off x="6310313" y="4803775"/>
            <a:ext cx="2185987" cy="1568450"/>
          </a:xfrm>
          <a:prstGeom prst="line">
            <a:avLst/>
          </a:prstGeom>
          <a:noFill/>
          <a:ln w="76200" algn="ctr">
            <a:solidFill>
              <a:srgbClr val="FF0000"/>
            </a:solidFill>
            <a:round/>
            <a:headEnd type="none" w="sm" len="sm"/>
            <a:tailEnd type="none" w="sm" len="sm"/>
          </a:ln>
        </p:spPr>
      </p:cxnSp>
      <p:cxnSp>
        <p:nvCxnSpPr>
          <p:cNvPr id="7" name="Straight Connector 6">
            <a:extLst>
              <a:ext uri="{FF2B5EF4-FFF2-40B4-BE49-F238E27FC236}">
                <a16:creationId xmlns:a16="http://schemas.microsoft.com/office/drawing/2014/main" id="{FA14A133-474F-446D-B7FC-D5B531E8D244}"/>
              </a:ext>
            </a:extLst>
          </p:cNvPr>
          <p:cNvCxnSpPr>
            <a:cxnSpLocks noChangeShapeType="1"/>
          </p:cNvCxnSpPr>
          <p:nvPr/>
        </p:nvCxnSpPr>
        <p:spPr bwMode="auto">
          <a:xfrm rot="10800000" flipV="1">
            <a:off x="6310313" y="4803775"/>
            <a:ext cx="2185987" cy="1568450"/>
          </a:xfrm>
          <a:prstGeom prst="line">
            <a:avLst/>
          </a:prstGeom>
          <a:noFill/>
          <a:ln w="76200" algn="ctr">
            <a:solidFill>
              <a:srgbClr val="FF0000"/>
            </a:solidFill>
            <a:round/>
            <a:headEnd type="none" w="sm" len="sm"/>
            <a:tailEnd type="none" w="sm" len="sm"/>
          </a:ln>
        </p:spPr>
      </p:cxnSp>
    </p:spTree>
    <p:extLst>
      <p:ext uri="{BB962C8B-B14F-4D97-AF65-F5344CB8AC3E}">
        <p14:creationId xmlns:p14="http://schemas.microsoft.com/office/powerpoint/2010/main" val="4191342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CBC0A74-4DA3-42B2-B895-B9A59CB91680}"/>
              </a:ext>
            </a:extLst>
          </p:cNvPr>
          <p:cNvSpPr>
            <a:spLocks noGrp="1" noChangeArrowheads="1"/>
          </p:cNvSpPr>
          <p:nvPr>
            <p:ph type="title"/>
          </p:nvPr>
        </p:nvSpPr>
        <p:spPr>
          <a:xfrm>
            <a:off x="168275" y="652463"/>
            <a:ext cx="7556500" cy="561975"/>
          </a:xfrm>
        </p:spPr>
        <p:txBody>
          <a:bodyPr/>
          <a:lstStyle/>
          <a:p>
            <a:r>
              <a:rPr lang="id-ID" altLang="en-US">
                <a:ea typeface="ＭＳ Ｐゴシック" panose="020B0600070205080204" pitchFamily="34" charset="-128"/>
              </a:rPr>
              <a:t>ELEMEN PENTING PROSES</a:t>
            </a:r>
            <a:endParaRPr lang="en-US" altLang="en-US">
              <a:ea typeface="ＭＳ Ｐゴシック" panose="020B0600070205080204" pitchFamily="34" charset="-128"/>
            </a:endParaRPr>
          </a:p>
        </p:txBody>
      </p:sp>
      <p:sp>
        <p:nvSpPr>
          <p:cNvPr id="23555" name="Content Placeholder 2">
            <a:extLst>
              <a:ext uri="{FF2B5EF4-FFF2-40B4-BE49-F238E27FC236}">
                <a16:creationId xmlns:a16="http://schemas.microsoft.com/office/drawing/2014/main" id="{CA69BC6E-56FC-46DB-8F85-233AEB34537D}"/>
              </a:ext>
            </a:extLst>
          </p:cNvPr>
          <p:cNvSpPr>
            <a:spLocks noGrp="1"/>
          </p:cNvSpPr>
          <p:nvPr>
            <p:ph idx="1"/>
          </p:nvPr>
        </p:nvSpPr>
        <p:spPr>
          <a:xfrm>
            <a:off x="82550" y="1404938"/>
            <a:ext cx="7772400" cy="4700587"/>
          </a:xfrm>
        </p:spPr>
        <p:txBody>
          <a:bodyPr/>
          <a:lstStyle/>
          <a:p>
            <a:pPr>
              <a:defRPr/>
            </a:pPr>
            <a:r>
              <a:rPr lang="en-US" b="1" dirty="0">
                <a:ea typeface="ＭＳ Ｐゴシック" pitchFamily="34" charset="-128"/>
              </a:rPr>
              <a:t>Business Objects (or Data)</a:t>
            </a:r>
          </a:p>
          <a:p>
            <a:pPr lvl="1">
              <a:defRPr/>
            </a:pPr>
            <a:r>
              <a:rPr lang="en-US" dirty="0">
                <a:ea typeface="ＭＳ Ｐゴシック" pitchFamily="34" charset="-128"/>
              </a:rPr>
              <a:t>the organizational artifacts that undergo state changes</a:t>
            </a:r>
          </a:p>
          <a:p>
            <a:pPr lvl="1">
              <a:defRPr/>
            </a:pPr>
            <a:r>
              <a:rPr lang="en-US" dirty="0">
                <a:ea typeface="ＭＳ Ｐゴシック" pitchFamily="34" charset="-128"/>
              </a:rPr>
              <a:t>physical or electronic information</a:t>
            </a:r>
          </a:p>
          <a:p>
            <a:pPr lvl="1">
              <a:defRPr/>
            </a:pPr>
            <a:r>
              <a:rPr lang="en-US" dirty="0">
                <a:ea typeface="ＭＳ Ｐゴシック" pitchFamily="34" charset="-128"/>
              </a:rPr>
              <a:t>examples:</a:t>
            </a:r>
          </a:p>
          <a:p>
            <a:pPr lvl="2">
              <a:defRPr/>
            </a:pPr>
            <a:r>
              <a:rPr lang="en-US" dirty="0">
                <a:ea typeface="ＭＳ Ｐゴシック" pitchFamily="34" charset="-128"/>
              </a:rPr>
              <a:t>sales order, digital object, consulting proposal</a:t>
            </a:r>
          </a:p>
          <a:p>
            <a:pPr lvl="1">
              <a:defRPr/>
            </a:pPr>
            <a:endParaRPr lang="en-US" dirty="0">
              <a:ea typeface="ＭＳ Ｐゴシック" pitchFamily="34" charset="-128"/>
            </a:endParaRPr>
          </a:p>
          <a:p>
            <a:pPr>
              <a:defRPr/>
            </a:pPr>
            <a:r>
              <a:rPr lang="en-US" b="1" dirty="0">
                <a:ea typeface="ＭＳ Ｐゴシック" pitchFamily="34" charset="-128"/>
              </a:rPr>
              <a:t>Actors (or Resources)</a:t>
            </a:r>
          </a:p>
          <a:p>
            <a:pPr lvl="1">
              <a:defRPr/>
            </a:pPr>
            <a:r>
              <a:rPr lang="en-US" dirty="0">
                <a:ea typeface="ＭＳ Ｐゴシック" pitchFamily="34" charset="-128"/>
              </a:rPr>
              <a:t>the entities performing process activities and generating events</a:t>
            </a:r>
          </a:p>
          <a:p>
            <a:pPr lvl="1">
              <a:defRPr/>
            </a:pPr>
            <a:r>
              <a:rPr lang="en-US" dirty="0">
                <a:ea typeface="ＭＳ Ｐゴシック" pitchFamily="34" charset="-128"/>
              </a:rPr>
              <a:t>human and systems</a:t>
            </a:r>
          </a:p>
          <a:p>
            <a:pPr lvl="1">
              <a:defRPr/>
            </a:pPr>
            <a:r>
              <a:rPr lang="en-US" dirty="0">
                <a:ea typeface="ＭＳ Ｐゴシック" pitchFamily="34" charset="-128"/>
              </a:rPr>
              <a:t>examples:</a:t>
            </a:r>
          </a:p>
          <a:p>
            <a:pPr lvl="2">
              <a:defRPr/>
            </a:pPr>
            <a:r>
              <a:rPr lang="en-US" dirty="0">
                <a:ea typeface="ＭＳ Ｐゴシック" pitchFamily="34" charset="-128"/>
              </a:rPr>
              <a:t>financial officer, warehouse clerk</a:t>
            </a:r>
          </a:p>
          <a:p>
            <a:pPr lvl="2">
              <a:defRPr/>
            </a:pPr>
            <a:r>
              <a:rPr lang="en-US" dirty="0">
                <a:ea typeface="ＭＳ Ｐゴシック" pitchFamily="34" charset="-128"/>
              </a:rPr>
              <a:t>ERP, CRM, SAP, application X… </a:t>
            </a:r>
          </a:p>
          <a:p>
            <a:pPr marL="422041" lvl="1" indent="0">
              <a:buFontTx/>
              <a:buNone/>
              <a:defRPr/>
            </a:pPr>
            <a:endParaRPr lang="en-US" dirty="0">
              <a:ea typeface="ＭＳ Ｐゴシック" pitchFamily="34" charset="-128"/>
            </a:endParaRPr>
          </a:p>
          <a:p>
            <a:pPr lvl="2">
              <a:defRPr/>
            </a:pPr>
            <a:endParaRPr lang="en-US" dirty="0">
              <a:ea typeface="ＭＳ Ｐゴシック" pitchFamily="34" charset="-128"/>
            </a:endParaRPr>
          </a:p>
        </p:txBody>
      </p:sp>
      <p:sp>
        <p:nvSpPr>
          <p:cNvPr id="23556" name="Slide Number Placeholder 3">
            <a:extLst>
              <a:ext uri="{FF2B5EF4-FFF2-40B4-BE49-F238E27FC236}">
                <a16:creationId xmlns:a16="http://schemas.microsoft.com/office/drawing/2014/main" id="{B2F291AB-12B9-421E-91B4-20280EB83735}"/>
              </a:ext>
            </a:extLst>
          </p:cNvPr>
          <p:cNvSpPr>
            <a:spLocks noGrp="1"/>
          </p:cNvSpPr>
          <p:nvPr>
            <p:ph type="sldNum" sz="quarter" idx="4294967295"/>
          </p:nvPr>
        </p:nvSpPr>
        <p:spPr>
          <a:xfrm>
            <a:off x="8001000" y="6169025"/>
            <a:ext cx="1143000" cy="487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New Roman" pitchFamily="18" charset="0"/>
                <a:ea typeface="ＭＳ Ｐゴシック" pitchFamily="34" charset="-128"/>
              </a:defRPr>
            </a:lvl1pPr>
            <a:lvl2pPr marL="685817" indent="-263776">
              <a:defRPr sz="2215">
                <a:solidFill>
                  <a:schemeClr val="tx1"/>
                </a:solidFill>
                <a:latin typeface="Times New Roman" pitchFamily="18" charset="0"/>
                <a:ea typeface="ＭＳ Ｐゴシック" pitchFamily="34" charset="-128"/>
              </a:defRPr>
            </a:lvl2pPr>
            <a:lvl3pPr marL="1055103" indent="-211021">
              <a:defRPr sz="2215">
                <a:solidFill>
                  <a:schemeClr val="tx1"/>
                </a:solidFill>
                <a:latin typeface="Times New Roman" pitchFamily="18" charset="0"/>
                <a:ea typeface="ＭＳ Ｐゴシック" pitchFamily="34" charset="-128"/>
              </a:defRPr>
            </a:lvl3pPr>
            <a:lvl4pPr marL="1477145" indent="-211021">
              <a:defRPr sz="2215">
                <a:solidFill>
                  <a:schemeClr val="tx1"/>
                </a:solidFill>
                <a:latin typeface="Times New Roman" pitchFamily="18" charset="0"/>
                <a:ea typeface="ＭＳ Ｐゴシック" pitchFamily="34" charset="-128"/>
              </a:defRPr>
            </a:lvl4pPr>
            <a:lvl5pPr marL="1899186" indent="-211021">
              <a:defRPr sz="2215">
                <a:solidFill>
                  <a:schemeClr val="tx1"/>
                </a:solidFill>
                <a:latin typeface="Times New Roman" pitchFamily="18" charset="0"/>
                <a:ea typeface="ＭＳ Ｐゴシック" pitchFamily="34" charset="-128"/>
              </a:defRPr>
            </a:lvl5pPr>
            <a:lvl6pPr marL="2321227" indent="-211021" eaLnBrk="0" fontAlgn="base" hangingPunct="0">
              <a:spcBef>
                <a:spcPct val="0"/>
              </a:spcBef>
              <a:spcAft>
                <a:spcPct val="0"/>
              </a:spcAft>
              <a:defRPr sz="2215">
                <a:solidFill>
                  <a:schemeClr val="tx1"/>
                </a:solidFill>
                <a:latin typeface="Times New Roman" pitchFamily="18" charset="0"/>
                <a:ea typeface="ＭＳ Ｐゴシック" pitchFamily="34" charset="-128"/>
              </a:defRPr>
            </a:lvl6pPr>
            <a:lvl7pPr marL="2743269" indent="-211021" eaLnBrk="0" fontAlgn="base" hangingPunct="0">
              <a:spcBef>
                <a:spcPct val="0"/>
              </a:spcBef>
              <a:spcAft>
                <a:spcPct val="0"/>
              </a:spcAft>
              <a:defRPr sz="2215">
                <a:solidFill>
                  <a:schemeClr val="tx1"/>
                </a:solidFill>
                <a:latin typeface="Times New Roman" pitchFamily="18" charset="0"/>
                <a:ea typeface="ＭＳ Ｐゴシック" pitchFamily="34" charset="-128"/>
              </a:defRPr>
            </a:lvl7pPr>
            <a:lvl8pPr marL="3165310" indent="-211021" eaLnBrk="0" fontAlgn="base" hangingPunct="0">
              <a:spcBef>
                <a:spcPct val="0"/>
              </a:spcBef>
              <a:spcAft>
                <a:spcPct val="0"/>
              </a:spcAft>
              <a:defRPr sz="2215">
                <a:solidFill>
                  <a:schemeClr val="tx1"/>
                </a:solidFill>
                <a:latin typeface="Times New Roman" pitchFamily="18" charset="0"/>
                <a:ea typeface="ＭＳ Ｐゴシック" pitchFamily="34" charset="-128"/>
              </a:defRPr>
            </a:lvl8pPr>
            <a:lvl9pPr marL="3587351" indent="-211021" eaLnBrk="0" fontAlgn="base" hangingPunct="0">
              <a:spcBef>
                <a:spcPct val="0"/>
              </a:spcBef>
              <a:spcAft>
                <a:spcPct val="0"/>
              </a:spcAft>
              <a:defRPr sz="2215">
                <a:solidFill>
                  <a:schemeClr val="tx1"/>
                </a:solidFill>
                <a:latin typeface="Times New Roman" pitchFamily="18" charset="0"/>
                <a:ea typeface="ＭＳ Ｐゴシック" pitchFamily="34" charset="-128"/>
              </a:defRPr>
            </a:lvl9pPr>
          </a:lstStyle>
          <a:p>
            <a:pPr>
              <a:defRPr/>
            </a:pPr>
            <a:fld id="{A2B091E7-6741-4DC7-A1D0-B928514A24EB}" type="slidenum">
              <a:rPr lang="de-DE" sz="1292">
                <a:latin typeface="Arial" charset="0"/>
              </a:rPr>
              <a:pPr>
                <a:defRPr/>
              </a:pPr>
              <a:t>12</a:t>
            </a:fld>
            <a:endParaRPr lang="de-DE" sz="1292">
              <a:latin typeface="Arial" charset="0"/>
            </a:endParaRPr>
          </a:p>
        </p:txBody>
      </p:sp>
      <p:pic>
        <p:nvPicPr>
          <p:cNvPr id="16389" name="Picture 5" descr="\\psf\Home\Downloads\images-4.jpeg">
            <a:extLst>
              <a:ext uri="{FF2B5EF4-FFF2-40B4-BE49-F238E27FC236}">
                <a16:creationId xmlns:a16="http://schemas.microsoft.com/office/drawing/2014/main" id="{F39FA10A-3014-461B-A2E0-01187856A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4751388"/>
            <a:ext cx="1839913"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C79878C0-FE2A-471A-AC87-4055BF60C6BE}"/>
              </a:ext>
            </a:extLst>
          </p:cNvPr>
          <p:cNvCxnSpPr>
            <a:cxnSpLocks noChangeShapeType="1"/>
          </p:cNvCxnSpPr>
          <p:nvPr/>
        </p:nvCxnSpPr>
        <p:spPr bwMode="auto">
          <a:xfrm>
            <a:off x="6694488" y="4657725"/>
            <a:ext cx="2185987" cy="1566863"/>
          </a:xfrm>
          <a:prstGeom prst="line">
            <a:avLst/>
          </a:prstGeom>
          <a:noFill/>
          <a:ln w="76200" algn="ctr">
            <a:solidFill>
              <a:srgbClr val="FF0000"/>
            </a:solidFill>
            <a:round/>
            <a:headEnd type="none" w="sm" len="sm"/>
            <a:tailEnd type="none" w="sm" len="sm"/>
          </a:ln>
        </p:spPr>
      </p:cxnSp>
      <p:cxnSp>
        <p:nvCxnSpPr>
          <p:cNvPr id="10" name="Straight Connector 9">
            <a:extLst>
              <a:ext uri="{FF2B5EF4-FFF2-40B4-BE49-F238E27FC236}">
                <a16:creationId xmlns:a16="http://schemas.microsoft.com/office/drawing/2014/main" id="{8751B4CE-7A34-4189-AE72-2A68DB73FC3E}"/>
              </a:ext>
            </a:extLst>
          </p:cNvPr>
          <p:cNvCxnSpPr>
            <a:cxnSpLocks noChangeShapeType="1"/>
          </p:cNvCxnSpPr>
          <p:nvPr/>
        </p:nvCxnSpPr>
        <p:spPr bwMode="auto">
          <a:xfrm rot="10800000" flipV="1">
            <a:off x="6694488" y="4657725"/>
            <a:ext cx="2185987" cy="1566863"/>
          </a:xfrm>
          <a:prstGeom prst="line">
            <a:avLst/>
          </a:prstGeom>
          <a:noFill/>
          <a:ln w="76200" algn="ctr">
            <a:solidFill>
              <a:srgbClr val="FF0000"/>
            </a:solidFill>
            <a:round/>
            <a:headEnd type="none" w="sm" len="sm"/>
            <a:tailEnd type="none" w="sm" len="sm"/>
          </a:ln>
        </p:spPr>
      </p:cxnSp>
    </p:spTree>
    <p:extLst>
      <p:ext uri="{BB962C8B-B14F-4D97-AF65-F5344CB8AC3E}">
        <p14:creationId xmlns:p14="http://schemas.microsoft.com/office/powerpoint/2010/main" val="4277093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6840" name="Object 2">
            <a:extLst>
              <a:ext uri="{FF2B5EF4-FFF2-40B4-BE49-F238E27FC236}">
                <a16:creationId xmlns:a16="http://schemas.microsoft.com/office/drawing/2014/main" id="{CC82E198-2F4D-4FE2-BC80-BFDBE373E224}"/>
              </a:ext>
            </a:extLst>
          </p:cNvPr>
          <p:cNvGraphicFramePr>
            <a:graphicFrameLocks noChangeAspect="1"/>
          </p:cNvGraphicFramePr>
          <p:nvPr/>
        </p:nvGraphicFramePr>
        <p:xfrm>
          <a:off x="115888" y="3138488"/>
          <a:ext cx="8845550" cy="2967037"/>
        </p:xfrm>
        <a:graphic>
          <a:graphicData uri="http://schemas.openxmlformats.org/presentationml/2006/ole">
            <mc:AlternateContent xmlns:mc="http://schemas.openxmlformats.org/markup-compatibility/2006">
              <mc:Choice xmlns:v="urn:schemas-microsoft-com:vml" Requires="v">
                <p:oleObj spid="_x0000_s2053" name="Visio" r:id="rId4" imgW="11296926" imgH="3749439" progId="Visio.Drawing.11">
                  <p:embed/>
                </p:oleObj>
              </mc:Choice>
              <mc:Fallback>
                <p:oleObj name="Visio" r:id="rId4" imgW="11296926" imgH="3749439" progId="Visio.Drawing.11">
                  <p:embed/>
                  <p:pic>
                    <p:nvPicPr>
                      <p:cNvPr id="376840" name="Object 2">
                        <a:extLst>
                          <a:ext uri="{FF2B5EF4-FFF2-40B4-BE49-F238E27FC236}">
                            <a16:creationId xmlns:a16="http://schemas.microsoft.com/office/drawing/2014/main" id="{CC82E198-2F4D-4FE2-BC80-BFDBE373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8" y="3138488"/>
                        <a:ext cx="8845550" cy="2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Rectangle 2">
            <a:extLst>
              <a:ext uri="{FF2B5EF4-FFF2-40B4-BE49-F238E27FC236}">
                <a16:creationId xmlns:a16="http://schemas.microsoft.com/office/drawing/2014/main" id="{0FC700AE-401B-4A26-8850-031D761BB0BD}"/>
              </a:ext>
            </a:extLst>
          </p:cNvPr>
          <p:cNvSpPr>
            <a:spLocks noGrp="1" noChangeArrowheads="1"/>
          </p:cNvSpPr>
          <p:nvPr>
            <p:ph type="title"/>
          </p:nvPr>
        </p:nvSpPr>
        <p:spPr>
          <a:xfrm>
            <a:off x="363538" y="611188"/>
            <a:ext cx="8291512" cy="1054100"/>
          </a:xfrm>
        </p:spPr>
        <p:txBody>
          <a:bodyPr/>
          <a:lstStyle/>
          <a:p>
            <a:r>
              <a:rPr lang="id-ID" altLang="en-US" sz="2400">
                <a:solidFill>
                  <a:schemeClr val="tx1"/>
                </a:solidFill>
                <a:ea typeface="ＭＳ Ｐゴシック" panose="020B0600070205080204" pitchFamily="34" charset="-128"/>
              </a:rPr>
              <a:t>BAGAIMANA MENGKOMBINASIKAN ELEMEN TSB</a:t>
            </a:r>
            <a:r>
              <a:rPr lang="en-AU" altLang="en-US" sz="2400">
                <a:solidFill>
                  <a:schemeClr val="tx1"/>
                </a:solidFill>
                <a:ea typeface="ＭＳ Ｐゴシック" panose="020B0600070205080204" pitchFamily="34" charset="-128"/>
              </a:rPr>
              <a:t>? </a:t>
            </a:r>
            <a:endParaRPr lang="en-AU" altLang="en-US" sz="2400">
              <a:solidFill>
                <a:srgbClr val="FF0000"/>
              </a:solidFill>
              <a:ea typeface="ＭＳ Ｐゴシック" panose="020B0600070205080204" pitchFamily="34" charset="-128"/>
            </a:endParaRPr>
          </a:p>
        </p:txBody>
      </p:sp>
      <p:graphicFrame>
        <p:nvGraphicFramePr>
          <p:cNvPr id="376837" name="Object 3">
            <a:extLst>
              <a:ext uri="{FF2B5EF4-FFF2-40B4-BE49-F238E27FC236}">
                <a16:creationId xmlns:a16="http://schemas.microsoft.com/office/drawing/2014/main" id="{8DE9856F-57A1-4B11-9D4B-0C4823E42BD7}"/>
              </a:ext>
            </a:extLst>
          </p:cNvPr>
          <p:cNvGraphicFramePr>
            <a:graphicFrameLocks noChangeAspect="1"/>
          </p:cNvGraphicFramePr>
          <p:nvPr/>
        </p:nvGraphicFramePr>
        <p:xfrm>
          <a:off x="1600200" y="3643313"/>
          <a:ext cx="6056313" cy="2244725"/>
        </p:xfrm>
        <a:graphic>
          <a:graphicData uri="http://schemas.openxmlformats.org/presentationml/2006/ole">
            <mc:AlternateContent xmlns:mc="http://schemas.openxmlformats.org/markup-compatibility/2006">
              <mc:Choice xmlns:v="urn:schemas-microsoft-com:vml" Requires="v">
                <p:oleObj spid="_x0000_s2054" name="Visio" r:id="rId6" imgW="7084595" imgH="2530467" progId="Visio.Drawing.11">
                  <p:embed/>
                </p:oleObj>
              </mc:Choice>
              <mc:Fallback>
                <p:oleObj name="Visio" r:id="rId6" imgW="7084595" imgH="2530467" progId="Visio.Drawing.11">
                  <p:embed/>
                  <p:pic>
                    <p:nvPicPr>
                      <p:cNvPr id="376837" name="Object 3">
                        <a:extLst>
                          <a:ext uri="{FF2B5EF4-FFF2-40B4-BE49-F238E27FC236}">
                            <a16:creationId xmlns:a16="http://schemas.microsoft.com/office/drawing/2014/main" id="{8DE9856F-57A1-4B11-9D4B-0C4823E42B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643313"/>
                        <a:ext cx="6056313"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6838" name="Object 4">
            <a:extLst>
              <a:ext uri="{FF2B5EF4-FFF2-40B4-BE49-F238E27FC236}">
                <a16:creationId xmlns:a16="http://schemas.microsoft.com/office/drawing/2014/main" id="{663465E3-29BB-4537-BB4E-03A84C83283C}"/>
              </a:ext>
            </a:extLst>
          </p:cNvPr>
          <p:cNvGraphicFramePr>
            <a:graphicFrameLocks noChangeAspect="1"/>
          </p:cNvGraphicFramePr>
          <p:nvPr/>
        </p:nvGraphicFramePr>
        <p:xfrm>
          <a:off x="2492375" y="2889250"/>
          <a:ext cx="5689600" cy="2466975"/>
        </p:xfrm>
        <a:graphic>
          <a:graphicData uri="http://schemas.openxmlformats.org/presentationml/2006/ole">
            <mc:AlternateContent xmlns:mc="http://schemas.openxmlformats.org/markup-compatibility/2006">
              <mc:Choice xmlns:v="urn:schemas-microsoft-com:vml" Requires="v">
                <p:oleObj spid="_x0000_s2055" name="Visio" r:id="rId8" imgW="6664442" imgH="3131186" progId="Visio.Drawing.11">
                  <p:embed/>
                </p:oleObj>
              </mc:Choice>
              <mc:Fallback>
                <p:oleObj name="Visio" r:id="rId8" imgW="6664442" imgH="3131186" progId="Visio.Drawing.11">
                  <p:embed/>
                  <p:pic>
                    <p:nvPicPr>
                      <p:cNvPr id="376838" name="Object 4">
                        <a:extLst>
                          <a:ext uri="{FF2B5EF4-FFF2-40B4-BE49-F238E27FC236}">
                            <a16:creationId xmlns:a16="http://schemas.microsoft.com/office/drawing/2014/main" id="{663465E3-29BB-4537-BB4E-03A84C8328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2375" y="2889250"/>
                        <a:ext cx="56896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41" name="Rectangle 9">
            <a:extLst>
              <a:ext uri="{FF2B5EF4-FFF2-40B4-BE49-F238E27FC236}">
                <a16:creationId xmlns:a16="http://schemas.microsoft.com/office/drawing/2014/main" id="{98956BFD-62B3-4C20-9690-35E5B1A58122}"/>
              </a:ext>
            </a:extLst>
          </p:cNvPr>
          <p:cNvSpPr>
            <a:spLocks noChangeArrowheads="1"/>
          </p:cNvSpPr>
          <p:nvPr/>
        </p:nvSpPr>
        <p:spPr bwMode="auto">
          <a:xfrm>
            <a:off x="182563" y="1408113"/>
            <a:ext cx="8281987" cy="923925"/>
          </a:xfrm>
          <a:prstGeom prst="rect">
            <a:avLst/>
          </a:prstGeom>
          <a:noFill/>
          <a:ln w="9525">
            <a:noFill/>
            <a:miter lim="800000"/>
            <a:headEnd/>
            <a:tailEnd/>
          </a:ln>
        </p:spPr>
        <p:txBody>
          <a:bodyPr>
            <a:spAutoFit/>
          </a:bodyPr>
          <a:lstStyle/>
          <a:p>
            <a:pPr marL="738572" lvl="1" indent="-316531">
              <a:buFontTx/>
              <a:buAutoNum type="arabicPeriod"/>
              <a:tabLst>
                <a:tab pos="326789" algn="l"/>
                <a:tab pos="417646" algn="l"/>
                <a:tab pos="1569467" algn="l"/>
                <a:tab pos="1824450" algn="l"/>
              </a:tabLst>
              <a:defRPr/>
            </a:pPr>
            <a:r>
              <a:rPr lang="en-AU" dirty="0">
                <a:latin typeface="+mj-lt"/>
                <a:cs typeface="Arial" charset="0"/>
              </a:rPr>
              <a:t> What needs be done and when? - </a:t>
            </a:r>
            <a:r>
              <a:rPr lang="en-AU" i="1" dirty="0">
                <a:latin typeface="+mj-lt"/>
                <a:cs typeface="Arial" charset="0"/>
              </a:rPr>
              <a:t>Control flow</a:t>
            </a:r>
            <a:endParaRPr lang="en-AU" dirty="0">
              <a:latin typeface="+mj-lt"/>
              <a:cs typeface="Arial" charset="0"/>
            </a:endParaRPr>
          </a:p>
          <a:p>
            <a:pPr marL="738572" lvl="1" indent="-316531">
              <a:buFontTx/>
              <a:buAutoNum type="arabicPeriod"/>
              <a:tabLst>
                <a:tab pos="326789" algn="l"/>
                <a:tab pos="417646" algn="l"/>
                <a:tab pos="1569467" algn="l"/>
                <a:tab pos="1824450" algn="l"/>
              </a:tabLst>
              <a:defRPr/>
            </a:pPr>
            <a:r>
              <a:rPr lang="en-AU" dirty="0">
                <a:latin typeface="+mj-lt"/>
                <a:cs typeface="Arial" charset="0"/>
              </a:rPr>
              <a:t> What do we need to work on? – </a:t>
            </a:r>
            <a:r>
              <a:rPr lang="en-AU" i="1" dirty="0">
                <a:latin typeface="+mj-lt"/>
                <a:cs typeface="Arial" charset="0"/>
              </a:rPr>
              <a:t>Data</a:t>
            </a:r>
            <a:endParaRPr lang="en-AU" dirty="0">
              <a:latin typeface="+mj-lt"/>
              <a:cs typeface="Arial" charset="0"/>
            </a:endParaRPr>
          </a:p>
          <a:p>
            <a:pPr marL="738572" lvl="1" indent="-316531">
              <a:buFontTx/>
              <a:buAutoNum type="arabicPeriod"/>
              <a:tabLst>
                <a:tab pos="326789" algn="l"/>
                <a:tab pos="417646" algn="l"/>
                <a:tab pos="1569467" algn="l"/>
                <a:tab pos="1824450" algn="l"/>
              </a:tabLst>
              <a:defRPr/>
            </a:pPr>
            <a:r>
              <a:rPr lang="en-AU" dirty="0">
                <a:latin typeface="+mj-lt"/>
                <a:cs typeface="Arial" charset="0"/>
              </a:rPr>
              <a:t> Who’s doing the work? - </a:t>
            </a:r>
            <a:r>
              <a:rPr lang="en-AU" i="1" dirty="0">
                <a:latin typeface="+mj-lt"/>
                <a:cs typeface="Arial" charset="0"/>
              </a:rPr>
              <a:t>Resources (human &amp; systems)</a:t>
            </a:r>
            <a:r>
              <a:rPr lang="en-AU" dirty="0">
                <a:latin typeface="+mj-lt"/>
                <a:cs typeface="Arial" charset="0"/>
              </a:rPr>
              <a:t>	</a:t>
            </a:r>
          </a:p>
        </p:txBody>
      </p:sp>
    </p:spTree>
    <p:extLst>
      <p:ext uri="{BB962C8B-B14F-4D97-AF65-F5344CB8AC3E}">
        <p14:creationId xmlns:p14="http://schemas.microsoft.com/office/powerpoint/2010/main" val="32676570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76841">
                                            <p:txEl>
                                              <p:pRg st="0" end="0"/>
                                            </p:txEl>
                                          </p:spTgt>
                                        </p:tgtEl>
                                        <p:attrNameLst>
                                          <p:attrName>style.visibility</p:attrName>
                                        </p:attrNameLst>
                                      </p:cBhvr>
                                      <p:to>
                                        <p:strVal val="visible"/>
                                      </p:to>
                                    </p:set>
                                    <p:animEffect transition="in" filter="wipe(up)">
                                      <p:cBhvr>
                                        <p:cTn id="7" dur="500"/>
                                        <p:tgtEl>
                                          <p:spTgt spid="376841">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76837"/>
                                        </p:tgtEl>
                                        <p:attrNameLst>
                                          <p:attrName>style.visibility</p:attrName>
                                        </p:attrNameLst>
                                      </p:cBhvr>
                                      <p:to>
                                        <p:strVal val="visible"/>
                                      </p:to>
                                    </p:set>
                                    <p:animEffect transition="in" filter="fade">
                                      <p:cBhvr>
                                        <p:cTn id="11" dur="500"/>
                                        <p:tgtEl>
                                          <p:spTgt spid="3768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376841">
                                            <p:txEl>
                                              <p:pRg st="1" end="1"/>
                                            </p:txEl>
                                          </p:spTgt>
                                        </p:tgtEl>
                                        <p:attrNameLst>
                                          <p:attrName>style.visibility</p:attrName>
                                        </p:attrNameLst>
                                      </p:cBhvr>
                                      <p:to>
                                        <p:strVal val="visible"/>
                                      </p:to>
                                    </p:set>
                                    <p:animEffect transition="in" filter="wipe(up)">
                                      <p:cBhvr>
                                        <p:cTn id="16" dur="500"/>
                                        <p:tgtEl>
                                          <p:spTgt spid="376841">
                                            <p:txEl>
                                              <p:pRg st="1" end="1"/>
                                            </p:txEl>
                                          </p:spTgt>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376838"/>
                                        </p:tgtEl>
                                        <p:attrNameLst>
                                          <p:attrName>style.visibility</p:attrName>
                                        </p:attrNameLst>
                                      </p:cBhvr>
                                      <p:to>
                                        <p:strVal val="visible"/>
                                      </p:to>
                                    </p:set>
                                    <p:animEffect transition="in" filter="fade">
                                      <p:cBhvr>
                                        <p:cTn id="20" dur="500"/>
                                        <p:tgtEl>
                                          <p:spTgt spid="3768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376841">
                                            <p:txEl>
                                              <p:pRg st="2" end="2"/>
                                            </p:txEl>
                                          </p:spTgt>
                                        </p:tgtEl>
                                        <p:attrNameLst>
                                          <p:attrName>style.visibility</p:attrName>
                                        </p:attrNameLst>
                                      </p:cBhvr>
                                      <p:to>
                                        <p:strVal val="visible"/>
                                      </p:to>
                                    </p:set>
                                    <p:animEffect transition="in" filter="wipe(up)">
                                      <p:cBhvr>
                                        <p:cTn id="25" dur="500"/>
                                        <p:tgtEl>
                                          <p:spTgt spid="376841">
                                            <p:txEl>
                                              <p:pRg st="2" end="2"/>
                                            </p:txEl>
                                          </p:spTgt>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376840"/>
                                        </p:tgtEl>
                                        <p:attrNameLst>
                                          <p:attrName>style.visibility</p:attrName>
                                        </p:attrNameLst>
                                      </p:cBhvr>
                                      <p:to>
                                        <p:strVal val="visible"/>
                                      </p:to>
                                    </p:set>
                                    <p:animEffect transition="in" filter="fade">
                                      <p:cBhvr>
                                        <p:cTn id="29" dur="500"/>
                                        <p:tgtEl>
                                          <p:spTgt spid="376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1C53A95-5E6C-488A-8C8F-614DE0007CA4}"/>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Processes and Outcomes</a:t>
            </a:r>
          </a:p>
        </p:txBody>
      </p:sp>
      <p:sp>
        <p:nvSpPr>
          <p:cNvPr id="20483" name="Content Placeholder 2">
            <a:extLst>
              <a:ext uri="{FF2B5EF4-FFF2-40B4-BE49-F238E27FC236}">
                <a16:creationId xmlns:a16="http://schemas.microsoft.com/office/drawing/2014/main" id="{4FDD2537-6051-4F82-A98D-B3E6A53E764F}"/>
              </a:ext>
            </a:extLst>
          </p:cNvPr>
          <p:cNvSpPr>
            <a:spLocks noGrp="1" noChangeArrowheads="1"/>
          </p:cNvSpPr>
          <p:nvPr>
            <p:ph idx="1"/>
          </p:nvPr>
        </p:nvSpPr>
        <p:spPr>
          <a:xfrm>
            <a:off x="381000" y="1219200"/>
            <a:ext cx="8382000" cy="4724400"/>
          </a:xfrm>
        </p:spPr>
        <p:txBody>
          <a:bodyPr/>
          <a:lstStyle/>
          <a:p>
            <a:r>
              <a:rPr lang="en-US" altLang="en-US">
                <a:ea typeface="ＭＳ Ｐゴシック" panose="020B0600070205080204" pitchFamily="34" charset="-128"/>
              </a:rPr>
              <a:t>Every process leads to one or several outcomes, positive or negative</a:t>
            </a:r>
          </a:p>
          <a:p>
            <a:pPr lvl="1"/>
            <a:r>
              <a:rPr lang="en-US" altLang="en-US">
                <a:ea typeface="ＭＳ Ｐゴシック" panose="020B0600070205080204" pitchFamily="34" charset="-128"/>
              </a:rPr>
              <a:t>Positive outcomes deliver value</a:t>
            </a:r>
          </a:p>
          <a:p>
            <a:pPr lvl="1"/>
            <a:r>
              <a:rPr lang="en-US" altLang="en-US">
                <a:ea typeface="ＭＳ Ｐゴシック" panose="020B0600070205080204" pitchFamily="34" charset="-128"/>
              </a:rPr>
              <a:t>Negative outcomes reduce value</a:t>
            </a:r>
          </a:p>
          <a:p>
            <a:r>
              <a:rPr lang="en-US" altLang="en-US">
                <a:ea typeface="ＭＳ Ｐゴシック" panose="020B0600070205080204" pitchFamily="34" charset="-128"/>
              </a:rPr>
              <a:t>Fault-to-resolution process</a:t>
            </a:r>
          </a:p>
          <a:p>
            <a:pPr lvl="1"/>
            <a:r>
              <a:rPr lang="en-US" altLang="en-US">
                <a:ea typeface="ＭＳ Ｐゴシック" panose="020B0600070205080204" pitchFamily="34" charset="-128"/>
              </a:rPr>
              <a:t>Fault repaired without technician intervention</a:t>
            </a:r>
          </a:p>
          <a:p>
            <a:pPr lvl="1"/>
            <a:r>
              <a:rPr lang="en-US" altLang="en-US">
                <a:ea typeface="ＭＳ Ｐゴシック" panose="020B0600070205080204" pitchFamily="34" charset="-128"/>
              </a:rPr>
              <a:t>Fault repaired with minor technician intervention</a:t>
            </a:r>
          </a:p>
          <a:p>
            <a:pPr lvl="1"/>
            <a:r>
              <a:rPr lang="en-US" altLang="en-US">
                <a:ea typeface="ＭＳ Ｐゴシック" panose="020B0600070205080204" pitchFamily="34" charset="-128"/>
              </a:rPr>
              <a:t>Fault repaired and fully covered by warranty</a:t>
            </a:r>
          </a:p>
          <a:p>
            <a:pPr lvl="1"/>
            <a:r>
              <a:rPr lang="en-US" altLang="en-US">
                <a:ea typeface="ＭＳ Ｐゴシック" panose="020B0600070205080204" pitchFamily="34" charset="-128"/>
              </a:rPr>
              <a:t>Fault repaired and partly covered by warranty</a:t>
            </a:r>
          </a:p>
          <a:p>
            <a:pPr lvl="1"/>
            <a:r>
              <a:rPr lang="en-US" altLang="en-US">
                <a:ea typeface="ＭＳ Ｐゴシック" panose="020B0600070205080204" pitchFamily="34" charset="-128"/>
              </a:rPr>
              <a:t>Fault repaired but not covered by warranty</a:t>
            </a:r>
          </a:p>
          <a:p>
            <a:pPr lvl="1"/>
            <a:r>
              <a:rPr lang="en-US" altLang="en-US">
                <a:ea typeface="ＭＳ Ｐゴシック" panose="020B0600070205080204" pitchFamily="34" charset="-128"/>
              </a:rPr>
              <a:t>Fault not repaired (customer withdrew request)</a:t>
            </a:r>
          </a:p>
          <a:p>
            <a:pPr lvl="1">
              <a:buFontTx/>
              <a:buNone/>
            </a:pPr>
            <a:endParaRPr lang="en-US" altLang="en-US">
              <a:ea typeface="ＭＳ Ｐゴシック" panose="020B0600070205080204" pitchFamily="34" charset="-128"/>
            </a:endParaRPr>
          </a:p>
          <a:p>
            <a:pPr lvl="2"/>
            <a:endParaRPr lang="en-US" altLang="en-US">
              <a:ea typeface="ＭＳ Ｐゴシック" panose="020B0600070205080204" pitchFamily="34" charset="-128"/>
            </a:endParaRPr>
          </a:p>
        </p:txBody>
      </p:sp>
    </p:spTree>
    <p:extLst>
      <p:ext uri="{BB962C8B-B14F-4D97-AF65-F5344CB8AC3E}">
        <p14:creationId xmlns:p14="http://schemas.microsoft.com/office/powerpoint/2010/main" val="752322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36E3EE7-68EE-49E9-9924-F756D618E3C8}"/>
              </a:ext>
            </a:extLst>
          </p:cNvPr>
          <p:cNvSpPr>
            <a:spLocks noGrp="1" noChangeArrowheads="1"/>
          </p:cNvSpPr>
          <p:nvPr>
            <p:ph type="title"/>
          </p:nvPr>
        </p:nvSpPr>
        <p:spPr/>
        <p:txBody>
          <a:bodyPr/>
          <a:lstStyle/>
          <a:p>
            <a:r>
              <a:rPr lang="en-US" altLang="en-US">
                <a:ea typeface="ＭＳ Ｐゴシック" panose="020B0600070205080204" pitchFamily="34" charset="-128"/>
              </a:rPr>
              <a:t>What is a Business Process: Recap</a:t>
            </a:r>
          </a:p>
        </p:txBody>
      </p:sp>
      <p:pic>
        <p:nvPicPr>
          <p:cNvPr id="21507" name="Content Placeholder 3" descr="ch1_BPIngredients.png">
            <a:extLst>
              <a:ext uri="{FF2B5EF4-FFF2-40B4-BE49-F238E27FC236}">
                <a16:creationId xmlns:a16="http://schemas.microsoft.com/office/drawing/2014/main" id="{F93F73E6-798C-4C9F-9767-6230B20E7C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109" r="-2109"/>
          <a:stretch>
            <a:fillRect/>
          </a:stretch>
        </p:blipFill>
        <p:spPr>
          <a:xfrm>
            <a:off x="1060450" y="2227263"/>
            <a:ext cx="7023100" cy="3548062"/>
          </a:xfrm>
        </p:spPr>
      </p:pic>
    </p:spTree>
    <p:extLst>
      <p:ext uri="{BB962C8B-B14F-4D97-AF65-F5344CB8AC3E}">
        <p14:creationId xmlns:p14="http://schemas.microsoft.com/office/powerpoint/2010/main" val="26525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EE211DF-C436-4A65-B1A7-9C9073C59BCF}"/>
              </a:ext>
            </a:extLst>
          </p:cNvPr>
          <p:cNvSpPr>
            <a:spLocks noGrp="1" noChangeArrowheads="1"/>
          </p:cNvSpPr>
          <p:nvPr>
            <p:ph type="title"/>
          </p:nvPr>
        </p:nvSpPr>
        <p:spPr>
          <a:xfrm>
            <a:off x="468313" y="188913"/>
            <a:ext cx="7920037" cy="1008062"/>
          </a:xfrm>
        </p:spPr>
        <p:txBody>
          <a:bodyPr/>
          <a:lstStyle/>
          <a:p>
            <a:r>
              <a:rPr lang="en-AU" altLang="en-US">
                <a:ea typeface="ＭＳ Ｐゴシック" panose="020B0600070205080204" pitchFamily="34" charset="-128"/>
              </a:rPr>
              <a:t>BPM: What is it?</a:t>
            </a:r>
          </a:p>
        </p:txBody>
      </p:sp>
      <p:sp>
        <p:nvSpPr>
          <p:cNvPr id="22531" name="Rectangle 3">
            <a:extLst>
              <a:ext uri="{FF2B5EF4-FFF2-40B4-BE49-F238E27FC236}">
                <a16:creationId xmlns:a16="http://schemas.microsoft.com/office/drawing/2014/main" id="{3D638926-ACAE-4736-9DDF-058ED8D130F8}"/>
              </a:ext>
            </a:extLst>
          </p:cNvPr>
          <p:cNvSpPr>
            <a:spLocks noGrp="1" noChangeArrowheads="1"/>
          </p:cNvSpPr>
          <p:nvPr>
            <p:ph type="body" idx="1"/>
          </p:nvPr>
        </p:nvSpPr>
        <p:spPr>
          <a:xfrm>
            <a:off x="323850" y="1196975"/>
            <a:ext cx="8515350" cy="4608513"/>
          </a:xfrm>
        </p:spPr>
        <p:txBody>
          <a:bodyPr/>
          <a:lstStyle/>
          <a:p>
            <a:pPr>
              <a:buFontTx/>
              <a:buNone/>
            </a:pPr>
            <a:r>
              <a:rPr lang="en-AU" altLang="en-US">
                <a:ea typeface="ＭＳ Ｐゴシック" panose="020B0600070205080204" pitchFamily="34" charset="-128"/>
              </a:rPr>
              <a:t>	</a:t>
            </a:r>
            <a:r>
              <a:rPr lang="en-US" altLang="en-US">
                <a:ea typeface="ＭＳ Ｐゴシック" panose="020B0600070205080204" pitchFamily="34" charset="-128"/>
              </a:rPr>
              <a:t>Body of principles, methods and tools to design, analyze, execute and monitor business processes </a:t>
            </a:r>
          </a:p>
          <a:p>
            <a:pPr>
              <a:buFontTx/>
              <a:buNone/>
            </a:pPr>
            <a:r>
              <a:rPr lang="en-US" altLang="en-US">
                <a:ea typeface="ＭＳ Ｐゴシック" panose="020B0600070205080204" pitchFamily="34" charset="-128"/>
              </a:rPr>
              <a:t>	In this course, we will focus on BPM based on process models.</a:t>
            </a:r>
          </a:p>
        </p:txBody>
      </p:sp>
      <p:pic>
        <p:nvPicPr>
          <p:cNvPr id="22532" name="Picture 4" descr="brücke-2">
            <a:extLst>
              <a:ext uri="{FF2B5EF4-FFF2-40B4-BE49-F238E27FC236}">
                <a16:creationId xmlns:a16="http://schemas.microsoft.com/office/drawing/2014/main" id="{D51F91A4-9525-47DC-BDAB-A94D29434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2997200"/>
            <a:ext cx="4500563"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4A6FBFC0-7B50-4D12-AAFB-F00EAC65EF1A}"/>
              </a:ext>
            </a:extLst>
          </p:cNvPr>
          <p:cNvGrpSpPr>
            <a:grpSpLocks/>
          </p:cNvGrpSpPr>
          <p:nvPr/>
        </p:nvGrpSpPr>
        <p:grpSpPr bwMode="auto">
          <a:xfrm>
            <a:off x="3419475" y="3716338"/>
            <a:ext cx="2238375" cy="1025525"/>
            <a:chOff x="1889" y="1776"/>
            <a:chExt cx="1903" cy="940"/>
          </a:xfrm>
        </p:grpSpPr>
        <p:sp>
          <p:nvSpPr>
            <p:cNvPr id="22534" name="Oval 6">
              <a:extLst>
                <a:ext uri="{FF2B5EF4-FFF2-40B4-BE49-F238E27FC236}">
                  <a16:creationId xmlns:a16="http://schemas.microsoft.com/office/drawing/2014/main" id="{7D84F128-E90E-4A1B-8557-56D4FCC0BA10}"/>
                </a:ext>
              </a:extLst>
            </p:cNvPr>
            <p:cNvSpPr>
              <a:spLocks noChangeArrowheads="1"/>
            </p:cNvSpPr>
            <p:nvPr/>
          </p:nvSpPr>
          <p:spPr bwMode="auto">
            <a:xfrm rot="2536322">
              <a:off x="1889" y="1974"/>
              <a:ext cx="1903" cy="560"/>
            </a:xfrm>
            <a:prstGeom prst="ellipse">
              <a:avLst/>
            </a:prstGeom>
            <a:solidFill>
              <a:srgbClr val="CECECE"/>
            </a:solidFill>
            <a:ln w="12700">
              <a:solidFill>
                <a:schemeClr val="tx1"/>
              </a:solidFill>
              <a:round/>
              <a:headEnd/>
              <a:tailEnd/>
            </a:ln>
          </p:spPr>
          <p:txBody>
            <a:bodyPr wrap="none" anchor="ct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2535" name="Line 7">
              <a:extLst>
                <a:ext uri="{FF2B5EF4-FFF2-40B4-BE49-F238E27FC236}">
                  <a16:creationId xmlns:a16="http://schemas.microsoft.com/office/drawing/2014/main" id="{8DCF26ED-3EF5-4E42-B17A-B2CA2CB0D5D7}"/>
                </a:ext>
              </a:extLst>
            </p:cNvPr>
            <p:cNvSpPr>
              <a:spLocks noChangeShapeType="1"/>
            </p:cNvSpPr>
            <p:nvPr/>
          </p:nvSpPr>
          <p:spPr bwMode="auto">
            <a:xfrm>
              <a:off x="2448" y="1872"/>
              <a:ext cx="768" cy="6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0232" name="AutoShape 8">
              <a:extLst>
                <a:ext uri="{FF2B5EF4-FFF2-40B4-BE49-F238E27FC236}">
                  <a16:creationId xmlns:a16="http://schemas.microsoft.com/office/drawing/2014/main" id="{CA7D94F0-30E2-4A80-B9A7-B5D71C0A9DC7}"/>
                </a:ext>
              </a:extLst>
            </p:cNvPr>
            <p:cNvSpPr>
              <a:spLocks noChangeArrowheads="1"/>
            </p:cNvSpPr>
            <p:nvPr/>
          </p:nvSpPr>
          <p:spPr bwMode="auto">
            <a:xfrm>
              <a:off x="2639" y="2112"/>
              <a:ext cx="343" cy="236"/>
            </a:xfrm>
            <a:prstGeom prst="roundRect">
              <a:avLst>
                <a:gd name="adj" fmla="val 12255"/>
              </a:avLst>
            </a:prstGeom>
            <a:solidFill>
              <a:srgbClr val="00FF00"/>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defRPr/>
              </a:pPr>
              <a:endParaRPr lang="et-EE">
                <a:latin typeface="Arial" charset="0"/>
                <a:ea typeface="+mn-ea"/>
              </a:endParaRPr>
            </a:p>
          </p:txBody>
        </p:sp>
        <p:sp>
          <p:nvSpPr>
            <p:cNvPr id="22537" name="Rectangle 9">
              <a:extLst>
                <a:ext uri="{FF2B5EF4-FFF2-40B4-BE49-F238E27FC236}">
                  <a16:creationId xmlns:a16="http://schemas.microsoft.com/office/drawing/2014/main" id="{9CF54724-3525-4877-A81B-D6E8809D2D00}"/>
                </a:ext>
              </a:extLst>
            </p:cNvPr>
            <p:cNvSpPr>
              <a:spLocks noChangeArrowheads="1"/>
            </p:cNvSpPr>
            <p:nvPr/>
          </p:nvSpPr>
          <p:spPr bwMode="auto">
            <a:xfrm>
              <a:off x="2203" y="2311"/>
              <a:ext cx="8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180234" name="Freeform 10">
              <a:extLst>
                <a:ext uri="{FF2B5EF4-FFF2-40B4-BE49-F238E27FC236}">
                  <a16:creationId xmlns:a16="http://schemas.microsoft.com/office/drawing/2014/main" id="{A49E65E5-601F-4DB3-84C9-9EDFF5FFD187}"/>
                </a:ext>
              </a:extLst>
            </p:cNvPr>
            <p:cNvSpPr>
              <a:spLocks/>
            </p:cNvSpPr>
            <p:nvPr/>
          </p:nvSpPr>
          <p:spPr bwMode="auto">
            <a:xfrm>
              <a:off x="3024" y="2496"/>
              <a:ext cx="373" cy="220"/>
            </a:xfrm>
            <a:custGeom>
              <a:avLst/>
              <a:gdLst>
                <a:gd name="T0" fmla="*/ 73 w 487"/>
                <a:gd name="T1" fmla="*/ 0 h 317"/>
                <a:gd name="T2" fmla="*/ 413 w 487"/>
                <a:gd name="T3" fmla="*/ 0 h 317"/>
                <a:gd name="T4" fmla="*/ 486 w 487"/>
                <a:gd name="T5" fmla="*/ 158 h 317"/>
                <a:gd name="T6" fmla="*/ 413 w 487"/>
                <a:gd name="T7" fmla="*/ 316 h 317"/>
                <a:gd name="T8" fmla="*/ 73 w 487"/>
                <a:gd name="T9" fmla="*/ 316 h 317"/>
                <a:gd name="T10" fmla="*/ 0 w 487"/>
                <a:gd name="T11" fmla="*/ 158 h 317"/>
                <a:gd name="T12" fmla="*/ 73 w 487"/>
                <a:gd name="T13" fmla="*/ 0 h 317"/>
                <a:gd name="T14" fmla="*/ 0 60000 65536"/>
                <a:gd name="T15" fmla="*/ 0 60000 65536"/>
                <a:gd name="T16" fmla="*/ 0 60000 65536"/>
                <a:gd name="T17" fmla="*/ 0 60000 65536"/>
                <a:gd name="T18" fmla="*/ 0 60000 65536"/>
                <a:gd name="T19" fmla="*/ 0 60000 65536"/>
                <a:gd name="T20" fmla="*/ 0 60000 65536"/>
                <a:gd name="T21" fmla="*/ 0 w 487"/>
                <a:gd name="T22" fmla="*/ 0 h 317"/>
                <a:gd name="T23" fmla="*/ 487 w 487"/>
                <a:gd name="T24" fmla="*/ 317 h 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7" h="317">
                  <a:moveTo>
                    <a:pt x="73" y="0"/>
                  </a:moveTo>
                  <a:lnTo>
                    <a:pt x="413" y="0"/>
                  </a:lnTo>
                  <a:lnTo>
                    <a:pt x="486" y="158"/>
                  </a:lnTo>
                  <a:lnTo>
                    <a:pt x="413" y="316"/>
                  </a:lnTo>
                  <a:lnTo>
                    <a:pt x="73" y="316"/>
                  </a:lnTo>
                  <a:lnTo>
                    <a:pt x="0" y="158"/>
                  </a:lnTo>
                  <a:lnTo>
                    <a:pt x="73" y="0"/>
                  </a:lnTo>
                </a:path>
              </a:pathLst>
            </a:custGeom>
            <a:solidFill>
              <a:srgbClr val="F95AB7"/>
            </a:solidFill>
            <a:ln>
              <a:noFill/>
            </a:ln>
            <a:effectLst>
              <a:outerShdw dist="107763"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1" hangingPunct="1">
                <a:defRPr/>
              </a:pPr>
              <a:endParaRPr lang="et-EE">
                <a:latin typeface="Arial" charset="0"/>
                <a:ea typeface="+mn-ea"/>
              </a:endParaRPr>
            </a:p>
          </p:txBody>
        </p:sp>
        <p:sp>
          <p:nvSpPr>
            <p:cNvPr id="180235" name="Freeform 11">
              <a:extLst>
                <a:ext uri="{FF2B5EF4-FFF2-40B4-BE49-F238E27FC236}">
                  <a16:creationId xmlns:a16="http://schemas.microsoft.com/office/drawing/2014/main" id="{DFF1713C-9ABC-4489-9252-CF2A073DC177}"/>
                </a:ext>
              </a:extLst>
            </p:cNvPr>
            <p:cNvSpPr>
              <a:spLocks/>
            </p:cNvSpPr>
            <p:nvPr/>
          </p:nvSpPr>
          <p:spPr bwMode="auto">
            <a:xfrm>
              <a:off x="2303" y="1776"/>
              <a:ext cx="375" cy="220"/>
            </a:xfrm>
            <a:custGeom>
              <a:avLst/>
              <a:gdLst>
                <a:gd name="T0" fmla="*/ 73 w 489"/>
                <a:gd name="T1" fmla="*/ 0 h 317"/>
                <a:gd name="T2" fmla="*/ 414 w 489"/>
                <a:gd name="T3" fmla="*/ 0 h 317"/>
                <a:gd name="T4" fmla="*/ 488 w 489"/>
                <a:gd name="T5" fmla="*/ 158 h 317"/>
                <a:gd name="T6" fmla="*/ 414 w 489"/>
                <a:gd name="T7" fmla="*/ 316 h 317"/>
                <a:gd name="T8" fmla="*/ 73 w 489"/>
                <a:gd name="T9" fmla="*/ 316 h 317"/>
                <a:gd name="T10" fmla="*/ 0 w 489"/>
                <a:gd name="T11" fmla="*/ 158 h 317"/>
                <a:gd name="T12" fmla="*/ 73 w 489"/>
                <a:gd name="T13" fmla="*/ 0 h 317"/>
                <a:gd name="T14" fmla="*/ 0 60000 65536"/>
                <a:gd name="T15" fmla="*/ 0 60000 65536"/>
                <a:gd name="T16" fmla="*/ 0 60000 65536"/>
                <a:gd name="T17" fmla="*/ 0 60000 65536"/>
                <a:gd name="T18" fmla="*/ 0 60000 65536"/>
                <a:gd name="T19" fmla="*/ 0 60000 65536"/>
                <a:gd name="T20" fmla="*/ 0 60000 65536"/>
                <a:gd name="T21" fmla="*/ 0 w 489"/>
                <a:gd name="T22" fmla="*/ 0 h 317"/>
                <a:gd name="T23" fmla="*/ 489 w 489"/>
                <a:gd name="T24" fmla="*/ 317 h 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9" h="317">
                  <a:moveTo>
                    <a:pt x="73" y="0"/>
                  </a:moveTo>
                  <a:lnTo>
                    <a:pt x="414" y="0"/>
                  </a:lnTo>
                  <a:lnTo>
                    <a:pt x="488" y="158"/>
                  </a:lnTo>
                  <a:lnTo>
                    <a:pt x="414" y="316"/>
                  </a:lnTo>
                  <a:lnTo>
                    <a:pt x="73" y="316"/>
                  </a:lnTo>
                  <a:lnTo>
                    <a:pt x="0" y="158"/>
                  </a:lnTo>
                  <a:lnTo>
                    <a:pt x="73" y="0"/>
                  </a:lnTo>
                </a:path>
              </a:pathLst>
            </a:custGeom>
            <a:solidFill>
              <a:srgbClr val="F95AB7"/>
            </a:solidFill>
            <a:ln>
              <a:noFill/>
            </a:ln>
            <a:effectLst>
              <a:outerShdw dist="107763" dir="2700000" algn="ctr" rotWithShape="0">
                <a:schemeClr val="bg2"/>
              </a:outerShdw>
            </a:effectLst>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eaLnBrk="1" hangingPunct="1">
                <a:defRPr/>
              </a:pPr>
              <a:endParaRPr lang="et-EE">
                <a:latin typeface="Arial" charset="0"/>
                <a:ea typeface="+mn-ea"/>
              </a:endParaRPr>
            </a:p>
          </p:txBody>
        </p:sp>
      </p:grpSp>
    </p:spTree>
    <p:extLst>
      <p:ext uri="{BB962C8B-B14F-4D97-AF65-F5344CB8AC3E}">
        <p14:creationId xmlns:p14="http://schemas.microsoft.com/office/powerpoint/2010/main" val="888244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531D022-40AF-4AC9-B43A-68C07C147A73}"/>
              </a:ext>
            </a:extLst>
          </p:cNvPr>
          <p:cNvSpPr>
            <a:spLocks noGrp="1" noChangeArrowheads="1"/>
          </p:cNvSpPr>
          <p:nvPr>
            <p:ph type="title"/>
          </p:nvPr>
        </p:nvSpPr>
        <p:spPr>
          <a:xfrm>
            <a:off x="457200" y="228600"/>
            <a:ext cx="8229600" cy="1143000"/>
          </a:xfrm>
        </p:spPr>
        <p:txBody>
          <a:bodyPr/>
          <a:lstStyle/>
          <a:p>
            <a:r>
              <a:rPr lang="en-US" altLang="en-US">
                <a:ea typeface="ＭＳ Ｐゴシック" panose="020B0600070205080204" pitchFamily="34" charset="-128"/>
              </a:rPr>
              <a:t>Why BPM?</a:t>
            </a:r>
          </a:p>
        </p:txBody>
      </p:sp>
      <p:sp>
        <p:nvSpPr>
          <p:cNvPr id="24579" name="Rectangle 3">
            <a:extLst>
              <a:ext uri="{FF2B5EF4-FFF2-40B4-BE49-F238E27FC236}">
                <a16:creationId xmlns:a16="http://schemas.microsoft.com/office/drawing/2014/main" id="{8A1F4B2D-BB9D-4903-9B32-627014D25595}"/>
              </a:ext>
            </a:extLst>
          </p:cNvPr>
          <p:cNvSpPr>
            <a:spLocks noGrp="1" noChangeArrowheads="1"/>
          </p:cNvSpPr>
          <p:nvPr>
            <p:ph type="body" idx="1"/>
          </p:nvPr>
        </p:nvSpPr>
        <p:spPr/>
        <p:txBody>
          <a:bodyPr/>
          <a:lstStyle/>
          <a:p>
            <a:pPr>
              <a:buFontTx/>
              <a:buNone/>
            </a:pPr>
            <a:r>
              <a:rPr lang="en-AU" altLang="en-US" sz="2600">
                <a:ea typeface="ＭＳ Ｐゴシック" panose="020B0600070205080204" pitchFamily="34" charset="-128"/>
              </a:rPr>
              <a:t>	“</a:t>
            </a:r>
            <a:r>
              <a:rPr lang="en-AU" altLang="en-US" sz="2600" i="1">
                <a:ea typeface="ＭＳ Ｐゴシック" panose="020B0600070205080204" pitchFamily="34" charset="-128"/>
              </a:rPr>
              <a:t>The first rule of any technology used in a business is that automation applied to an efficient operation will magnify the efficiency.</a:t>
            </a:r>
            <a:br>
              <a:rPr lang="en-AU" altLang="en-US" sz="2600" i="1">
                <a:ea typeface="ＭＳ Ｐゴシック" panose="020B0600070205080204" pitchFamily="34" charset="-128"/>
              </a:rPr>
            </a:br>
            <a:r>
              <a:rPr lang="en-AU" altLang="en-US" sz="2600" i="1">
                <a:ea typeface="ＭＳ Ｐゴシック" panose="020B0600070205080204" pitchFamily="34" charset="-128"/>
              </a:rPr>
              <a:t>The second is that automation applied to an inefficient operation will magnify the inefficiency.”</a:t>
            </a:r>
            <a:endParaRPr lang="en-US" altLang="en-US" sz="2600">
              <a:ea typeface="ＭＳ Ｐゴシック" panose="020B0600070205080204" pitchFamily="34" charset="-128"/>
            </a:endParaRPr>
          </a:p>
        </p:txBody>
      </p:sp>
      <p:pic>
        <p:nvPicPr>
          <p:cNvPr id="24580" name="Picture 4" descr="bill_gates">
            <a:extLst>
              <a:ext uri="{FF2B5EF4-FFF2-40B4-BE49-F238E27FC236}">
                <a16:creationId xmlns:a16="http://schemas.microsoft.com/office/drawing/2014/main" id="{4EBC027D-C825-48AC-AC63-88D1F8DF7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292600"/>
            <a:ext cx="10287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629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6EC041F4-68EE-4A4E-A65B-9138AEDA5635}"/>
              </a:ext>
            </a:extLst>
          </p:cNvPr>
          <p:cNvSpPr>
            <a:spLocks noGrp="1" noChangeArrowheads="1"/>
          </p:cNvSpPr>
          <p:nvPr>
            <p:ph type="title"/>
          </p:nvPr>
        </p:nvSpPr>
        <p:spPr>
          <a:xfrm>
            <a:off x="457200" y="228600"/>
            <a:ext cx="8229600" cy="1143000"/>
          </a:xfrm>
        </p:spPr>
        <p:txBody>
          <a:bodyPr/>
          <a:lstStyle/>
          <a:p>
            <a:pPr eaLnBrk="1" hangingPunct="1"/>
            <a:r>
              <a:rPr lang="en-AU" altLang="en-US">
                <a:ea typeface="ＭＳ Ｐゴシック" panose="020B0600070205080204" pitchFamily="34" charset="-128"/>
              </a:rPr>
              <a:t>Why </a:t>
            </a:r>
            <a:r>
              <a:rPr lang="en-US" altLang="en-US">
                <a:ea typeface="ＭＳ Ｐゴシック" panose="020B0600070205080204" pitchFamily="34" charset="-128"/>
              </a:rPr>
              <a:t>BPM?</a:t>
            </a:r>
            <a:endParaRPr lang="en-AU" altLang="en-US">
              <a:ea typeface="ＭＳ Ｐゴシック" panose="020B0600070205080204" pitchFamily="34" charset="-128"/>
            </a:endParaRPr>
          </a:p>
        </p:txBody>
      </p:sp>
      <p:sp>
        <p:nvSpPr>
          <p:cNvPr id="25603" name="Line 6">
            <a:extLst>
              <a:ext uri="{FF2B5EF4-FFF2-40B4-BE49-F238E27FC236}">
                <a16:creationId xmlns:a16="http://schemas.microsoft.com/office/drawing/2014/main" id="{B72366DA-DF5C-4E84-9A55-0351DC8B6E50}"/>
              </a:ext>
            </a:extLst>
          </p:cNvPr>
          <p:cNvSpPr>
            <a:spLocks noChangeShapeType="1"/>
          </p:cNvSpPr>
          <p:nvPr/>
        </p:nvSpPr>
        <p:spPr bwMode="auto">
          <a:xfrm>
            <a:off x="3271838" y="3151188"/>
            <a:ext cx="611187" cy="776287"/>
          </a:xfrm>
          <a:prstGeom prst="line">
            <a:avLst/>
          </a:prstGeom>
          <a:noFill/>
          <a:ln w="523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4" name="Arc 7">
            <a:extLst>
              <a:ext uri="{FF2B5EF4-FFF2-40B4-BE49-F238E27FC236}">
                <a16:creationId xmlns:a16="http://schemas.microsoft.com/office/drawing/2014/main" id="{7FE513C7-BF7C-409D-A9FF-3E24B39B6E03}"/>
              </a:ext>
            </a:extLst>
          </p:cNvPr>
          <p:cNvSpPr>
            <a:spLocks/>
          </p:cNvSpPr>
          <p:nvPr/>
        </p:nvSpPr>
        <p:spPr bwMode="auto">
          <a:xfrm>
            <a:off x="3781425" y="3800475"/>
            <a:ext cx="228600" cy="288925"/>
          </a:xfrm>
          <a:custGeom>
            <a:avLst/>
            <a:gdLst>
              <a:gd name="T0" fmla="*/ 0 w 19450"/>
              <a:gd name="T1" fmla="*/ 2147483646 h 19446"/>
              <a:gd name="T2" fmla="*/ 2147483646 w 19450"/>
              <a:gd name="T3" fmla="*/ 0 h 19446"/>
              <a:gd name="T4" fmla="*/ 2147483646 w 19450"/>
              <a:gd name="T5" fmla="*/ 2147483646 h 19446"/>
              <a:gd name="T6" fmla="*/ 0 60000 65536"/>
              <a:gd name="T7" fmla="*/ 0 60000 65536"/>
              <a:gd name="T8" fmla="*/ 0 60000 65536"/>
              <a:gd name="T9" fmla="*/ 0 w 19450"/>
              <a:gd name="T10" fmla="*/ 0 h 19446"/>
              <a:gd name="T11" fmla="*/ 19450 w 19450"/>
              <a:gd name="T12" fmla="*/ 19446 h 19446"/>
            </a:gdLst>
            <a:ahLst/>
            <a:cxnLst>
              <a:cxn ang="T6">
                <a:pos x="T0" y="T1"/>
              </a:cxn>
              <a:cxn ang="T7">
                <a:pos x="T2" y="T3"/>
              </a:cxn>
              <a:cxn ang="T8">
                <a:pos x="T4" y="T5"/>
              </a:cxn>
            </a:cxnLst>
            <a:rect l="T9" t="T10" r="T11" b="T12"/>
            <a:pathLst>
              <a:path w="19450" h="19446" fill="none" extrusionOk="0">
                <a:moveTo>
                  <a:pt x="-1" y="10051"/>
                </a:moveTo>
                <a:cubicBezTo>
                  <a:pt x="2119" y="5663"/>
                  <a:pt x="5660" y="2120"/>
                  <a:pt x="10047" y="-1"/>
                </a:cubicBezTo>
              </a:path>
              <a:path w="19450" h="19446" stroke="0" extrusionOk="0">
                <a:moveTo>
                  <a:pt x="-1" y="10051"/>
                </a:moveTo>
                <a:cubicBezTo>
                  <a:pt x="2119" y="5663"/>
                  <a:pt x="5660" y="2120"/>
                  <a:pt x="10047" y="-1"/>
                </a:cubicBezTo>
                <a:lnTo>
                  <a:pt x="19450" y="19446"/>
                </a:lnTo>
                <a:lnTo>
                  <a:pt x="-1" y="100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5" name="Line 8">
            <a:extLst>
              <a:ext uri="{FF2B5EF4-FFF2-40B4-BE49-F238E27FC236}">
                <a16:creationId xmlns:a16="http://schemas.microsoft.com/office/drawing/2014/main" id="{30E435B2-664E-4743-99B5-C73CCA56D67F}"/>
              </a:ext>
            </a:extLst>
          </p:cNvPr>
          <p:cNvSpPr>
            <a:spLocks noChangeShapeType="1"/>
          </p:cNvSpPr>
          <p:nvPr/>
        </p:nvSpPr>
        <p:spPr bwMode="auto">
          <a:xfrm>
            <a:off x="3451225" y="2790825"/>
            <a:ext cx="2466975" cy="1588"/>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Arc 9">
            <a:extLst>
              <a:ext uri="{FF2B5EF4-FFF2-40B4-BE49-F238E27FC236}">
                <a16:creationId xmlns:a16="http://schemas.microsoft.com/office/drawing/2014/main" id="{1EB73FB8-2D2F-47CA-AB15-DCA2F74C660B}"/>
              </a:ext>
            </a:extLst>
          </p:cNvPr>
          <p:cNvSpPr>
            <a:spLocks/>
          </p:cNvSpPr>
          <p:nvPr/>
        </p:nvSpPr>
        <p:spPr bwMode="auto">
          <a:xfrm>
            <a:off x="5791200" y="2687638"/>
            <a:ext cx="255588" cy="206375"/>
          </a:xfrm>
          <a:custGeom>
            <a:avLst/>
            <a:gdLst>
              <a:gd name="T0" fmla="*/ 2147483646 w 21600"/>
              <a:gd name="T1" fmla="*/ 2147483646 h 13893"/>
              <a:gd name="T2" fmla="*/ 2147483646 w 21600"/>
              <a:gd name="T3" fmla="*/ 0 h 13893"/>
              <a:gd name="T4" fmla="*/ 2147483646 w 21600"/>
              <a:gd name="T5" fmla="*/ 2147483646 h 13893"/>
              <a:gd name="T6" fmla="*/ 0 60000 65536"/>
              <a:gd name="T7" fmla="*/ 0 60000 65536"/>
              <a:gd name="T8" fmla="*/ 0 60000 65536"/>
              <a:gd name="T9" fmla="*/ 0 w 21600"/>
              <a:gd name="T10" fmla="*/ 0 h 13893"/>
              <a:gd name="T11" fmla="*/ 21600 w 21600"/>
              <a:gd name="T12" fmla="*/ 13893 h 13893"/>
            </a:gdLst>
            <a:ahLst/>
            <a:cxnLst>
              <a:cxn ang="T6">
                <a:pos x="T0" y="T1"/>
              </a:cxn>
              <a:cxn ang="T7">
                <a:pos x="T2" y="T3"/>
              </a:cxn>
              <a:cxn ang="T8">
                <a:pos x="T4" y="T5"/>
              </a:cxn>
            </a:cxnLst>
            <a:rect l="T9" t="T10" r="T11" b="T12"/>
            <a:pathLst>
              <a:path w="21600" h="13893" fill="none" extrusionOk="0">
                <a:moveTo>
                  <a:pt x="1143" y="13893"/>
                </a:moveTo>
                <a:cubicBezTo>
                  <a:pt x="386" y="11659"/>
                  <a:pt x="0" y="9316"/>
                  <a:pt x="0" y="6958"/>
                </a:cubicBezTo>
                <a:cubicBezTo>
                  <a:pt x="-1" y="4591"/>
                  <a:pt x="388" y="2240"/>
                  <a:pt x="1151" y="0"/>
                </a:cubicBezTo>
              </a:path>
              <a:path w="21600" h="13893" stroke="0" extrusionOk="0">
                <a:moveTo>
                  <a:pt x="1143" y="13893"/>
                </a:moveTo>
                <a:cubicBezTo>
                  <a:pt x="386" y="11659"/>
                  <a:pt x="0" y="9316"/>
                  <a:pt x="0" y="6958"/>
                </a:cubicBezTo>
                <a:cubicBezTo>
                  <a:pt x="-1" y="4591"/>
                  <a:pt x="388" y="2240"/>
                  <a:pt x="1151" y="0"/>
                </a:cubicBezTo>
                <a:lnTo>
                  <a:pt x="21600" y="6958"/>
                </a:lnTo>
                <a:lnTo>
                  <a:pt x="1143" y="138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7" name="Line 10">
            <a:extLst>
              <a:ext uri="{FF2B5EF4-FFF2-40B4-BE49-F238E27FC236}">
                <a16:creationId xmlns:a16="http://schemas.microsoft.com/office/drawing/2014/main" id="{AA555F7E-8BE2-40BB-BB0D-34571023947A}"/>
              </a:ext>
            </a:extLst>
          </p:cNvPr>
          <p:cNvSpPr>
            <a:spLocks noChangeShapeType="1"/>
          </p:cNvSpPr>
          <p:nvPr/>
        </p:nvSpPr>
        <p:spPr bwMode="auto">
          <a:xfrm flipV="1">
            <a:off x="5105400" y="3394075"/>
            <a:ext cx="866775" cy="601663"/>
          </a:xfrm>
          <a:prstGeom prst="line">
            <a:avLst/>
          </a:prstGeom>
          <a:noFill/>
          <a:ln w="523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Arc 11">
            <a:extLst>
              <a:ext uri="{FF2B5EF4-FFF2-40B4-BE49-F238E27FC236}">
                <a16:creationId xmlns:a16="http://schemas.microsoft.com/office/drawing/2014/main" id="{3D6E9FB9-C8E1-4ACB-9676-CC06335E2220}"/>
              </a:ext>
            </a:extLst>
          </p:cNvPr>
          <p:cNvSpPr>
            <a:spLocks/>
          </p:cNvSpPr>
          <p:nvPr/>
        </p:nvSpPr>
        <p:spPr bwMode="auto">
          <a:xfrm>
            <a:off x="5848350" y="3300413"/>
            <a:ext cx="250825" cy="239712"/>
          </a:xfrm>
          <a:custGeom>
            <a:avLst/>
            <a:gdLst>
              <a:gd name="T0" fmla="*/ 2147483646 w 21289"/>
              <a:gd name="T1" fmla="*/ 2147483646 h 16098"/>
              <a:gd name="T2" fmla="*/ 0 w 21289"/>
              <a:gd name="T3" fmla="*/ 2147483646 h 16098"/>
              <a:gd name="T4" fmla="*/ 2147483646 w 21289"/>
              <a:gd name="T5" fmla="*/ 0 h 16098"/>
              <a:gd name="T6" fmla="*/ 0 60000 65536"/>
              <a:gd name="T7" fmla="*/ 0 60000 65536"/>
              <a:gd name="T8" fmla="*/ 0 60000 65536"/>
              <a:gd name="T9" fmla="*/ 0 w 21289"/>
              <a:gd name="T10" fmla="*/ 0 h 16098"/>
              <a:gd name="T11" fmla="*/ 21289 w 21289"/>
              <a:gd name="T12" fmla="*/ 16098 h 16098"/>
            </a:gdLst>
            <a:ahLst/>
            <a:cxnLst>
              <a:cxn ang="T6">
                <a:pos x="T0" y="T1"/>
              </a:cxn>
              <a:cxn ang="T7">
                <a:pos x="T2" y="T3"/>
              </a:cxn>
              <a:cxn ang="T8">
                <a:pos x="T4" y="T5"/>
              </a:cxn>
            </a:cxnLst>
            <a:rect l="T9" t="T10" r="T11" b="T12"/>
            <a:pathLst>
              <a:path w="21289" h="16098" fill="none" extrusionOk="0">
                <a:moveTo>
                  <a:pt x="6887" y="16097"/>
                </a:moveTo>
                <a:cubicBezTo>
                  <a:pt x="3252" y="12845"/>
                  <a:pt x="824" y="8459"/>
                  <a:pt x="-1" y="3652"/>
                </a:cubicBezTo>
              </a:path>
              <a:path w="21289" h="16098" stroke="0" extrusionOk="0">
                <a:moveTo>
                  <a:pt x="6887" y="16097"/>
                </a:moveTo>
                <a:cubicBezTo>
                  <a:pt x="3252" y="12845"/>
                  <a:pt x="824" y="8459"/>
                  <a:pt x="-1" y="3652"/>
                </a:cubicBezTo>
                <a:lnTo>
                  <a:pt x="21289" y="0"/>
                </a:lnTo>
                <a:lnTo>
                  <a:pt x="6887" y="160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609" name="Group 12">
            <a:extLst>
              <a:ext uri="{FF2B5EF4-FFF2-40B4-BE49-F238E27FC236}">
                <a16:creationId xmlns:a16="http://schemas.microsoft.com/office/drawing/2014/main" id="{A54125C7-36B4-44E2-95F0-F52BBEF16651}"/>
              </a:ext>
            </a:extLst>
          </p:cNvPr>
          <p:cNvGrpSpPr>
            <a:grpSpLocks/>
          </p:cNvGrpSpPr>
          <p:nvPr/>
        </p:nvGrpSpPr>
        <p:grpSpPr bwMode="auto">
          <a:xfrm>
            <a:off x="1166813" y="1844675"/>
            <a:ext cx="2393950" cy="1395413"/>
            <a:chOff x="979" y="926"/>
            <a:chExt cx="1509" cy="879"/>
          </a:xfrm>
        </p:grpSpPr>
        <p:sp>
          <p:nvSpPr>
            <p:cNvPr id="25625" name="Oval 13">
              <a:extLst>
                <a:ext uri="{FF2B5EF4-FFF2-40B4-BE49-F238E27FC236}">
                  <a16:creationId xmlns:a16="http://schemas.microsoft.com/office/drawing/2014/main" id="{7B983973-57F8-4628-B115-0FEF420A445C}"/>
                </a:ext>
              </a:extLst>
            </p:cNvPr>
            <p:cNvSpPr>
              <a:spLocks noChangeArrowheads="1"/>
            </p:cNvSpPr>
            <p:nvPr/>
          </p:nvSpPr>
          <p:spPr bwMode="auto">
            <a:xfrm>
              <a:off x="1079" y="1069"/>
              <a:ext cx="479" cy="407"/>
            </a:xfrm>
            <a:prstGeom prst="ellipse">
              <a:avLst/>
            </a:prstGeom>
            <a:solidFill>
              <a:srgbClr val="FFFFFF"/>
            </a:solidFill>
            <a:ln w="11113">
              <a:solidFill>
                <a:srgbClr val="000000"/>
              </a:solidFill>
              <a:round/>
              <a:headEnd/>
              <a:tailEnd/>
            </a:ln>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5626" name="Oval 14">
              <a:extLst>
                <a:ext uri="{FF2B5EF4-FFF2-40B4-BE49-F238E27FC236}">
                  <a16:creationId xmlns:a16="http://schemas.microsoft.com/office/drawing/2014/main" id="{6BF666A3-6CB6-43FF-BBFD-0E5DA71E033B}"/>
                </a:ext>
              </a:extLst>
            </p:cNvPr>
            <p:cNvSpPr>
              <a:spLocks noChangeArrowheads="1"/>
            </p:cNvSpPr>
            <p:nvPr/>
          </p:nvSpPr>
          <p:spPr bwMode="auto">
            <a:xfrm>
              <a:off x="1258" y="926"/>
              <a:ext cx="479" cy="407"/>
            </a:xfrm>
            <a:prstGeom prst="ellipse">
              <a:avLst/>
            </a:prstGeom>
            <a:solidFill>
              <a:srgbClr val="FFFFFF"/>
            </a:solidFill>
            <a:ln w="11113">
              <a:solidFill>
                <a:srgbClr val="000000"/>
              </a:solidFill>
              <a:round/>
              <a:headEnd/>
              <a:tailEnd/>
            </a:ln>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5627" name="Oval 15">
              <a:extLst>
                <a:ext uri="{FF2B5EF4-FFF2-40B4-BE49-F238E27FC236}">
                  <a16:creationId xmlns:a16="http://schemas.microsoft.com/office/drawing/2014/main" id="{8F97AB3E-E4C6-4812-9A4C-33B18A62770E}"/>
                </a:ext>
              </a:extLst>
            </p:cNvPr>
            <p:cNvSpPr>
              <a:spLocks noChangeArrowheads="1"/>
            </p:cNvSpPr>
            <p:nvPr/>
          </p:nvSpPr>
          <p:spPr bwMode="auto">
            <a:xfrm>
              <a:off x="1477" y="1069"/>
              <a:ext cx="479" cy="407"/>
            </a:xfrm>
            <a:prstGeom prst="ellipse">
              <a:avLst/>
            </a:prstGeom>
            <a:solidFill>
              <a:srgbClr val="FFFFFF"/>
            </a:solidFill>
            <a:ln w="11113">
              <a:solidFill>
                <a:srgbClr val="000000"/>
              </a:solidFill>
              <a:round/>
              <a:headEnd/>
              <a:tailEnd/>
            </a:ln>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5628" name="Oval 16">
              <a:extLst>
                <a:ext uri="{FF2B5EF4-FFF2-40B4-BE49-F238E27FC236}">
                  <a16:creationId xmlns:a16="http://schemas.microsoft.com/office/drawing/2014/main" id="{958541AA-4B9B-4E58-BDDB-18D62093D8ED}"/>
                </a:ext>
              </a:extLst>
            </p:cNvPr>
            <p:cNvSpPr>
              <a:spLocks noChangeArrowheads="1"/>
            </p:cNvSpPr>
            <p:nvPr/>
          </p:nvSpPr>
          <p:spPr bwMode="auto">
            <a:xfrm>
              <a:off x="1796" y="1052"/>
              <a:ext cx="486" cy="407"/>
            </a:xfrm>
            <a:prstGeom prst="ellipse">
              <a:avLst/>
            </a:prstGeom>
            <a:solidFill>
              <a:srgbClr val="FFFFFF"/>
            </a:solidFill>
            <a:ln w="11113">
              <a:solidFill>
                <a:srgbClr val="000000"/>
              </a:solidFill>
              <a:round/>
              <a:headEnd/>
              <a:tailEnd/>
            </a:ln>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5629" name="Oval 17">
              <a:extLst>
                <a:ext uri="{FF2B5EF4-FFF2-40B4-BE49-F238E27FC236}">
                  <a16:creationId xmlns:a16="http://schemas.microsoft.com/office/drawing/2014/main" id="{261C7B88-B3CB-4630-B4EC-AD461E6340C1}"/>
                </a:ext>
              </a:extLst>
            </p:cNvPr>
            <p:cNvSpPr>
              <a:spLocks noChangeArrowheads="1"/>
            </p:cNvSpPr>
            <p:nvPr/>
          </p:nvSpPr>
          <p:spPr bwMode="auto">
            <a:xfrm>
              <a:off x="2009" y="1153"/>
              <a:ext cx="479" cy="408"/>
            </a:xfrm>
            <a:prstGeom prst="ellipse">
              <a:avLst/>
            </a:prstGeom>
            <a:solidFill>
              <a:srgbClr val="FFFFFF"/>
            </a:solidFill>
            <a:ln w="11113">
              <a:solidFill>
                <a:srgbClr val="000000"/>
              </a:solidFill>
              <a:round/>
              <a:headEnd/>
              <a:tailEnd/>
            </a:ln>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5630" name="Oval 18">
              <a:extLst>
                <a:ext uri="{FF2B5EF4-FFF2-40B4-BE49-F238E27FC236}">
                  <a16:creationId xmlns:a16="http://schemas.microsoft.com/office/drawing/2014/main" id="{495FFCFE-B6B0-416A-A5D1-4E73B9C5024A}"/>
                </a:ext>
              </a:extLst>
            </p:cNvPr>
            <p:cNvSpPr>
              <a:spLocks noChangeArrowheads="1"/>
            </p:cNvSpPr>
            <p:nvPr/>
          </p:nvSpPr>
          <p:spPr bwMode="auto">
            <a:xfrm>
              <a:off x="1936" y="1381"/>
              <a:ext cx="479" cy="407"/>
            </a:xfrm>
            <a:prstGeom prst="ellipse">
              <a:avLst/>
            </a:prstGeom>
            <a:solidFill>
              <a:srgbClr val="FFFFFF"/>
            </a:solidFill>
            <a:ln w="11113">
              <a:solidFill>
                <a:srgbClr val="000000"/>
              </a:solidFill>
              <a:round/>
              <a:headEnd/>
              <a:tailEnd/>
            </a:ln>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5631" name="Oval 19">
              <a:extLst>
                <a:ext uri="{FF2B5EF4-FFF2-40B4-BE49-F238E27FC236}">
                  <a16:creationId xmlns:a16="http://schemas.microsoft.com/office/drawing/2014/main" id="{A00444CA-32C1-481E-9FBE-D99D4B8805E4}"/>
                </a:ext>
              </a:extLst>
            </p:cNvPr>
            <p:cNvSpPr>
              <a:spLocks noChangeArrowheads="1"/>
            </p:cNvSpPr>
            <p:nvPr/>
          </p:nvSpPr>
          <p:spPr bwMode="auto">
            <a:xfrm>
              <a:off x="1643" y="1305"/>
              <a:ext cx="486" cy="416"/>
            </a:xfrm>
            <a:prstGeom prst="ellipse">
              <a:avLst/>
            </a:prstGeom>
            <a:solidFill>
              <a:srgbClr val="FFFFFF"/>
            </a:solidFill>
            <a:ln w="11113">
              <a:solidFill>
                <a:srgbClr val="000000"/>
              </a:solidFill>
              <a:round/>
              <a:headEnd/>
              <a:tailEnd/>
            </a:ln>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5632" name="Oval 20">
              <a:extLst>
                <a:ext uri="{FF2B5EF4-FFF2-40B4-BE49-F238E27FC236}">
                  <a16:creationId xmlns:a16="http://schemas.microsoft.com/office/drawing/2014/main" id="{16CB0218-4ECB-484E-AC60-FFBD5B04FDBF}"/>
                </a:ext>
              </a:extLst>
            </p:cNvPr>
            <p:cNvSpPr>
              <a:spLocks noChangeArrowheads="1"/>
            </p:cNvSpPr>
            <p:nvPr/>
          </p:nvSpPr>
          <p:spPr bwMode="auto">
            <a:xfrm>
              <a:off x="1344" y="1398"/>
              <a:ext cx="479" cy="407"/>
            </a:xfrm>
            <a:prstGeom prst="ellipse">
              <a:avLst/>
            </a:prstGeom>
            <a:solidFill>
              <a:srgbClr val="FFFFFF"/>
            </a:solidFill>
            <a:ln w="11113">
              <a:solidFill>
                <a:srgbClr val="000000"/>
              </a:solidFill>
              <a:round/>
              <a:headEnd/>
              <a:tailEnd/>
            </a:ln>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5633" name="Oval 21">
              <a:extLst>
                <a:ext uri="{FF2B5EF4-FFF2-40B4-BE49-F238E27FC236}">
                  <a16:creationId xmlns:a16="http://schemas.microsoft.com/office/drawing/2014/main" id="{0A6F4F8D-1E9C-426A-BA31-A26FADE9A519}"/>
                </a:ext>
              </a:extLst>
            </p:cNvPr>
            <p:cNvSpPr>
              <a:spLocks noChangeArrowheads="1"/>
            </p:cNvSpPr>
            <p:nvPr/>
          </p:nvSpPr>
          <p:spPr bwMode="auto">
            <a:xfrm>
              <a:off x="979" y="1305"/>
              <a:ext cx="479" cy="416"/>
            </a:xfrm>
            <a:prstGeom prst="ellipse">
              <a:avLst/>
            </a:prstGeom>
            <a:solidFill>
              <a:srgbClr val="FFFFFF"/>
            </a:solidFill>
            <a:ln w="11113">
              <a:solidFill>
                <a:srgbClr val="000000"/>
              </a:solidFill>
              <a:round/>
              <a:headEnd/>
              <a:tailEnd/>
            </a:ln>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5634" name="Freeform 22">
              <a:extLst>
                <a:ext uri="{FF2B5EF4-FFF2-40B4-BE49-F238E27FC236}">
                  <a16:creationId xmlns:a16="http://schemas.microsoft.com/office/drawing/2014/main" id="{3D134E73-5CF0-4828-BF2F-03A6FE21D38E}"/>
                </a:ext>
              </a:extLst>
            </p:cNvPr>
            <p:cNvSpPr>
              <a:spLocks/>
            </p:cNvSpPr>
            <p:nvPr/>
          </p:nvSpPr>
          <p:spPr bwMode="auto">
            <a:xfrm>
              <a:off x="1129" y="1049"/>
              <a:ext cx="1222" cy="641"/>
            </a:xfrm>
            <a:custGeom>
              <a:avLst/>
              <a:gdLst>
                <a:gd name="T0" fmla="*/ 0 w 1222"/>
                <a:gd name="T1" fmla="*/ 363 h 641"/>
                <a:gd name="T2" fmla="*/ 0 w 1222"/>
                <a:gd name="T3" fmla="*/ 270 h 641"/>
                <a:gd name="T4" fmla="*/ 40 w 1222"/>
                <a:gd name="T5" fmla="*/ 186 h 641"/>
                <a:gd name="T6" fmla="*/ 86 w 1222"/>
                <a:gd name="T7" fmla="*/ 101 h 641"/>
                <a:gd name="T8" fmla="*/ 153 w 1222"/>
                <a:gd name="T9" fmla="*/ 51 h 641"/>
                <a:gd name="T10" fmla="*/ 226 w 1222"/>
                <a:gd name="T11" fmla="*/ 0 h 641"/>
                <a:gd name="T12" fmla="*/ 292 w 1222"/>
                <a:gd name="T13" fmla="*/ 0 h 641"/>
                <a:gd name="T14" fmla="*/ 392 w 1222"/>
                <a:gd name="T15" fmla="*/ 0 h 641"/>
                <a:gd name="T16" fmla="*/ 458 w 1222"/>
                <a:gd name="T17" fmla="*/ 0 h 641"/>
                <a:gd name="T18" fmla="*/ 531 w 1222"/>
                <a:gd name="T19" fmla="*/ 34 h 641"/>
                <a:gd name="T20" fmla="*/ 598 w 1222"/>
                <a:gd name="T21" fmla="*/ 68 h 641"/>
                <a:gd name="T22" fmla="*/ 664 w 1222"/>
                <a:gd name="T23" fmla="*/ 68 h 641"/>
                <a:gd name="T24" fmla="*/ 737 w 1222"/>
                <a:gd name="T25" fmla="*/ 101 h 641"/>
                <a:gd name="T26" fmla="*/ 850 w 1222"/>
                <a:gd name="T27" fmla="*/ 101 h 641"/>
                <a:gd name="T28" fmla="*/ 930 w 1222"/>
                <a:gd name="T29" fmla="*/ 101 h 641"/>
                <a:gd name="T30" fmla="*/ 1003 w 1222"/>
                <a:gd name="T31" fmla="*/ 101 h 641"/>
                <a:gd name="T32" fmla="*/ 1069 w 1222"/>
                <a:gd name="T33" fmla="*/ 135 h 641"/>
                <a:gd name="T34" fmla="*/ 1109 w 1222"/>
                <a:gd name="T35" fmla="*/ 219 h 641"/>
                <a:gd name="T36" fmla="*/ 1182 w 1222"/>
                <a:gd name="T37" fmla="*/ 287 h 641"/>
                <a:gd name="T38" fmla="*/ 1222 w 1222"/>
                <a:gd name="T39" fmla="*/ 380 h 641"/>
                <a:gd name="T40" fmla="*/ 1222 w 1222"/>
                <a:gd name="T41" fmla="*/ 464 h 641"/>
                <a:gd name="T42" fmla="*/ 1156 w 1222"/>
                <a:gd name="T43" fmla="*/ 498 h 641"/>
                <a:gd name="T44" fmla="*/ 1083 w 1222"/>
                <a:gd name="T45" fmla="*/ 532 h 641"/>
                <a:gd name="T46" fmla="*/ 1043 w 1222"/>
                <a:gd name="T47" fmla="*/ 616 h 641"/>
                <a:gd name="T48" fmla="*/ 970 w 1222"/>
                <a:gd name="T49" fmla="*/ 641 h 641"/>
                <a:gd name="T50" fmla="*/ 903 w 1222"/>
                <a:gd name="T51" fmla="*/ 582 h 641"/>
                <a:gd name="T52" fmla="*/ 830 w 1222"/>
                <a:gd name="T53" fmla="*/ 582 h 641"/>
                <a:gd name="T54" fmla="*/ 764 w 1222"/>
                <a:gd name="T55" fmla="*/ 582 h 641"/>
                <a:gd name="T56" fmla="*/ 697 w 1222"/>
                <a:gd name="T57" fmla="*/ 582 h 641"/>
                <a:gd name="T58" fmla="*/ 624 w 1222"/>
                <a:gd name="T59" fmla="*/ 582 h 641"/>
                <a:gd name="T60" fmla="*/ 545 w 1222"/>
                <a:gd name="T61" fmla="*/ 582 h 641"/>
                <a:gd name="T62" fmla="*/ 471 w 1222"/>
                <a:gd name="T63" fmla="*/ 599 h 641"/>
                <a:gd name="T64" fmla="*/ 405 w 1222"/>
                <a:gd name="T65" fmla="*/ 599 h 641"/>
                <a:gd name="T66" fmla="*/ 332 w 1222"/>
                <a:gd name="T67" fmla="*/ 582 h 641"/>
                <a:gd name="T68" fmla="*/ 252 w 1222"/>
                <a:gd name="T69" fmla="*/ 582 h 641"/>
                <a:gd name="T70" fmla="*/ 179 w 1222"/>
                <a:gd name="T71" fmla="*/ 582 h 641"/>
                <a:gd name="T72" fmla="*/ 113 w 1222"/>
                <a:gd name="T73" fmla="*/ 565 h 641"/>
                <a:gd name="T74" fmla="*/ 40 w 1222"/>
                <a:gd name="T75" fmla="*/ 481 h 641"/>
                <a:gd name="T76" fmla="*/ 13 w 1222"/>
                <a:gd name="T77" fmla="*/ 397 h 641"/>
                <a:gd name="T78" fmla="*/ 13 w 1222"/>
                <a:gd name="T79" fmla="*/ 329 h 641"/>
                <a:gd name="T80" fmla="*/ 0 w 1222"/>
                <a:gd name="T81" fmla="*/ 363 h 6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2"/>
                <a:gd name="T124" fmla="*/ 0 h 641"/>
                <a:gd name="T125" fmla="*/ 1222 w 1222"/>
                <a:gd name="T126" fmla="*/ 641 h 6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2" h="641">
                  <a:moveTo>
                    <a:pt x="0" y="363"/>
                  </a:moveTo>
                  <a:lnTo>
                    <a:pt x="0" y="270"/>
                  </a:lnTo>
                  <a:lnTo>
                    <a:pt x="40" y="186"/>
                  </a:lnTo>
                  <a:lnTo>
                    <a:pt x="86" y="101"/>
                  </a:lnTo>
                  <a:lnTo>
                    <a:pt x="153" y="51"/>
                  </a:lnTo>
                  <a:lnTo>
                    <a:pt x="226" y="0"/>
                  </a:lnTo>
                  <a:lnTo>
                    <a:pt x="292" y="0"/>
                  </a:lnTo>
                  <a:lnTo>
                    <a:pt x="392" y="0"/>
                  </a:lnTo>
                  <a:lnTo>
                    <a:pt x="458" y="0"/>
                  </a:lnTo>
                  <a:lnTo>
                    <a:pt x="531" y="34"/>
                  </a:lnTo>
                  <a:lnTo>
                    <a:pt x="598" y="68"/>
                  </a:lnTo>
                  <a:lnTo>
                    <a:pt x="664" y="68"/>
                  </a:lnTo>
                  <a:lnTo>
                    <a:pt x="737" y="101"/>
                  </a:lnTo>
                  <a:lnTo>
                    <a:pt x="850" y="101"/>
                  </a:lnTo>
                  <a:lnTo>
                    <a:pt x="930" y="101"/>
                  </a:lnTo>
                  <a:lnTo>
                    <a:pt x="1003" y="101"/>
                  </a:lnTo>
                  <a:lnTo>
                    <a:pt x="1069" y="135"/>
                  </a:lnTo>
                  <a:lnTo>
                    <a:pt x="1109" y="219"/>
                  </a:lnTo>
                  <a:lnTo>
                    <a:pt x="1182" y="287"/>
                  </a:lnTo>
                  <a:lnTo>
                    <a:pt x="1222" y="380"/>
                  </a:lnTo>
                  <a:lnTo>
                    <a:pt x="1222" y="464"/>
                  </a:lnTo>
                  <a:lnTo>
                    <a:pt x="1156" y="498"/>
                  </a:lnTo>
                  <a:lnTo>
                    <a:pt x="1083" y="532"/>
                  </a:lnTo>
                  <a:lnTo>
                    <a:pt x="1043" y="616"/>
                  </a:lnTo>
                  <a:lnTo>
                    <a:pt x="970" y="641"/>
                  </a:lnTo>
                  <a:lnTo>
                    <a:pt x="903" y="582"/>
                  </a:lnTo>
                  <a:lnTo>
                    <a:pt x="830" y="582"/>
                  </a:lnTo>
                  <a:lnTo>
                    <a:pt x="764" y="582"/>
                  </a:lnTo>
                  <a:lnTo>
                    <a:pt x="697" y="582"/>
                  </a:lnTo>
                  <a:lnTo>
                    <a:pt x="624" y="582"/>
                  </a:lnTo>
                  <a:lnTo>
                    <a:pt x="545" y="582"/>
                  </a:lnTo>
                  <a:lnTo>
                    <a:pt x="471" y="599"/>
                  </a:lnTo>
                  <a:lnTo>
                    <a:pt x="405" y="599"/>
                  </a:lnTo>
                  <a:lnTo>
                    <a:pt x="332" y="582"/>
                  </a:lnTo>
                  <a:lnTo>
                    <a:pt x="252" y="582"/>
                  </a:lnTo>
                  <a:lnTo>
                    <a:pt x="179" y="582"/>
                  </a:lnTo>
                  <a:lnTo>
                    <a:pt x="113" y="565"/>
                  </a:lnTo>
                  <a:lnTo>
                    <a:pt x="40" y="481"/>
                  </a:lnTo>
                  <a:lnTo>
                    <a:pt x="13" y="397"/>
                  </a:lnTo>
                  <a:lnTo>
                    <a:pt x="13" y="329"/>
                  </a:lnTo>
                  <a:lnTo>
                    <a:pt x="0" y="363"/>
                  </a:lnTo>
                  <a:close/>
                </a:path>
              </a:pathLst>
            </a:custGeom>
            <a:solidFill>
              <a:srgbClr val="FFFFFF"/>
            </a:solidFill>
            <a:ln w="11113">
              <a:solidFill>
                <a:srgbClr val="FFFFFF"/>
              </a:solidFill>
              <a:round/>
              <a:headEnd/>
              <a:tailEnd/>
            </a:ln>
          </p:spPr>
          <p:txBody>
            <a:bodyPr/>
            <a:lstStyle/>
            <a:p>
              <a:endParaRPr lang="en-US"/>
            </a:p>
          </p:txBody>
        </p:sp>
      </p:grpSp>
      <p:sp>
        <p:nvSpPr>
          <p:cNvPr id="25610" name="Oval 23">
            <a:extLst>
              <a:ext uri="{FF2B5EF4-FFF2-40B4-BE49-F238E27FC236}">
                <a16:creationId xmlns:a16="http://schemas.microsoft.com/office/drawing/2014/main" id="{1DDBE703-7367-44FC-9A04-B0164DCDCFA6}"/>
              </a:ext>
            </a:extLst>
          </p:cNvPr>
          <p:cNvSpPr>
            <a:spLocks noChangeArrowheads="1"/>
          </p:cNvSpPr>
          <p:nvPr/>
        </p:nvSpPr>
        <p:spPr bwMode="auto">
          <a:xfrm>
            <a:off x="3775075" y="3906838"/>
            <a:ext cx="1728788" cy="1184275"/>
          </a:xfrm>
          <a:prstGeom prst="ellipse">
            <a:avLst/>
          </a:prstGeom>
          <a:solidFill>
            <a:srgbClr val="FFFFFF"/>
          </a:solidFill>
          <a:ln w="11113">
            <a:solidFill>
              <a:srgbClr val="000000"/>
            </a:solidFill>
            <a:round/>
            <a:headEnd/>
            <a:tailEnd/>
          </a:ln>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5611" name="Rectangle 24">
            <a:extLst>
              <a:ext uri="{FF2B5EF4-FFF2-40B4-BE49-F238E27FC236}">
                <a16:creationId xmlns:a16="http://schemas.microsoft.com/office/drawing/2014/main" id="{A81B84C6-AB97-4A1D-8E65-FD4D36312B12}"/>
              </a:ext>
            </a:extLst>
          </p:cNvPr>
          <p:cNvSpPr>
            <a:spLocks noChangeArrowheads="1"/>
          </p:cNvSpPr>
          <p:nvPr/>
        </p:nvSpPr>
        <p:spPr bwMode="auto">
          <a:xfrm>
            <a:off x="6102350" y="2295525"/>
            <a:ext cx="1898650" cy="112871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5612" name="Rectangle 25">
            <a:extLst>
              <a:ext uri="{FF2B5EF4-FFF2-40B4-BE49-F238E27FC236}">
                <a16:creationId xmlns:a16="http://schemas.microsoft.com/office/drawing/2014/main" id="{62716923-8EB0-4824-999A-C3F4765C4152}"/>
              </a:ext>
            </a:extLst>
          </p:cNvPr>
          <p:cNvSpPr>
            <a:spLocks noChangeArrowheads="1"/>
          </p:cNvSpPr>
          <p:nvPr/>
        </p:nvSpPr>
        <p:spPr bwMode="auto">
          <a:xfrm>
            <a:off x="6124575" y="2322513"/>
            <a:ext cx="1855788" cy="1076325"/>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25613" name="Rectangle 26">
            <a:extLst>
              <a:ext uri="{FF2B5EF4-FFF2-40B4-BE49-F238E27FC236}">
                <a16:creationId xmlns:a16="http://schemas.microsoft.com/office/drawing/2014/main" id="{B85C2011-129E-4753-8345-FD5F6D61EAFC}"/>
              </a:ext>
            </a:extLst>
          </p:cNvPr>
          <p:cNvSpPr>
            <a:spLocks noChangeArrowheads="1"/>
          </p:cNvSpPr>
          <p:nvPr/>
        </p:nvSpPr>
        <p:spPr bwMode="auto">
          <a:xfrm>
            <a:off x="1695450" y="2335213"/>
            <a:ext cx="13287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900">
                <a:solidFill>
                  <a:srgbClr val="000000"/>
                </a:solidFill>
              </a:rPr>
              <a:t>Information</a:t>
            </a:r>
            <a:endParaRPr lang="en-US" altLang="en-US" sz="2400" b="0">
              <a:solidFill>
                <a:schemeClr val="tx1"/>
              </a:solidFill>
            </a:endParaRPr>
          </a:p>
        </p:txBody>
      </p:sp>
      <p:sp>
        <p:nvSpPr>
          <p:cNvPr id="25614" name="Rectangle 27">
            <a:extLst>
              <a:ext uri="{FF2B5EF4-FFF2-40B4-BE49-F238E27FC236}">
                <a16:creationId xmlns:a16="http://schemas.microsoft.com/office/drawing/2014/main" id="{AC79A163-03BF-4914-90E3-EA90A46A4476}"/>
              </a:ext>
            </a:extLst>
          </p:cNvPr>
          <p:cNvSpPr>
            <a:spLocks noChangeArrowheads="1"/>
          </p:cNvSpPr>
          <p:nvPr/>
        </p:nvSpPr>
        <p:spPr bwMode="auto">
          <a:xfrm>
            <a:off x="1684338" y="2576513"/>
            <a:ext cx="13573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900">
                <a:solidFill>
                  <a:srgbClr val="000000"/>
                </a:solidFill>
              </a:rPr>
              <a:t>Technology</a:t>
            </a:r>
            <a:endParaRPr lang="en-US" altLang="en-US" sz="2400" b="0">
              <a:solidFill>
                <a:schemeClr val="tx1"/>
              </a:solidFill>
            </a:endParaRPr>
          </a:p>
        </p:txBody>
      </p:sp>
      <p:sp>
        <p:nvSpPr>
          <p:cNvPr id="25615" name="Rectangle 28">
            <a:extLst>
              <a:ext uri="{FF2B5EF4-FFF2-40B4-BE49-F238E27FC236}">
                <a16:creationId xmlns:a16="http://schemas.microsoft.com/office/drawing/2014/main" id="{4E8116F4-A3A3-4BD7-8F2B-804AE46D606A}"/>
              </a:ext>
            </a:extLst>
          </p:cNvPr>
          <p:cNvSpPr>
            <a:spLocks noChangeArrowheads="1"/>
          </p:cNvSpPr>
          <p:nvPr/>
        </p:nvSpPr>
        <p:spPr bwMode="auto">
          <a:xfrm>
            <a:off x="3848100" y="4183063"/>
            <a:ext cx="15843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2000">
                <a:solidFill>
                  <a:srgbClr val="000000"/>
                </a:solidFill>
              </a:rPr>
              <a:t>Process</a:t>
            </a:r>
          </a:p>
          <a:p>
            <a:pPr algn="ctr">
              <a:spcBef>
                <a:spcPct val="0"/>
              </a:spcBef>
              <a:buClrTx/>
              <a:buFontTx/>
              <a:buNone/>
            </a:pPr>
            <a:r>
              <a:rPr lang="en-US" altLang="en-US" sz="2000">
                <a:solidFill>
                  <a:srgbClr val="000000"/>
                </a:solidFill>
              </a:rPr>
              <a:t>Change</a:t>
            </a:r>
            <a:endParaRPr lang="en-US" altLang="en-US" sz="2000" b="0">
              <a:solidFill>
                <a:schemeClr val="tx1"/>
              </a:solidFill>
            </a:endParaRPr>
          </a:p>
        </p:txBody>
      </p:sp>
      <p:sp>
        <p:nvSpPr>
          <p:cNvPr id="25616" name="Rectangle 30">
            <a:extLst>
              <a:ext uri="{FF2B5EF4-FFF2-40B4-BE49-F238E27FC236}">
                <a16:creationId xmlns:a16="http://schemas.microsoft.com/office/drawing/2014/main" id="{173A017E-829E-4DA1-9138-BE3D5A249697}"/>
              </a:ext>
            </a:extLst>
          </p:cNvPr>
          <p:cNvSpPr>
            <a:spLocks noChangeArrowheads="1"/>
          </p:cNvSpPr>
          <p:nvPr/>
        </p:nvSpPr>
        <p:spPr bwMode="auto">
          <a:xfrm>
            <a:off x="4206875" y="2282825"/>
            <a:ext cx="711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900">
                <a:solidFill>
                  <a:srgbClr val="000000"/>
                </a:solidFill>
              </a:rPr>
              <a:t>Yields</a:t>
            </a:r>
            <a:endParaRPr lang="en-US" altLang="en-US" sz="2400" b="0">
              <a:solidFill>
                <a:schemeClr val="tx1"/>
              </a:solidFill>
            </a:endParaRPr>
          </a:p>
        </p:txBody>
      </p:sp>
      <p:sp>
        <p:nvSpPr>
          <p:cNvPr id="25617" name="Rectangle 31">
            <a:extLst>
              <a:ext uri="{FF2B5EF4-FFF2-40B4-BE49-F238E27FC236}">
                <a16:creationId xmlns:a16="http://schemas.microsoft.com/office/drawing/2014/main" id="{B3BFECB4-F29B-4D28-A55F-998E55052ED6}"/>
              </a:ext>
            </a:extLst>
          </p:cNvPr>
          <p:cNvSpPr>
            <a:spLocks noChangeArrowheads="1"/>
          </p:cNvSpPr>
          <p:nvPr/>
        </p:nvSpPr>
        <p:spPr bwMode="auto">
          <a:xfrm>
            <a:off x="5448300" y="3875088"/>
            <a:ext cx="711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900">
                <a:solidFill>
                  <a:srgbClr val="000000"/>
                </a:solidFill>
              </a:rPr>
              <a:t>Yields</a:t>
            </a:r>
            <a:endParaRPr lang="en-US" altLang="en-US" sz="2400" b="0">
              <a:solidFill>
                <a:schemeClr val="tx1"/>
              </a:solidFill>
            </a:endParaRPr>
          </a:p>
        </p:txBody>
      </p:sp>
      <p:sp>
        <p:nvSpPr>
          <p:cNvPr id="25618" name="Rectangle 32">
            <a:extLst>
              <a:ext uri="{FF2B5EF4-FFF2-40B4-BE49-F238E27FC236}">
                <a16:creationId xmlns:a16="http://schemas.microsoft.com/office/drawing/2014/main" id="{61A10D88-A243-4E99-846A-C076AFBC1D4C}"/>
              </a:ext>
            </a:extLst>
          </p:cNvPr>
          <p:cNvSpPr>
            <a:spLocks noChangeArrowheads="1"/>
          </p:cNvSpPr>
          <p:nvPr/>
        </p:nvSpPr>
        <p:spPr bwMode="auto">
          <a:xfrm>
            <a:off x="6550025" y="2600325"/>
            <a:ext cx="10763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900">
                <a:solidFill>
                  <a:srgbClr val="000000"/>
                </a:solidFill>
              </a:rPr>
              <a:t>Business</a:t>
            </a:r>
            <a:endParaRPr lang="en-US" altLang="en-US" sz="2400" b="0">
              <a:solidFill>
                <a:schemeClr val="tx1"/>
              </a:solidFill>
            </a:endParaRPr>
          </a:p>
        </p:txBody>
      </p:sp>
      <p:sp>
        <p:nvSpPr>
          <p:cNvPr id="25619" name="Rectangle 33">
            <a:extLst>
              <a:ext uri="{FF2B5EF4-FFF2-40B4-BE49-F238E27FC236}">
                <a16:creationId xmlns:a16="http://schemas.microsoft.com/office/drawing/2014/main" id="{8768466D-4DA0-4942-8B51-37DF23D32EBB}"/>
              </a:ext>
            </a:extLst>
          </p:cNvPr>
          <p:cNvSpPr>
            <a:spLocks noChangeArrowheads="1"/>
          </p:cNvSpPr>
          <p:nvPr/>
        </p:nvSpPr>
        <p:spPr bwMode="auto">
          <a:xfrm>
            <a:off x="6772275" y="2841625"/>
            <a:ext cx="6445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900">
                <a:solidFill>
                  <a:srgbClr val="000000"/>
                </a:solidFill>
              </a:rPr>
              <a:t>Value</a:t>
            </a:r>
            <a:endParaRPr lang="en-US" altLang="en-US" sz="2400" b="0">
              <a:solidFill>
                <a:schemeClr val="tx1"/>
              </a:solidFill>
            </a:endParaRPr>
          </a:p>
        </p:txBody>
      </p:sp>
      <p:sp>
        <p:nvSpPr>
          <p:cNvPr id="25620" name="Line 34">
            <a:extLst>
              <a:ext uri="{FF2B5EF4-FFF2-40B4-BE49-F238E27FC236}">
                <a16:creationId xmlns:a16="http://schemas.microsoft.com/office/drawing/2014/main" id="{794BA4F0-D91B-40C7-8A9A-CBCCC8A506C0}"/>
              </a:ext>
            </a:extLst>
          </p:cNvPr>
          <p:cNvSpPr>
            <a:spLocks noChangeShapeType="1"/>
          </p:cNvSpPr>
          <p:nvPr/>
        </p:nvSpPr>
        <p:spPr bwMode="auto">
          <a:xfrm>
            <a:off x="4378325" y="2522538"/>
            <a:ext cx="411163" cy="534987"/>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35">
            <a:extLst>
              <a:ext uri="{FF2B5EF4-FFF2-40B4-BE49-F238E27FC236}">
                <a16:creationId xmlns:a16="http://schemas.microsoft.com/office/drawing/2014/main" id="{ED6B5367-0AFE-47AE-B3CC-9218AA3DDA32}"/>
              </a:ext>
            </a:extLst>
          </p:cNvPr>
          <p:cNvSpPr>
            <a:spLocks noChangeShapeType="1"/>
          </p:cNvSpPr>
          <p:nvPr/>
        </p:nvSpPr>
        <p:spPr bwMode="auto">
          <a:xfrm flipV="1">
            <a:off x="4346575" y="2508250"/>
            <a:ext cx="473075" cy="522288"/>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Text Box 36">
            <a:extLst>
              <a:ext uri="{FF2B5EF4-FFF2-40B4-BE49-F238E27FC236}">
                <a16:creationId xmlns:a16="http://schemas.microsoft.com/office/drawing/2014/main" id="{4A6C40FD-DFC9-4064-BA69-A0B6E8BFA303}"/>
              </a:ext>
            </a:extLst>
          </p:cNvPr>
          <p:cNvSpPr txBox="1">
            <a:spLocks noChangeArrowheads="1"/>
          </p:cNvSpPr>
          <p:nvPr/>
        </p:nvSpPr>
        <p:spPr bwMode="auto">
          <a:xfrm>
            <a:off x="7061200" y="5595938"/>
            <a:ext cx="1811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b="0">
                <a:solidFill>
                  <a:schemeClr val="tx1"/>
                </a:solidFill>
                <a:latin typeface="Times New Roman" panose="02020603050405020304" pitchFamily="18" charset="0"/>
              </a:rPr>
              <a:t>Index Group (1982)</a:t>
            </a:r>
          </a:p>
        </p:txBody>
      </p:sp>
      <p:sp>
        <p:nvSpPr>
          <p:cNvPr id="25623" name="Rectangle 37">
            <a:extLst>
              <a:ext uri="{FF2B5EF4-FFF2-40B4-BE49-F238E27FC236}">
                <a16:creationId xmlns:a16="http://schemas.microsoft.com/office/drawing/2014/main" id="{1F2ECA8A-DC9D-4401-A79F-B88B7608E729}"/>
              </a:ext>
            </a:extLst>
          </p:cNvPr>
          <p:cNvSpPr>
            <a:spLocks noChangeArrowheads="1"/>
          </p:cNvSpPr>
          <p:nvPr/>
        </p:nvSpPr>
        <p:spPr bwMode="auto">
          <a:xfrm>
            <a:off x="3848100" y="3452813"/>
            <a:ext cx="9271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900">
                <a:solidFill>
                  <a:srgbClr val="000000"/>
                </a:solidFill>
              </a:rPr>
              <a:t>Enables</a:t>
            </a:r>
            <a:endParaRPr lang="en-US" altLang="en-US" sz="2400" b="0">
              <a:solidFill>
                <a:schemeClr val="tx1"/>
              </a:solidFill>
            </a:endParaRPr>
          </a:p>
        </p:txBody>
      </p:sp>
      <p:pic>
        <p:nvPicPr>
          <p:cNvPr id="25624" name="Picture 4" descr="brücke-2">
            <a:extLst>
              <a:ext uri="{FF2B5EF4-FFF2-40B4-BE49-F238E27FC236}">
                <a16:creationId xmlns:a16="http://schemas.microsoft.com/office/drawing/2014/main" id="{76716051-6BAD-4C2C-A5CC-E43FA2C216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19563"/>
            <a:ext cx="30480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540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0C96223-3A9E-4921-9AA2-B76EB8AE403F}"/>
              </a:ext>
            </a:extLst>
          </p:cNvPr>
          <p:cNvSpPr>
            <a:spLocks noChangeArrowheads="1"/>
          </p:cNvSpPr>
          <p:nvPr/>
        </p:nvSpPr>
        <p:spPr bwMode="auto">
          <a:xfrm>
            <a:off x="228600" y="76200"/>
            <a:ext cx="8686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200"/>
              <a:t>How to engage in BPM?</a:t>
            </a:r>
            <a:endParaRPr lang="en-US" altLang="en-US" sz="3400">
              <a:solidFill>
                <a:schemeClr val="tx2"/>
              </a:solidFill>
            </a:endParaRPr>
          </a:p>
        </p:txBody>
      </p:sp>
      <p:graphicFrame>
        <p:nvGraphicFramePr>
          <p:cNvPr id="5" name="Diagram 4">
            <a:extLst>
              <a:ext uri="{FF2B5EF4-FFF2-40B4-BE49-F238E27FC236}">
                <a16:creationId xmlns:a16="http://schemas.microsoft.com/office/drawing/2014/main" id="{FE470A63-C020-498D-BC8F-530BEE13EAEC}"/>
              </a:ext>
            </a:extLst>
          </p:cNvPr>
          <p:cNvGraphicFramePr/>
          <p:nvPr/>
        </p:nvGraphicFramePr>
        <p:xfrm>
          <a:off x="381000" y="1219200"/>
          <a:ext cx="8215313"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448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Materi</a:t>
            </a:r>
            <a:r>
              <a:rPr lang="en-US" dirty="0"/>
              <a:t> </a:t>
            </a:r>
            <a:r>
              <a:rPr lang="en-US" dirty="0" err="1"/>
              <a:t>Sebelum</a:t>
            </a:r>
            <a:r>
              <a:rPr lang="en-US" dirty="0"/>
              <a:t> UTS</a:t>
            </a:r>
            <a:endParaRPr lang="id-ID" dirty="0"/>
          </a:p>
        </p:txBody>
      </p:sp>
      <p:sp>
        <p:nvSpPr>
          <p:cNvPr id="3" name="Text Placeholder 2"/>
          <p:cNvSpPr>
            <a:spLocks noGrp="1"/>
          </p:cNvSpPr>
          <p:nvPr>
            <p:ph type="body" idx="1"/>
          </p:nvPr>
        </p:nvSpPr>
        <p:spPr/>
        <p:txBody>
          <a:bodyPr/>
          <a:lstStyle/>
          <a:p>
            <a:r>
              <a:rPr lang="en-US" dirty="0"/>
              <a:t>Introduction</a:t>
            </a:r>
          </a:p>
          <a:p>
            <a:r>
              <a:rPr lang="en-US" dirty="0" err="1"/>
              <a:t>Konsep</a:t>
            </a:r>
            <a:r>
              <a:rPr lang="en-US" dirty="0"/>
              <a:t> BPM </a:t>
            </a:r>
            <a:r>
              <a:rPr lang="en-US"/>
              <a:t>Life Cycle</a:t>
            </a:r>
            <a:endParaRPr lang="en-US" dirty="0"/>
          </a:p>
          <a:p>
            <a:r>
              <a:rPr lang="en-US" dirty="0"/>
              <a:t>BPM Critical Success Factors</a:t>
            </a:r>
          </a:p>
          <a:p>
            <a:r>
              <a:rPr lang="en-US" dirty="0" err="1"/>
              <a:t>Tahapan</a:t>
            </a:r>
            <a:r>
              <a:rPr lang="en-US" dirty="0"/>
              <a:t> </a:t>
            </a:r>
            <a:r>
              <a:rPr lang="en-US" dirty="0" err="1"/>
              <a:t>Identifikasi</a:t>
            </a:r>
            <a:r>
              <a:rPr lang="en-US" dirty="0"/>
              <a:t> proses </a:t>
            </a:r>
            <a:r>
              <a:rPr lang="en-US" dirty="0" err="1"/>
              <a:t>bisnis</a:t>
            </a:r>
            <a:r>
              <a:rPr lang="en-US" dirty="0"/>
              <a:t> (</a:t>
            </a:r>
            <a:r>
              <a:rPr lang="en-US" dirty="0" err="1"/>
              <a:t>analisis</a:t>
            </a:r>
            <a:r>
              <a:rPr lang="en-US" dirty="0"/>
              <a:t> </a:t>
            </a:r>
            <a:r>
              <a:rPr lang="en-US" dirty="0" err="1"/>
              <a:t>strategi</a:t>
            </a:r>
            <a:r>
              <a:rPr lang="en-US" dirty="0"/>
              <a:t>)</a:t>
            </a:r>
          </a:p>
          <a:p>
            <a:r>
              <a:rPr lang="en-US" dirty="0" err="1"/>
              <a:t>Tahapan</a:t>
            </a:r>
            <a:r>
              <a:rPr lang="en-US" dirty="0"/>
              <a:t> </a:t>
            </a:r>
            <a:r>
              <a:rPr lang="en-US" dirty="0" err="1"/>
              <a:t>Identifikasi</a:t>
            </a:r>
            <a:r>
              <a:rPr lang="en-US" dirty="0"/>
              <a:t> proses </a:t>
            </a:r>
            <a:r>
              <a:rPr lang="en-US" dirty="0" err="1"/>
              <a:t>bisnis</a:t>
            </a:r>
            <a:r>
              <a:rPr lang="en-US" dirty="0"/>
              <a:t> (</a:t>
            </a:r>
            <a:r>
              <a:rPr lang="en-US" dirty="0" err="1"/>
              <a:t>tahapan</a:t>
            </a:r>
            <a:r>
              <a:rPr lang="en-US" dirty="0"/>
              <a:t> </a:t>
            </a:r>
            <a:r>
              <a:rPr lang="en-US" dirty="0" err="1"/>
              <a:t>dan</a:t>
            </a:r>
            <a:r>
              <a:rPr lang="en-US" dirty="0"/>
              <a:t> </a:t>
            </a:r>
            <a:r>
              <a:rPr lang="en-US" dirty="0" err="1"/>
              <a:t>teknik</a:t>
            </a:r>
            <a:r>
              <a:rPr lang="en-US" dirty="0"/>
              <a:t>)</a:t>
            </a:r>
          </a:p>
          <a:p>
            <a:r>
              <a:rPr lang="en-US" dirty="0" err="1"/>
              <a:t>Studi</a:t>
            </a:r>
            <a:r>
              <a:rPr lang="en-US" dirty="0"/>
              <a:t> </a:t>
            </a:r>
            <a:r>
              <a:rPr lang="en-US" dirty="0" err="1"/>
              <a:t>kasus</a:t>
            </a:r>
            <a:endParaRPr lang="en-US" dirty="0"/>
          </a:p>
          <a:p>
            <a:r>
              <a:rPr lang="en-US" dirty="0" err="1"/>
              <a:t>Tahapan</a:t>
            </a:r>
            <a:r>
              <a:rPr lang="en-US" dirty="0"/>
              <a:t> discovery proses </a:t>
            </a:r>
            <a:r>
              <a:rPr lang="en-US" dirty="0" err="1"/>
              <a:t>bisnis</a:t>
            </a:r>
            <a:endParaRPr lang="en-US" dirty="0"/>
          </a:p>
        </p:txBody>
      </p:sp>
    </p:spTree>
    <p:extLst>
      <p:ext uri="{BB962C8B-B14F-4D97-AF65-F5344CB8AC3E}">
        <p14:creationId xmlns:p14="http://schemas.microsoft.com/office/powerpoint/2010/main" val="249726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A173B32-81C4-4520-8A5E-D10C8D817743}"/>
              </a:ext>
            </a:extLst>
          </p:cNvPr>
          <p:cNvSpPr>
            <a:spLocks noGrp="1" noChangeArrowheads="1"/>
          </p:cNvSpPr>
          <p:nvPr>
            <p:ph type="title"/>
          </p:nvPr>
        </p:nvSpPr>
        <p:spPr>
          <a:xfrm>
            <a:off x="457200" y="304800"/>
            <a:ext cx="8229600" cy="1143000"/>
          </a:xfrm>
        </p:spPr>
        <p:txBody>
          <a:bodyPr/>
          <a:lstStyle/>
          <a:p>
            <a:r>
              <a:rPr lang="en-US" altLang="en-US">
                <a:ea typeface="ＭＳ Ｐゴシック" panose="020B0600070205080204" pitchFamily="34" charset="-128"/>
              </a:rPr>
              <a:t>The Ford Case Study (Hammer 1990)</a:t>
            </a:r>
          </a:p>
        </p:txBody>
      </p:sp>
      <p:sp>
        <p:nvSpPr>
          <p:cNvPr id="28675" name="Content Placeholder 2">
            <a:extLst>
              <a:ext uri="{FF2B5EF4-FFF2-40B4-BE49-F238E27FC236}">
                <a16:creationId xmlns:a16="http://schemas.microsoft.com/office/drawing/2014/main" id="{5E35DFDC-8726-47C8-BD1B-1A1CBD26B088}"/>
              </a:ext>
            </a:extLst>
          </p:cNvPr>
          <p:cNvSpPr>
            <a:spLocks noGrp="1" noChangeArrowheads="1"/>
          </p:cNvSpPr>
          <p:nvPr>
            <p:ph idx="1"/>
          </p:nvPr>
        </p:nvSpPr>
        <p:spPr>
          <a:xfrm>
            <a:off x="152400" y="1676400"/>
            <a:ext cx="8915400" cy="4191000"/>
          </a:xfrm>
        </p:spPr>
        <p:txBody>
          <a:bodyPr/>
          <a:lstStyle/>
          <a:p>
            <a:pPr>
              <a:buFontTx/>
              <a:buNone/>
            </a:pPr>
            <a:r>
              <a:rPr lang="en-US" altLang="en-US">
                <a:ea typeface="ＭＳ Ｐゴシック" panose="020B0600070205080204" pitchFamily="34" charset="-128"/>
              </a:rPr>
              <a:t>Ford needed to review its procurement process to:</a:t>
            </a:r>
          </a:p>
          <a:p>
            <a:r>
              <a:rPr lang="en-US" altLang="en-US">
                <a:ea typeface="ＭＳ Ｐゴシック" panose="020B0600070205080204" pitchFamily="34" charset="-128"/>
              </a:rPr>
              <a:t>Do it </a:t>
            </a:r>
            <a:r>
              <a:rPr lang="en-US" altLang="en-US" u="sng">
                <a:ea typeface="ＭＳ Ｐゴシック" panose="020B0600070205080204" pitchFamily="34" charset="-128"/>
              </a:rPr>
              <a:t>cheaper</a:t>
            </a:r>
            <a:r>
              <a:rPr lang="en-US" altLang="en-US">
                <a:ea typeface="ＭＳ Ｐゴシック" panose="020B0600070205080204" pitchFamily="34" charset="-128"/>
              </a:rPr>
              <a:t> (cut costs)</a:t>
            </a:r>
          </a:p>
          <a:p>
            <a:r>
              <a:rPr lang="en-US" altLang="en-US">
                <a:ea typeface="ＭＳ Ｐゴシック" panose="020B0600070205080204" pitchFamily="34" charset="-128"/>
              </a:rPr>
              <a:t>Do it </a:t>
            </a:r>
            <a:r>
              <a:rPr lang="en-US" altLang="en-US" u="sng">
                <a:ea typeface="ＭＳ Ｐゴシック" panose="020B0600070205080204" pitchFamily="34" charset="-128"/>
              </a:rPr>
              <a:t>faster</a:t>
            </a:r>
            <a:r>
              <a:rPr lang="en-US" altLang="en-US">
                <a:ea typeface="ＭＳ Ｐゴシック" panose="020B0600070205080204" pitchFamily="34" charset="-128"/>
              </a:rPr>
              <a:t> (reduce turnaround times)</a:t>
            </a:r>
          </a:p>
          <a:p>
            <a:r>
              <a:rPr lang="en-US" altLang="en-US">
                <a:ea typeface="ＭＳ Ｐゴシック" panose="020B0600070205080204" pitchFamily="34" charset="-128"/>
              </a:rPr>
              <a:t>Do it </a:t>
            </a:r>
            <a:r>
              <a:rPr lang="en-US" altLang="en-US" u="sng">
                <a:ea typeface="ＭＳ Ｐゴシック" panose="020B0600070205080204" pitchFamily="34" charset="-128"/>
              </a:rPr>
              <a:t>better</a:t>
            </a:r>
            <a:r>
              <a:rPr lang="en-US" altLang="en-US">
                <a:ea typeface="ＭＳ Ｐゴシック" panose="020B0600070205080204" pitchFamily="34" charset="-128"/>
              </a:rPr>
              <a:t> (reduce error rates)</a:t>
            </a:r>
          </a:p>
          <a:p>
            <a:pPr>
              <a:buFontTx/>
              <a:buNone/>
            </a:pPr>
            <a:r>
              <a:rPr lang="en-US" altLang="en-US">
                <a:ea typeface="ＭＳ Ｐゴシック" panose="020B0600070205080204" pitchFamily="34" charset="-128"/>
              </a:rPr>
              <a:t>	Accounts payable in North America alone employed &gt; 500 people and turnaround times for processing POs and invoices was in the order of weeks</a:t>
            </a:r>
          </a:p>
          <a:p>
            <a:pPr>
              <a:buFontTx/>
              <a:buNone/>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346055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6902378-A71E-484D-96EB-4E038E81E2C3}"/>
              </a:ext>
            </a:extLst>
          </p:cNvPr>
          <p:cNvSpPr>
            <a:spLocks noGrp="1" noChangeArrowheads="1"/>
          </p:cNvSpPr>
          <p:nvPr>
            <p:ph type="title"/>
          </p:nvPr>
        </p:nvSpPr>
        <p:spPr/>
        <p:txBody>
          <a:bodyPr/>
          <a:lstStyle/>
          <a:p>
            <a:r>
              <a:rPr lang="en-US" altLang="en-US">
                <a:ea typeface="ＭＳ Ｐゴシック" panose="020B0600070205080204" pitchFamily="34" charset="-128"/>
              </a:rPr>
              <a:t>The Ford Case Study</a:t>
            </a:r>
          </a:p>
        </p:txBody>
      </p:sp>
      <p:sp>
        <p:nvSpPr>
          <p:cNvPr id="30723" name="Content Placeholder 2">
            <a:extLst>
              <a:ext uri="{FF2B5EF4-FFF2-40B4-BE49-F238E27FC236}">
                <a16:creationId xmlns:a16="http://schemas.microsoft.com/office/drawing/2014/main" id="{2B84831D-5E97-4A89-90FB-3CEC0021AE1C}"/>
              </a:ext>
            </a:extLst>
          </p:cNvPr>
          <p:cNvSpPr>
            <a:spLocks noGrp="1" noChangeArrowheads="1"/>
          </p:cNvSpPr>
          <p:nvPr>
            <p:ph idx="1"/>
          </p:nvPr>
        </p:nvSpPr>
        <p:spPr>
          <a:xfrm>
            <a:off x="457200" y="1628775"/>
            <a:ext cx="8229600" cy="4467225"/>
          </a:xfrm>
        </p:spPr>
        <p:txBody>
          <a:bodyPr/>
          <a:lstStyle/>
          <a:p>
            <a:r>
              <a:rPr lang="en-US" altLang="en-US">
                <a:ea typeface="ＭＳ Ｐゴシック" panose="020B0600070205080204" pitchFamily="34" charset="-128"/>
              </a:rPr>
              <a:t>Automation would bring some improvement (20% improvement)</a:t>
            </a:r>
          </a:p>
          <a:p>
            <a:r>
              <a:rPr lang="en-US" altLang="en-US">
                <a:ea typeface="ＭＳ Ｐゴシック" panose="020B0600070205080204" pitchFamily="34" charset="-128"/>
              </a:rPr>
              <a:t>But Ford decided not to do it… Why?</a:t>
            </a:r>
          </a:p>
          <a:p>
            <a:pPr marL="914400" lvl="1" indent="-457200">
              <a:buFontTx/>
              <a:buAutoNum type="alphaLcParenR"/>
            </a:pPr>
            <a:r>
              <a:rPr lang="en-US" altLang="en-US">
                <a:ea typeface="ＭＳ Ｐゴシック" panose="020B0600070205080204" pitchFamily="34" charset="-128"/>
              </a:rPr>
              <a:t>Because at the time, the technology needed to automate the process was not yet available.</a:t>
            </a:r>
          </a:p>
          <a:p>
            <a:pPr marL="914400" lvl="1" indent="-457200">
              <a:buFontTx/>
              <a:buAutoNum type="alphaLcParenR"/>
            </a:pPr>
            <a:r>
              <a:rPr lang="en-US" altLang="en-US">
                <a:ea typeface="ＭＳ Ｐゴシック" panose="020B0600070205080204" pitchFamily="34" charset="-128"/>
              </a:rPr>
              <a:t>Because nobody at Ford knew how to develop the technology needed to automate the process.</a:t>
            </a:r>
          </a:p>
          <a:p>
            <a:pPr marL="914400" lvl="1" indent="-457200">
              <a:buFontTx/>
              <a:buAutoNum type="alphaLcParenR"/>
            </a:pPr>
            <a:r>
              <a:rPr lang="en-US" altLang="en-US">
                <a:ea typeface="ＭＳ Ｐゴシック" panose="020B0600070205080204" pitchFamily="34" charset="-128"/>
              </a:rPr>
              <a:t>Because there were not enough computers and computer-literate employees at Ford.</a:t>
            </a:r>
          </a:p>
          <a:p>
            <a:pPr marL="914400" lvl="1" indent="-457200">
              <a:buFontTx/>
              <a:buAutoNum type="alphaLcParenR"/>
            </a:pPr>
            <a:r>
              <a:rPr lang="en-US" altLang="en-US">
                <a:ea typeface="ＭＳ Ｐゴシック" panose="020B0600070205080204" pitchFamily="34" charset="-128"/>
              </a:rPr>
              <a:t>None of the above</a:t>
            </a:r>
          </a:p>
          <a:p>
            <a:pPr marL="914400" lvl="1" indent="-457200"/>
            <a:endParaRPr lang="en-US" altLang="en-US">
              <a:ea typeface="ＭＳ Ｐゴシック" panose="020B0600070205080204" pitchFamily="34" charset="-128"/>
            </a:endParaRPr>
          </a:p>
        </p:txBody>
      </p:sp>
    </p:spTree>
    <p:extLst>
      <p:ext uri="{BB962C8B-B14F-4D97-AF65-F5344CB8AC3E}">
        <p14:creationId xmlns:p14="http://schemas.microsoft.com/office/powerpoint/2010/main" val="525608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6CCC1D5-DDA9-4E1B-BFBB-0A6174ECD6E1}"/>
              </a:ext>
            </a:extLst>
          </p:cNvPr>
          <p:cNvSpPr>
            <a:spLocks noGrp="1" noChangeArrowheads="1"/>
          </p:cNvSpPr>
          <p:nvPr>
            <p:ph type="title"/>
          </p:nvPr>
        </p:nvSpPr>
        <p:spPr/>
        <p:txBody>
          <a:bodyPr/>
          <a:lstStyle/>
          <a:p>
            <a:r>
              <a:rPr lang="en-US" altLang="en-US">
                <a:ea typeface="ＭＳ Ｐゴシック" panose="020B0600070205080204" pitchFamily="34" charset="-128"/>
              </a:rPr>
              <a:t>The correct answer is … </a:t>
            </a:r>
            <a:br>
              <a:rPr lang="en-US" altLang="en-US">
                <a:ea typeface="ＭＳ Ｐゴシック" panose="020B0600070205080204" pitchFamily="34" charset="-128"/>
              </a:rPr>
            </a:br>
            <a:r>
              <a:rPr lang="en-US" altLang="en-US">
                <a:ea typeface="ＭＳ Ｐゴシック" panose="020B0600070205080204" pitchFamily="34" charset="-128"/>
              </a:rPr>
              <a:t>Mazda’s Accounts Payable Department</a:t>
            </a:r>
          </a:p>
        </p:txBody>
      </p:sp>
      <p:sp>
        <p:nvSpPr>
          <p:cNvPr id="31747" name="Content Placeholder 2">
            <a:extLst>
              <a:ext uri="{FF2B5EF4-FFF2-40B4-BE49-F238E27FC236}">
                <a16:creationId xmlns:a16="http://schemas.microsoft.com/office/drawing/2014/main" id="{6341F6AF-68C5-48F4-A1C8-060C5DD64604}"/>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31748" name="Picture 3">
            <a:extLst>
              <a:ext uri="{FF2B5EF4-FFF2-40B4-BE49-F238E27FC236}">
                <a16:creationId xmlns:a16="http://schemas.microsoft.com/office/drawing/2014/main" id="{6E47F564-D62B-41C9-B868-78884E7B2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620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921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2">
            <a:extLst>
              <a:ext uri="{FF2B5EF4-FFF2-40B4-BE49-F238E27FC236}">
                <a16:creationId xmlns:a16="http://schemas.microsoft.com/office/drawing/2014/main" id="{A333D0FD-25B2-4D8B-A847-FE7BF8DFBC30}"/>
              </a:ext>
            </a:extLst>
          </p:cNvPr>
          <p:cNvSpPr txBox="1">
            <a:spLocks noChangeArrowheads="1"/>
          </p:cNvSpPr>
          <p:nvPr/>
        </p:nvSpPr>
        <p:spPr bwMode="auto">
          <a:xfrm>
            <a:off x="1833563" y="1757363"/>
            <a:ext cx="63579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buClrTx/>
              <a:buFont typeface="Wingdings" panose="05000000000000000000" pitchFamily="2" charset="2"/>
              <a:buChar char="§"/>
            </a:pPr>
            <a:endParaRPr lang="et-EE" altLang="en-US" sz="3600" b="0">
              <a:solidFill>
                <a:srgbClr val="666666"/>
              </a:solidFill>
            </a:endParaRPr>
          </a:p>
          <a:p>
            <a:pPr eaLnBrk="1" hangingPunct="1">
              <a:buClrTx/>
            </a:pPr>
            <a:endParaRPr lang="et-EE" altLang="en-US" sz="3600" b="0">
              <a:solidFill>
                <a:srgbClr val="666666"/>
              </a:solidFill>
            </a:endParaRPr>
          </a:p>
        </p:txBody>
      </p:sp>
      <p:pic>
        <p:nvPicPr>
          <p:cNvPr id="32771" name="Picture 4">
            <a:extLst>
              <a:ext uri="{FF2B5EF4-FFF2-40B4-BE49-F238E27FC236}">
                <a16:creationId xmlns:a16="http://schemas.microsoft.com/office/drawing/2014/main" id="{2072BD59-3B41-4B8C-A32F-C2628CA61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52550"/>
            <a:ext cx="54387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itle 3">
            <a:extLst>
              <a:ext uri="{FF2B5EF4-FFF2-40B4-BE49-F238E27FC236}">
                <a16:creationId xmlns:a16="http://schemas.microsoft.com/office/drawing/2014/main" id="{F8AB1172-0BA0-4382-90E9-E86CD696E702}"/>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How the process worked? (“as is”)</a:t>
            </a:r>
          </a:p>
        </p:txBody>
      </p:sp>
    </p:spTree>
    <p:extLst>
      <p:ext uri="{BB962C8B-B14F-4D97-AF65-F5344CB8AC3E}">
        <p14:creationId xmlns:p14="http://schemas.microsoft.com/office/powerpoint/2010/main" val="1351773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842BDE1-EB09-4436-A330-CA06F4C3FB5F}"/>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How the process worked? (“as is”)</a:t>
            </a:r>
          </a:p>
        </p:txBody>
      </p:sp>
      <p:sp>
        <p:nvSpPr>
          <p:cNvPr id="33795" name="Content Placeholder 2">
            <a:extLst>
              <a:ext uri="{FF2B5EF4-FFF2-40B4-BE49-F238E27FC236}">
                <a16:creationId xmlns:a16="http://schemas.microsoft.com/office/drawing/2014/main" id="{20918B2F-8A20-4253-89FE-92996A471741}"/>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33796" name="Picture 2">
            <a:extLst>
              <a:ext uri="{FF2B5EF4-FFF2-40B4-BE49-F238E27FC236}">
                <a16:creationId xmlns:a16="http://schemas.microsoft.com/office/drawing/2014/main" id="{C646D41D-D217-4B86-8E8B-54D604E8A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381125"/>
            <a:ext cx="57721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532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0634052-0283-43BF-AADB-FACD170511D7}"/>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How the process worked? (“as is”)</a:t>
            </a:r>
          </a:p>
        </p:txBody>
      </p:sp>
      <p:sp>
        <p:nvSpPr>
          <p:cNvPr id="34819" name="Content Placeholder 2">
            <a:extLst>
              <a:ext uri="{FF2B5EF4-FFF2-40B4-BE49-F238E27FC236}">
                <a16:creationId xmlns:a16="http://schemas.microsoft.com/office/drawing/2014/main" id="{F393BCD4-4912-4478-8B3B-833E41EBAC39}"/>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34820" name="Subtitle 2">
            <a:extLst>
              <a:ext uri="{FF2B5EF4-FFF2-40B4-BE49-F238E27FC236}">
                <a16:creationId xmlns:a16="http://schemas.microsoft.com/office/drawing/2014/main" id="{01028D9F-43B3-4FD7-B5B4-6F747465ED9F}"/>
              </a:ext>
            </a:extLst>
          </p:cNvPr>
          <p:cNvSpPr txBox="1">
            <a:spLocks noChangeArrowheads="1"/>
          </p:cNvSpPr>
          <p:nvPr/>
        </p:nvSpPr>
        <p:spPr bwMode="auto">
          <a:xfrm>
            <a:off x="2071688" y="1785938"/>
            <a:ext cx="63579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buClrTx/>
              <a:buFont typeface="Wingdings" panose="05000000000000000000" pitchFamily="2" charset="2"/>
              <a:buChar char="§"/>
            </a:pPr>
            <a:endParaRPr lang="et-EE" altLang="en-US" sz="3600" b="0">
              <a:solidFill>
                <a:srgbClr val="666666"/>
              </a:solidFill>
            </a:endParaRPr>
          </a:p>
          <a:p>
            <a:pPr eaLnBrk="1" hangingPunct="1">
              <a:buClrTx/>
            </a:pPr>
            <a:endParaRPr lang="et-EE" altLang="en-US" sz="3600" b="0">
              <a:solidFill>
                <a:srgbClr val="666666"/>
              </a:solidFill>
            </a:endParaRPr>
          </a:p>
        </p:txBody>
      </p:sp>
      <p:pic>
        <p:nvPicPr>
          <p:cNvPr id="34821" name="Picture 2">
            <a:extLst>
              <a:ext uri="{FF2B5EF4-FFF2-40B4-BE49-F238E27FC236}">
                <a16:creationId xmlns:a16="http://schemas.microsoft.com/office/drawing/2014/main" id="{AB9A0A29-A3C8-4109-A975-1991454E9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381125"/>
            <a:ext cx="57721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74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41CF6E9-F4EA-4BD6-BDCB-61C4EB19195F}"/>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How the process worked? (“as is”)</a:t>
            </a:r>
          </a:p>
        </p:txBody>
      </p:sp>
      <p:sp>
        <p:nvSpPr>
          <p:cNvPr id="35843" name="Content Placeholder 2">
            <a:extLst>
              <a:ext uri="{FF2B5EF4-FFF2-40B4-BE49-F238E27FC236}">
                <a16:creationId xmlns:a16="http://schemas.microsoft.com/office/drawing/2014/main" id="{4A2FD874-85AE-4B60-BDB5-47711C0334E6}"/>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35844" name="Subtitle 2">
            <a:extLst>
              <a:ext uri="{FF2B5EF4-FFF2-40B4-BE49-F238E27FC236}">
                <a16:creationId xmlns:a16="http://schemas.microsoft.com/office/drawing/2014/main" id="{79DE4FA2-4B60-401E-B269-054CD9F0CCAE}"/>
              </a:ext>
            </a:extLst>
          </p:cNvPr>
          <p:cNvSpPr txBox="1">
            <a:spLocks noChangeArrowheads="1"/>
          </p:cNvSpPr>
          <p:nvPr/>
        </p:nvSpPr>
        <p:spPr bwMode="auto">
          <a:xfrm>
            <a:off x="2071688" y="1785938"/>
            <a:ext cx="63579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buClrTx/>
              <a:buFont typeface="Wingdings" panose="05000000000000000000" pitchFamily="2" charset="2"/>
              <a:buChar char="§"/>
            </a:pPr>
            <a:endParaRPr lang="et-EE" altLang="en-US" sz="3600" b="0">
              <a:solidFill>
                <a:srgbClr val="666666"/>
              </a:solidFill>
            </a:endParaRPr>
          </a:p>
          <a:p>
            <a:pPr eaLnBrk="1" hangingPunct="1">
              <a:buClrTx/>
            </a:pPr>
            <a:endParaRPr lang="et-EE" altLang="en-US" sz="3600" b="0">
              <a:solidFill>
                <a:srgbClr val="666666"/>
              </a:solidFill>
            </a:endParaRPr>
          </a:p>
        </p:txBody>
      </p:sp>
      <p:pic>
        <p:nvPicPr>
          <p:cNvPr id="35845" name="Picture 2">
            <a:extLst>
              <a:ext uri="{FF2B5EF4-FFF2-40B4-BE49-F238E27FC236}">
                <a16:creationId xmlns:a16="http://schemas.microsoft.com/office/drawing/2014/main" id="{3231D0D4-833B-425A-BF6F-04B9F9D65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381125"/>
            <a:ext cx="57721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743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9038363-32D4-40A4-9CB5-8DA35A42FCFE}"/>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How the process worked? (“as is”)</a:t>
            </a:r>
          </a:p>
        </p:txBody>
      </p:sp>
      <p:sp>
        <p:nvSpPr>
          <p:cNvPr id="36867" name="Content Placeholder 2">
            <a:extLst>
              <a:ext uri="{FF2B5EF4-FFF2-40B4-BE49-F238E27FC236}">
                <a16:creationId xmlns:a16="http://schemas.microsoft.com/office/drawing/2014/main" id="{3B85C46B-81B1-4938-9FBA-CF723D3BDB9D}"/>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36868" name="Subtitle 2">
            <a:extLst>
              <a:ext uri="{FF2B5EF4-FFF2-40B4-BE49-F238E27FC236}">
                <a16:creationId xmlns:a16="http://schemas.microsoft.com/office/drawing/2014/main" id="{874FAAFA-CBB4-4ABD-81EB-5C47089C05B4}"/>
              </a:ext>
            </a:extLst>
          </p:cNvPr>
          <p:cNvSpPr txBox="1">
            <a:spLocks noChangeArrowheads="1"/>
          </p:cNvSpPr>
          <p:nvPr/>
        </p:nvSpPr>
        <p:spPr bwMode="auto">
          <a:xfrm>
            <a:off x="2071688" y="1785938"/>
            <a:ext cx="63579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buClrTx/>
              <a:buFont typeface="Wingdings" panose="05000000000000000000" pitchFamily="2" charset="2"/>
              <a:buChar char="§"/>
            </a:pPr>
            <a:endParaRPr lang="et-EE" altLang="en-US" sz="3600" b="0">
              <a:solidFill>
                <a:srgbClr val="666666"/>
              </a:solidFill>
            </a:endParaRPr>
          </a:p>
          <a:p>
            <a:pPr eaLnBrk="1" hangingPunct="1">
              <a:buClrTx/>
            </a:pPr>
            <a:endParaRPr lang="et-EE" altLang="en-US" sz="3600" b="0">
              <a:solidFill>
                <a:srgbClr val="666666"/>
              </a:solidFill>
            </a:endParaRPr>
          </a:p>
        </p:txBody>
      </p:sp>
      <p:pic>
        <p:nvPicPr>
          <p:cNvPr id="36869" name="Picture 2">
            <a:extLst>
              <a:ext uri="{FF2B5EF4-FFF2-40B4-BE49-F238E27FC236}">
                <a16:creationId xmlns:a16="http://schemas.microsoft.com/office/drawing/2014/main" id="{8D97EC00-68D8-4AB9-A98C-68CAFD0EE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381125"/>
            <a:ext cx="57721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502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E0DFF53-526B-4D4B-AE60-45C89FAB5043}"/>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How the process worked? (“as is”)</a:t>
            </a:r>
          </a:p>
        </p:txBody>
      </p:sp>
      <p:sp>
        <p:nvSpPr>
          <p:cNvPr id="37891" name="Content Placeholder 2">
            <a:extLst>
              <a:ext uri="{FF2B5EF4-FFF2-40B4-BE49-F238E27FC236}">
                <a16:creationId xmlns:a16="http://schemas.microsoft.com/office/drawing/2014/main" id="{00FD166D-CB6F-452A-B423-38202212592E}"/>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37892" name="Subtitle 2">
            <a:extLst>
              <a:ext uri="{FF2B5EF4-FFF2-40B4-BE49-F238E27FC236}">
                <a16:creationId xmlns:a16="http://schemas.microsoft.com/office/drawing/2014/main" id="{5225ED83-D97B-4A8F-8CF7-30A5F6603DCA}"/>
              </a:ext>
            </a:extLst>
          </p:cNvPr>
          <p:cNvSpPr txBox="1">
            <a:spLocks noChangeArrowheads="1"/>
          </p:cNvSpPr>
          <p:nvPr/>
        </p:nvSpPr>
        <p:spPr bwMode="auto">
          <a:xfrm>
            <a:off x="2071688" y="1785938"/>
            <a:ext cx="63579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buClrTx/>
              <a:buFont typeface="Wingdings" panose="05000000000000000000" pitchFamily="2" charset="2"/>
              <a:buChar char="§"/>
            </a:pPr>
            <a:endParaRPr lang="et-EE" altLang="en-US" sz="3600" b="0">
              <a:solidFill>
                <a:srgbClr val="666666"/>
              </a:solidFill>
            </a:endParaRPr>
          </a:p>
          <a:p>
            <a:pPr eaLnBrk="1" hangingPunct="1">
              <a:buClrTx/>
            </a:pPr>
            <a:endParaRPr lang="et-EE" altLang="en-US" sz="3600" b="0">
              <a:solidFill>
                <a:srgbClr val="666666"/>
              </a:solidFill>
            </a:endParaRPr>
          </a:p>
        </p:txBody>
      </p:sp>
      <p:pic>
        <p:nvPicPr>
          <p:cNvPr id="37893" name="Picture 3">
            <a:extLst>
              <a:ext uri="{FF2B5EF4-FFF2-40B4-BE49-F238E27FC236}">
                <a16:creationId xmlns:a16="http://schemas.microsoft.com/office/drawing/2014/main" id="{95B4F8AF-5E7B-48BB-8BB3-987F7DEAD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390650"/>
            <a:ext cx="597217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716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A87E33B-6DD2-45C3-A011-473F9F20B516}"/>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Reengineering Process (“to be”)</a:t>
            </a:r>
          </a:p>
        </p:txBody>
      </p:sp>
      <p:sp>
        <p:nvSpPr>
          <p:cNvPr id="38915" name="Content Placeholder 2">
            <a:extLst>
              <a:ext uri="{FF2B5EF4-FFF2-40B4-BE49-F238E27FC236}">
                <a16:creationId xmlns:a16="http://schemas.microsoft.com/office/drawing/2014/main" id="{EC25B66F-6A1B-4AED-81EB-6692A9F71A5F}"/>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38916" name="Subtitle 2">
            <a:extLst>
              <a:ext uri="{FF2B5EF4-FFF2-40B4-BE49-F238E27FC236}">
                <a16:creationId xmlns:a16="http://schemas.microsoft.com/office/drawing/2014/main" id="{E53C1FEC-6D17-42FD-B0F6-4F58020FC334}"/>
              </a:ext>
            </a:extLst>
          </p:cNvPr>
          <p:cNvSpPr txBox="1">
            <a:spLocks noChangeArrowheads="1"/>
          </p:cNvSpPr>
          <p:nvPr/>
        </p:nvSpPr>
        <p:spPr bwMode="auto">
          <a:xfrm>
            <a:off x="2071688" y="1785938"/>
            <a:ext cx="63579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buClrTx/>
              <a:buFont typeface="Wingdings" panose="05000000000000000000" pitchFamily="2" charset="2"/>
              <a:buChar char="§"/>
            </a:pPr>
            <a:endParaRPr lang="et-EE" altLang="en-US" sz="3600" b="0">
              <a:solidFill>
                <a:srgbClr val="666666"/>
              </a:solidFill>
            </a:endParaRPr>
          </a:p>
          <a:p>
            <a:pPr eaLnBrk="1" hangingPunct="1">
              <a:buClrTx/>
            </a:pPr>
            <a:endParaRPr lang="et-EE" altLang="en-US" sz="3600" b="0">
              <a:solidFill>
                <a:srgbClr val="666666"/>
              </a:solidFill>
            </a:endParaRPr>
          </a:p>
        </p:txBody>
      </p:sp>
      <p:pic>
        <p:nvPicPr>
          <p:cNvPr id="38917" name="Picture 3">
            <a:extLst>
              <a:ext uri="{FF2B5EF4-FFF2-40B4-BE49-F238E27FC236}">
                <a16:creationId xmlns:a16="http://schemas.microsoft.com/office/drawing/2014/main" id="{E73010C1-591D-43F5-9524-BE7908416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1381125"/>
            <a:ext cx="54387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06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Materi</a:t>
            </a:r>
            <a:r>
              <a:rPr lang="en-US" dirty="0"/>
              <a:t> </a:t>
            </a:r>
            <a:r>
              <a:rPr lang="en-US" dirty="0" err="1"/>
              <a:t>Setelah</a:t>
            </a:r>
            <a:r>
              <a:rPr lang="en-US" dirty="0"/>
              <a:t> UTS</a:t>
            </a:r>
            <a:endParaRPr lang="id-ID" dirty="0"/>
          </a:p>
        </p:txBody>
      </p:sp>
      <p:sp>
        <p:nvSpPr>
          <p:cNvPr id="3" name="Text Placeholder 2"/>
          <p:cNvSpPr>
            <a:spLocks noGrp="1"/>
          </p:cNvSpPr>
          <p:nvPr>
            <p:ph type="body" idx="1"/>
          </p:nvPr>
        </p:nvSpPr>
        <p:spPr/>
        <p:txBody>
          <a:bodyPr/>
          <a:lstStyle/>
          <a:p>
            <a:pPr>
              <a:buFont typeface="+mj-lt"/>
              <a:buAutoNum type="arabicPeriod" startAt="8"/>
            </a:pPr>
            <a:r>
              <a:rPr lang="en-US" dirty="0" err="1"/>
              <a:t>Tahapan</a:t>
            </a:r>
            <a:r>
              <a:rPr lang="en-US" dirty="0"/>
              <a:t> </a:t>
            </a:r>
            <a:r>
              <a:rPr lang="en-US" dirty="0" err="1"/>
              <a:t>Analisis</a:t>
            </a:r>
            <a:endParaRPr lang="en-US" dirty="0"/>
          </a:p>
          <a:p>
            <a:pPr>
              <a:buFont typeface="+mj-lt"/>
              <a:buAutoNum type="arabicPeriod" startAt="8"/>
            </a:pPr>
            <a:r>
              <a:rPr lang="en-US" dirty="0" err="1"/>
              <a:t>Analisis</a:t>
            </a:r>
            <a:r>
              <a:rPr lang="en-US" dirty="0"/>
              <a:t> proses </a:t>
            </a:r>
            <a:r>
              <a:rPr lang="en-US" dirty="0" err="1"/>
              <a:t>bisnis</a:t>
            </a:r>
            <a:r>
              <a:rPr lang="en-US" dirty="0"/>
              <a:t> </a:t>
            </a:r>
            <a:r>
              <a:rPr lang="en-US" dirty="0" err="1"/>
              <a:t>utama</a:t>
            </a:r>
            <a:endParaRPr lang="en-US" dirty="0"/>
          </a:p>
          <a:p>
            <a:pPr>
              <a:buAutoNum type="arabicPeriod" startAt="8"/>
            </a:pPr>
            <a:r>
              <a:rPr lang="en-US" dirty="0" err="1"/>
              <a:t>Analisis</a:t>
            </a:r>
            <a:r>
              <a:rPr lang="en-US" dirty="0"/>
              <a:t> sub proses </a:t>
            </a:r>
            <a:r>
              <a:rPr lang="en-US" dirty="0" err="1"/>
              <a:t>bisnis</a:t>
            </a:r>
            <a:r>
              <a:rPr lang="en-US" dirty="0"/>
              <a:t> </a:t>
            </a:r>
          </a:p>
          <a:p>
            <a:pPr>
              <a:buAutoNum type="arabicPeriod" startAt="8"/>
            </a:pPr>
            <a:r>
              <a:rPr lang="en-US" dirty="0" err="1"/>
              <a:t>Studi</a:t>
            </a:r>
            <a:r>
              <a:rPr lang="en-US" dirty="0"/>
              <a:t> </a:t>
            </a:r>
            <a:r>
              <a:rPr lang="en-US" dirty="0" err="1"/>
              <a:t>kasus</a:t>
            </a:r>
            <a:endParaRPr lang="en-US" dirty="0"/>
          </a:p>
          <a:p>
            <a:pPr>
              <a:buAutoNum type="arabicPeriod" startAt="8"/>
            </a:pPr>
            <a:r>
              <a:rPr lang="en-US" dirty="0"/>
              <a:t>Business proses re-engineering</a:t>
            </a:r>
          </a:p>
          <a:p>
            <a:pPr>
              <a:buFont typeface="Arial" panose="020B0604020202020204" pitchFamily="34" charset="0"/>
              <a:buAutoNum type="arabicPeriod" startAt="8"/>
            </a:pPr>
            <a:r>
              <a:rPr lang="en-US" dirty="0" err="1"/>
              <a:t>Studi</a:t>
            </a:r>
            <a:r>
              <a:rPr lang="en-US" dirty="0"/>
              <a:t> </a:t>
            </a:r>
            <a:r>
              <a:rPr lang="en-US" dirty="0" err="1"/>
              <a:t>kasus</a:t>
            </a:r>
            <a:endParaRPr lang="en-US" dirty="0"/>
          </a:p>
          <a:p>
            <a:pPr>
              <a:buAutoNum type="arabicPeriod" startAt="8"/>
            </a:pPr>
            <a:r>
              <a:rPr lang="en-US" dirty="0"/>
              <a:t>Monitoring </a:t>
            </a:r>
            <a:r>
              <a:rPr lang="en-US" dirty="0" err="1"/>
              <a:t>dan</a:t>
            </a:r>
            <a:r>
              <a:rPr lang="en-US" dirty="0"/>
              <a:t> controlling proses </a:t>
            </a:r>
            <a:r>
              <a:rPr lang="en-US" dirty="0" err="1"/>
              <a:t>bisnis</a:t>
            </a:r>
            <a:endParaRPr lang="en-US" dirty="0"/>
          </a:p>
        </p:txBody>
      </p:sp>
    </p:spTree>
    <p:extLst>
      <p:ext uri="{BB962C8B-B14F-4D97-AF65-F5344CB8AC3E}">
        <p14:creationId xmlns:p14="http://schemas.microsoft.com/office/powerpoint/2010/main" val="86968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65CBAED-C83D-4AEF-89A9-BE5EE90CD984}"/>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Reengineering Process (“to be”)</a:t>
            </a:r>
          </a:p>
        </p:txBody>
      </p:sp>
      <p:sp>
        <p:nvSpPr>
          <p:cNvPr id="39939" name="Content Placeholder 2">
            <a:extLst>
              <a:ext uri="{FF2B5EF4-FFF2-40B4-BE49-F238E27FC236}">
                <a16:creationId xmlns:a16="http://schemas.microsoft.com/office/drawing/2014/main" id="{C1330C94-1B63-4CCC-AB09-6CA886604BBB}"/>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39940" name="Subtitle 2">
            <a:extLst>
              <a:ext uri="{FF2B5EF4-FFF2-40B4-BE49-F238E27FC236}">
                <a16:creationId xmlns:a16="http://schemas.microsoft.com/office/drawing/2014/main" id="{71FECE46-2A21-4CBE-BC30-B12D810C6661}"/>
              </a:ext>
            </a:extLst>
          </p:cNvPr>
          <p:cNvSpPr txBox="1">
            <a:spLocks noChangeArrowheads="1"/>
          </p:cNvSpPr>
          <p:nvPr/>
        </p:nvSpPr>
        <p:spPr bwMode="auto">
          <a:xfrm>
            <a:off x="2071688" y="1785938"/>
            <a:ext cx="63579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buClrTx/>
              <a:buFont typeface="Wingdings" panose="05000000000000000000" pitchFamily="2" charset="2"/>
              <a:buChar char="§"/>
            </a:pPr>
            <a:endParaRPr lang="et-EE" altLang="en-US" sz="3600" b="0">
              <a:solidFill>
                <a:srgbClr val="666666"/>
              </a:solidFill>
            </a:endParaRPr>
          </a:p>
          <a:p>
            <a:pPr eaLnBrk="1" hangingPunct="1">
              <a:buClrTx/>
            </a:pPr>
            <a:endParaRPr lang="et-EE" altLang="en-US" sz="3600" b="0">
              <a:solidFill>
                <a:srgbClr val="666666"/>
              </a:solidFill>
            </a:endParaRPr>
          </a:p>
        </p:txBody>
      </p:sp>
      <p:pic>
        <p:nvPicPr>
          <p:cNvPr id="39941" name="Picture 2">
            <a:extLst>
              <a:ext uri="{FF2B5EF4-FFF2-40B4-BE49-F238E27FC236}">
                <a16:creationId xmlns:a16="http://schemas.microsoft.com/office/drawing/2014/main" id="{B9CF7424-434F-48BB-AB15-B4BA6233E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1381125"/>
            <a:ext cx="54387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733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351F79F-3ECE-484E-8D95-BE6449E3685F}"/>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Reengineering Process (“to be”)</a:t>
            </a:r>
          </a:p>
        </p:txBody>
      </p:sp>
      <p:sp>
        <p:nvSpPr>
          <p:cNvPr id="40963" name="Content Placeholder 2">
            <a:extLst>
              <a:ext uri="{FF2B5EF4-FFF2-40B4-BE49-F238E27FC236}">
                <a16:creationId xmlns:a16="http://schemas.microsoft.com/office/drawing/2014/main" id="{E82D8EBC-BFB0-4E97-8283-8280FBCA4407}"/>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40964" name="Subtitle 2">
            <a:extLst>
              <a:ext uri="{FF2B5EF4-FFF2-40B4-BE49-F238E27FC236}">
                <a16:creationId xmlns:a16="http://schemas.microsoft.com/office/drawing/2014/main" id="{D1D1BAEE-5573-4440-A92C-601AA0D85F43}"/>
              </a:ext>
            </a:extLst>
          </p:cNvPr>
          <p:cNvSpPr txBox="1">
            <a:spLocks noChangeArrowheads="1"/>
          </p:cNvSpPr>
          <p:nvPr/>
        </p:nvSpPr>
        <p:spPr bwMode="auto">
          <a:xfrm>
            <a:off x="2071688" y="1785938"/>
            <a:ext cx="63579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buClrTx/>
              <a:buFont typeface="Wingdings" panose="05000000000000000000" pitchFamily="2" charset="2"/>
              <a:buChar char="§"/>
            </a:pPr>
            <a:endParaRPr lang="et-EE" altLang="en-US" sz="3600" b="0">
              <a:solidFill>
                <a:srgbClr val="666666"/>
              </a:solidFill>
            </a:endParaRPr>
          </a:p>
          <a:p>
            <a:pPr eaLnBrk="1" hangingPunct="1">
              <a:buClrTx/>
            </a:pPr>
            <a:endParaRPr lang="et-EE" altLang="en-US" sz="3600" b="0">
              <a:solidFill>
                <a:srgbClr val="666666"/>
              </a:solidFill>
            </a:endParaRPr>
          </a:p>
        </p:txBody>
      </p:sp>
      <p:pic>
        <p:nvPicPr>
          <p:cNvPr id="40965" name="Picture 2">
            <a:extLst>
              <a:ext uri="{FF2B5EF4-FFF2-40B4-BE49-F238E27FC236}">
                <a16:creationId xmlns:a16="http://schemas.microsoft.com/office/drawing/2014/main" id="{9342EE4A-CB20-4957-A104-020E9A9D7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1381125"/>
            <a:ext cx="54387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022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9736CDB-44A1-45A5-84C0-097C0F611C78}"/>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Reengineering Process (“to be”)</a:t>
            </a:r>
          </a:p>
        </p:txBody>
      </p:sp>
      <p:sp>
        <p:nvSpPr>
          <p:cNvPr id="41987" name="Content Placeholder 2">
            <a:extLst>
              <a:ext uri="{FF2B5EF4-FFF2-40B4-BE49-F238E27FC236}">
                <a16:creationId xmlns:a16="http://schemas.microsoft.com/office/drawing/2014/main" id="{105032F2-6D92-4A04-8445-939F07240889}"/>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41988" name="Subtitle 2">
            <a:extLst>
              <a:ext uri="{FF2B5EF4-FFF2-40B4-BE49-F238E27FC236}">
                <a16:creationId xmlns:a16="http://schemas.microsoft.com/office/drawing/2014/main" id="{AE3ABEAB-A3D3-4013-A72B-53130B4EA9DE}"/>
              </a:ext>
            </a:extLst>
          </p:cNvPr>
          <p:cNvSpPr txBox="1">
            <a:spLocks noChangeArrowheads="1"/>
          </p:cNvSpPr>
          <p:nvPr/>
        </p:nvSpPr>
        <p:spPr bwMode="auto">
          <a:xfrm>
            <a:off x="2071688" y="1785938"/>
            <a:ext cx="63579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buClrTx/>
              <a:buFont typeface="Wingdings" panose="05000000000000000000" pitchFamily="2" charset="2"/>
              <a:buChar char="§"/>
            </a:pPr>
            <a:endParaRPr lang="et-EE" altLang="en-US" sz="3600" b="0">
              <a:solidFill>
                <a:srgbClr val="666666"/>
              </a:solidFill>
            </a:endParaRPr>
          </a:p>
          <a:p>
            <a:pPr eaLnBrk="1" hangingPunct="1">
              <a:buClrTx/>
            </a:pPr>
            <a:endParaRPr lang="et-EE" altLang="en-US" sz="3600" b="0">
              <a:solidFill>
                <a:srgbClr val="666666"/>
              </a:solidFill>
            </a:endParaRPr>
          </a:p>
        </p:txBody>
      </p:sp>
      <p:pic>
        <p:nvPicPr>
          <p:cNvPr id="41989" name="Picture 2">
            <a:extLst>
              <a:ext uri="{FF2B5EF4-FFF2-40B4-BE49-F238E27FC236}">
                <a16:creationId xmlns:a16="http://schemas.microsoft.com/office/drawing/2014/main" id="{FC1927A1-335D-462B-962C-36AECFBA0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1381125"/>
            <a:ext cx="54387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889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2DE6723-64AA-4185-8589-C06F19180FE0}"/>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Reengineering Process (“to be”)</a:t>
            </a:r>
          </a:p>
        </p:txBody>
      </p:sp>
      <p:sp>
        <p:nvSpPr>
          <p:cNvPr id="43011" name="Content Placeholder 2">
            <a:extLst>
              <a:ext uri="{FF2B5EF4-FFF2-40B4-BE49-F238E27FC236}">
                <a16:creationId xmlns:a16="http://schemas.microsoft.com/office/drawing/2014/main" id="{FCD97BDE-0F51-4A4A-9863-A27F2E171CFC}"/>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sp>
        <p:nvSpPr>
          <p:cNvPr id="43012" name="Subtitle 2">
            <a:extLst>
              <a:ext uri="{FF2B5EF4-FFF2-40B4-BE49-F238E27FC236}">
                <a16:creationId xmlns:a16="http://schemas.microsoft.com/office/drawing/2014/main" id="{3C41A00F-2B9D-4C63-A291-0F22B44BCA53}"/>
              </a:ext>
            </a:extLst>
          </p:cNvPr>
          <p:cNvSpPr txBox="1">
            <a:spLocks noChangeArrowheads="1"/>
          </p:cNvSpPr>
          <p:nvPr/>
        </p:nvSpPr>
        <p:spPr bwMode="auto">
          <a:xfrm>
            <a:off x="2071688" y="1785938"/>
            <a:ext cx="63579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buClrTx/>
              <a:buFont typeface="Wingdings" panose="05000000000000000000" pitchFamily="2" charset="2"/>
              <a:buChar char="§"/>
            </a:pPr>
            <a:endParaRPr lang="et-EE" altLang="en-US" sz="3600" b="0">
              <a:solidFill>
                <a:srgbClr val="666666"/>
              </a:solidFill>
            </a:endParaRPr>
          </a:p>
          <a:p>
            <a:pPr eaLnBrk="1" hangingPunct="1">
              <a:buClrTx/>
            </a:pPr>
            <a:endParaRPr lang="et-EE" altLang="en-US" sz="3600" b="0">
              <a:solidFill>
                <a:srgbClr val="666666"/>
              </a:solidFill>
            </a:endParaRPr>
          </a:p>
        </p:txBody>
      </p:sp>
      <p:pic>
        <p:nvPicPr>
          <p:cNvPr id="43013" name="Picture 2">
            <a:extLst>
              <a:ext uri="{FF2B5EF4-FFF2-40B4-BE49-F238E27FC236}">
                <a16:creationId xmlns:a16="http://schemas.microsoft.com/office/drawing/2014/main" id="{7C4778A5-6CA4-466D-A04C-62AF3EAD5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1381125"/>
            <a:ext cx="54387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891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A7D9F75-B11F-406D-A695-0609BDEF2E21}"/>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Reengineering Process (“to be”)</a:t>
            </a:r>
          </a:p>
        </p:txBody>
      </p:sp>
      <p:sp>
        <p:nvSpPr>
          <p:cNvPr id="44035" name="Content Placeholder 2">
            <a:extLst>
              <a:ext uri="{FF2B5EF4-FFF2-40B4-BE49-F238E27FC236}">
                <a16:creationId xmlns:a16="http://schemas.microsoft.com/office/drawing/2014/main" id="{646200F8-ECA2-41FB-B0A6-42A7F4082E59}"/>
              </a:ext>
            </a:extLst>
          </p:cNvPr>
          <p:cNvSpPr>
            <a:spLocks noGrp="1" noChangeArrowheads="1"/>
          </p:cNvSpPr>
          <p:nvPr>
            <p:ph idx="1"/>
          </p:nvPr>
        </p:nvSpPr>
        <p:spPr/>
        <p:txBody>
          <a:bodyPr/>
          <a:lstStyle/>
          <a:p>
            <a:endParaRPr lang="en-US" altLang="en-US">
              <a:ea typeface="ＭＳ Ｐゴシック" panose="020B0600070205080204" pitchFamily="34" charset="-128"/>
            </a:endParaRPr>
          </a:p>
        </p:txBody>
      </p:sp>
      <p:pic>
        <p:nvPicPr>
          <p:cNvPr id="44036" name="Picture 2">
            <a:extLst>
              <a:ext uri="{FF2B5EF4-FFF2-40B4-BE49-F238E27FC236}">
                <a16:creationId xmlns:a16="http://schemas.microsoft.com/office/drawing/2014/main" id="{663ECA97-6159-42BC-ADC3-87EF9C794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390650"/>
            <a:ext cx="5638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866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256A638-B069-436C-AE2B-2BF450F02ED8}"/>
              </a:ext>
            </a:extLst>
          </p:cNvPr>
          <p:cNvSpPr>
            <a:spLocks noGrp="1" noChangeArrowheads="1"/>
          </p:cNvSpPr>
          <p:nvPr>
            <p:ph type="title"/>
          </p:nvPr>
        </p:nvSpPr>
        <p:spPr/>
        <p:txBody>
          <a:bodyPr/>
          <a:lstStyle/>
          <a:p>
            <a:r>
              <a:rPr lang="en-US" altLang="en-US">
                <a:ea typeface="ＭＳ Ｐゴシック" panose="020B0600070205080204" pitchFamily="34" charset="-128"/>
              </a:rPr>
              <a:t>The result…</a:t>
            </a:r>
          </a:p>
        </p:txBody>
      </p:sp>
      <p:sp>
        <p:nvSpPr>
          <p:cNvPr id="45059" name="Content Placeholder 2">
            <a:extLst>
              <a:ext uri="{FF2B5EF4-FFF2-40B4-BE49-F238E27FC236}">
                <a16:creationId xmlns:a16="http://schemas.microsoft.com/office/drawing/2014/main" id="{0AC6B9E7-D21C-4D29-A7D0-74994725D942}"/>
              </a:ext>
            </a:extLst>
          </p:cNvPr>
          <p:cNvSpPr>
            <a:spLocks noGrp="1" noChangeArrowheads="1"/>
          </p:cNvSpPr>
          <p:nvPr>
            <p:ph idx="1"/>
          </p:nvPr>
        </p:nvSpPr>
        <p:spPr/>
        <p:txBody>
          <a:bodyPr/>
          <a:lstStyle/>
          <a:p>
            <a:r>
              <a:rPr lang="en-US" altLang="en-US">
                <a:ea typeface="ＭＳ Ｐゴシック" panose="020B0600070205080204" pitchFamily="34" charset="-128"/>
              </a:rPr>
              <a:t>75% reduction in head count</a:t>
            </a:r>
          </a:p>
          <a:p>
            <a:r>
              <a:rPr lang="en-US" altLang="en-US">
                <a:ea typeface="ＭＳ Ｐゴシック" panose="020B0600070205080204" pitchFamily="34" charset="-128"/>
              </a:rPr>
              <a:t>Material control is simpler and financial information is more accurate</a:t>
            </a:r>
          </a:p>
          <a:p>
            <a:r>
              <a:rPr lang="en-US" altLang="en-US">
                <a:ea typeface="ＭＳ Ｐゴシック" panose="020B0600070205080204" pitchFamily="34" charset="-128"/>
              </a:rPr>
              <a:t>Purchase requisition is faster</a:t>
            </a:r>
          </a:p>
          <a:p>
            <a:r>
              <a:rPr lang="en-US" altLang="en-US">
                <a:ea typeface="ＭＳ Ｐゴシック" panose="020B0600070205080204" pitchFamily="34" charset="-128"/>
              </a:rPr>
              <a:t>Less overdue payments</a:t>
            </a:r>
          </a:p>
          <a:p>
            <a:endParaRPr lang="en-US" altLang="en-US">
              <a:ea typeface="ＭＳ Ｐゴシック" panose="020B0600070205080204" pitchFamily="34" charset="-128"/>
            </a:endParaRPr>
          </a:p>
          <a:p>
            <a:pPr>
              <a:buFontTx/>
              <a:buNone/>
            </a:pPr>
            <a:r>
              <a:rPr lang="en-US" altLang="en-US">
                <a:ea typeface="ＭＳ Ｐゴシック" panose="020B0600070205080204" pitchFamily="34" charset="-128"/>
                <a:sym typeface="Wingdings" panose="05000000000000000000" pitchFamily="2" charset="2"/>
              </a:rPr>
              <a:t> Why automate something we don’t need to do?   Automate things that need to be done.</a:t>
            </a:r>
            <a:endParaRPr lang="en-US" altLang="en-US">
              <a:ea typeface="ＭＳ Ｐゴシック" panose="020B0600070205080204" pitchFamily="34" charset="-128"/>
            </a:endParaRPr>
          </a:p>
        </p:txBody>
      </p:sp>
    </p:spTree>
    <p:extLst>
      <p:ext uri="{BB962C8B-B14F-4D97-AF65-F5344CB8AC3E}">
        <p14:creationId xmlns:p14="http://schemas.microsoft.com/office/powerpoint/2010/main" val="1677206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a:extLst>
              <a:ext uri="{FF2B5EF4-FFF2-40B4-BE49-F238E27FC236}">
                <a16:creationId xmlns:a16="http://schemas.microsoft.com/office/drawing/2014/main" id="{79A2E1B6-4C23-46F4-9EA0-728C56972306}"/>
              </a:ext>
            </a:extLst>
          </p:cNvPr>
          <p:cNvSpPr>
            <a:spLocks noGrp="1" noChangeArrowheads="1"/>
          </p:cNvSpPr>
          <p:nvPr>
            <p:ph type="title"/>
          </p:nvPr>
        </p:nvSpPr>
        <p:spPr/>
        <p:txBody>
          <a:bodyPr/>
          <a:lstStyle/>
          <a:p>
            <a:r>
              <a:rPr lang="en-US" altLang="en-US">
                <a:ea typeface="ＭＳ Ｐゴシック" panose="020B0600070205080204" pitchFamily="34" charset="-128"/>
              </a:rPr>
              <a:t>How to engage in BPM?</a:t>
            </a:r>
          </a:p>
        </p:txBody>
      </p:sp>
      <p:grpSp>
        <p:nvGrpSpPr>
          <p:cNvPr id="46083" name="Diagram 2">
            <a:extLst>
              <a:ext uri="{FF2B5EF4-FFF2-40B4-BE49-F238E27FC236}">
                <a16:creationId xmlns:a16="http://schemas.microsoft.com/office/drawing/2014/main" id="{EACDBAB3-EB95-4824-A038-26FD04069A8E}"/>
              </a:ext>
            </a:extLst>
          </p:cNvPr>
          <p:cNvGrpSpPr>
            <a:grpSpLocks noChangeAspect="1"/>
          </p:cNvGrpSpPr>
          <p:nvPr/>
        </p:nvGrpSpPr>
        <p:grpSpPr bwMode="auto">
          <a:xfrm>
            <a:off x="457200" y="1628775"/>
            <a:ext cx="8229600" cy="3989388"/>
            <a:chOff x="288" y="1026"/>
            <a:chExt cx="5184" cy="2513"/>
          </a:xfrm>
        </p:grpSpPr>
        <p:graphicFrame>
          <p:nvGraphicFramePr>
            <p:cNvPr id="21" name="Diagram 20">
              <a:extLst>
                <a:ext uri="{FF2B5EF4-FFF2-40B4-BE49-F238E27FC236}">
                  <a16:creationId xmlns:a16="http://schemas.microsoft.com/office/drawing/2014/main" id="{9F8408BB-17DE-4D95-9EF1-5A1EB0AEEB98}"/>
                </a:ext>
              </a:extLst>
            </p:cNvPr>
            <p:cNvGraphicFramePr/>
            <p:nvPr/>
          </p:nvGraphicFramePr>
          <p:xfrm>
            <a:off x="288" y="1026"/>
            <a:ext cx="5184" cy="2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7" name="Rectangle 4">
              <a:extLst>
                <a:ext uri="{FF2B5EF4-FFF2-40B4-BE49-F238E27FC236}">
                  <a16:creationId xmlns:a16="http://schemas.microsoft.com/office/drawing/2014/main" id="{A82F30E9-C827-4DBB-A402-5EF7ABB6B1D7}"/>
                </a:ext>
              </a:extLst>
            </p:cNvPr>
            <p:cNvSpPr>
              <a:spLocks noChangeArrowheads="1"/>
            </p:cNvSpPr>
            <p:nvPr/>
          </p:nvSpPr>
          <p:spPr bwMode="auto">
            <a:xfrm>
              <a:off x="295" y="1296"/>
              <a:ext cx="3071" cy="20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marL="514350" indent="-514350" defTabSz="76200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defTabSz="762000">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defTabSz="7620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defTabSz="7620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defTabSz="7620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nSpc>
                  <a:spcPct val="120000"/>
                </a:lnSpc>
                <a:spcBef>
                  <a:spcPct val="0"/>
                </a:spcBef>
                <a:buClrTx/>
                <a:buFontTx/>
                <a:buAutoNum type="arabicPeriod"/>
              </a:pPr>
              <a:r>
                <a:rPr lang="de-DE" altLang="en-US" sz="2600" b="0">
                  <a:solidFill>
                    <a:srgbClr val="FF0000"/>
                  </a:solidFill>
                </a:rPr>
                <a:t>Process identification </a:t>
              </a:r>
              <a:br>
                <a:rPr lang="de-DE" altLang="en-US" sz="2600" b="0">
                  <a:solidFill>
                    <a:srgbClr val="FF0000"/>
                  </a:solidFill>
                </a:rPr>
              </a:br>
              <a:r>
                <a:rPr lang="de-DE" altLang="en-US" sz="2600" b="0">
                  <a:solidFill>
                    <a:srgbClr val="FF0000"/>
                  </a:solidFill>
                </a:rPr>
                <a:t>and opportunity assessment</a:t>
              </a:r>
            </a:p>
            <a:p>
              <a:pPr>
                <a:lnSpc>
                  <a:spcPct val="120000"/>
                </a:lnSpc>
                <a:spcBef>
                  <a:spcPct val="0"/>
                </a:spcBef>
                <a:buClrTx/>
                <a:buFontTx/>
                <a:buAutoNum type="arabicPeriod"/>
              </a:pPr>
              <a:r>
                <a:rPr lang="de-DE" altLang="en-US" sz="2400" b="0">
                  <a:solidFill>
                    <a:schemeClr val="accent2"/>
                  </a:solidFill>
                </a:rPr>
                <a:t>Process discovery (as-is)</a:t>
              </a:r>
            </a:p>
            <a:p>
              <a:pPr>
                <a:lnSpc>
                  <a:spcPct val="120000"/>
                </a:lnSpc>
                <a:spcBef>
                  <a:spcPct val="0"/>
                </a:spcBef>
                <a:buClrTx/>
                <a:buFontTx/>
                <a:buAutoNum type="arabicPeriod"/>
              </a:pPr>
              <a:r>
                <a:rPr lang="de-DE" altLang="en-US" sz="2400" b="0">
                  <a:solidFill>
                    <a:schemeClr val="accent2"/>
                  </a:solidFill>
                </a:rPr>
                <a:t> Process analysis</a:t>
              </a:r>
            </a:p>
            <a:p>
              <a:pPr>
                <a:lnSpc>
                  <a:spcPct val="120000"/>
                </a:lnSpc>
                <a:spcBef>
                  <a:spcPct val="0"/>
                </a:spcBef>
                <a:buClrTx/>
                <a:buFontTx/>
                <a:buAutoNum type="arabicPeriod"/>
              </a:pPr>
              <a:r>
                <a:rPr lang="de-DE" altLang="en-US" sz="2400" b="0">
                  <a:solidFill>
                    <a:schemeClr val="accent2"/>
                  </a:solidFill>
                </a:rPr>
                <a:t> Process re-design (to-be)</a:t>
              </a:r>
            </a:p>
            <a:p>
              <a:pPr>
                <a:lnSpc>
                  <a:spcPct val="120000"/>
                </a:lnSpc>
                <a:spcBef>
                  <a:spcPct val="0"/>
                </a:spcBef>
                <a:buClrTx/>
                <a:buFontTx/>
                <a:buAutoNum type="arabicPeriod"/>
              </a:pPr>
              <a:r>
                <a:rPr lang="de-DE" altLang="en-US" sz="2400" b="0">
                  <a:solidFill>
                    <a:schemeClr val="accent2"/>
                  </a:solidFill>
                </a:rPr>
                <a:t> Process implementation</a:t>
              </a:r>
            </a:p>
            <a:p>
              <a:pPr>
                <a:lnSpc>
                  <a:spcPct val="120000"/>
                </a:lnSpc>
                <a:spcBef>
                  <a:spcPct val="0"/>
                </a:spcBef>
                <a:buClrTx/>
                <a:buFontTx/>
                <a:buAutoNum type="arabicPeriod"/>
              </a:pPr>
              <a:r>
                <a:rPr lang="de-DE" altLang="en-US" sz="2400" b="0">
                  <a:solidFill>
                    <a:schemeClr val="accent2"/>
                  </a:solidFill>
                </a:rPr>
                <a:t> Process monitoring/controlling</a:t>
              </a:r>
              <a:endParaRPr lang="de-DE" altLang="en-US" sz="2400" b="0" i="1">
                <a:solidFill>
                  <a:schemeClr val="accent2"/>
                </a:solidFill>
              </a:endParaRPr>
            </a:p>
          </p:txBody>
        </p:sp>
        <p:grpSp>
          <p:nvGrpSpPr>
            <p:cNvPr id="46088" name="Group 5">
              <a:extLst>
                <a:ext uri="{FF2B5EF4-FFF2-40B4-BE49-F238E27FC236}">
                  <a16:creationId xmlns:a16="http://schemas.microsoft.com/office/drawing/2014/main" id="{65C1FAB3-600A-4B9F-9969-3F22B7D83201}"/>
                </a:ext>
              </a:extLst>
            </p:cNvPr>
            <p:cNvGrpSpPr>
              <a:grpSpLocks/>
            </p:cNvGrpSpPr>
            <p:nvPr/>
          </p:nvGrpSpPr>
          <p:grpSpPr bwMode="auto">
            <a:xfrm>
              <a:off x="3288" y="1296"/>
              <a:ext cx="1314" cy="2196"/>
              <a:chOff x="3900" y="1488"/>
              <a:chExt cx="1424" cy="2196"/>
            </a:xfrm>
          </p:grpSpPr>
          <p:sp>
            <p:nvSpPr>
              <p:cNvPr id="46089" name="Freeform 6">
                <a:extLst>
                  <a:ext uri="{FF2B5EF4-FFF2-40B4-BE49-F238E27FC236}">
                    <a16:creationId xmlns:a16="http://schemas.microsoft.com/office/drawing/2014/main" id="{54812D78-860D-4D60-8FFB-A409DFABDB67}"/>
                  </a:ext>
                </a:extLst>
              </p:cNvPr>
              <p:cNvSpPr>
                <a:spLocks/>
              </p:cNvSpPr>
              <p:nvPr/>
            </p:nvSpPr>
            <p:spPr bwMode="auto">
              <a:xfrm>
                <a:off x="4458" y="1488"/>
                <a:ext cx="866" cy="2196"/>
              </a:xfrm>
              <a:custGeom>
                <a:avLst/>
                <a:gdLst>
                  <a:gd name="T0" fmla="*/ 28 w 866"/>
                  <a:gd name="T1" fmla="*/ 0 h 2196"/>
                  <a:gd name="T2" fmla="*/ 139 w 866"/>
                  <a:gd name="T3" fmla="*/ 63 h 2196"/>
                  <a:gd name="T4" fmla="*/ 228 w 866"/>
                  <a:gd name="T5" fmla="*/ 170 h 2196"/>
                  <a:gd name="T6" fmla="*/ 308 w 866"/>
                  <a:gd name="T7" fmla="*/ 342 h 2196"/>
                  <a:gd name="T8" fmla="*/ 369 w 866"/>
                  <a:gd name="T9" fmla="*/ 567 h 2196"/>
                  <a:gd name="T10" fmla="*/ 404 w 866"/>
                  <a:gd name="T11" fmla="*/ 783 h 2196"/>
                  <a:gd name="T12" fmla="*/ 422 w 866"/>
                  <a:gd name="T13" fmla="*/ 1033 h 2196"/>
                  <a:gd name="T14" fmla="*/ 406 w 866"/>
                  <a:gd name="T15" fmla="*/ 1361 h 2196"/>
                  <a:gd name="T16" fmla="*/ 365 w 866"/>
                  <a:gd name="T17" fmla="*/ 1636 h 2196"/>
                  <a:gd name="T18" fmla="*/ 310 w 866"/>
                  <a:gd name="T19" fmla="*/ 1840 h 2196"/>
                  <a:gd name="T20" fmla="*/ 253 w 866"/>
                  <a:gd name="T21" fmla="*/ 1971 h 2196"/>
                  <a:gd name="T22" fmla="*/ 191 w 866"/>
                  <a:gd name="T23" fmla="*/ 2066 h 2196"/>
                  <a:gd name="T24" fmla="*/ 127 w 866"/>
                  <a:gd name="T25" fmla="*/ 2141 h 2196"/>
                  <a:gd name="T26" fmla="*/ 80 w 866"/>
                  <a:gd name="T27" fmla="*/ 2174 h 2196"/>
                  <a:gd name="T28" fmla="*/ 0 w 866"/>
                  <a:gd name="T29" fmla="*/ 2195 h 2196"/>
                  <a:gd name="T30" fmla="*/ 503 w 866"/>
                  <a:gd name="T31" fmla="*/ 2187 h 2196"/>
                  <a:gd name="T32" fmla="*/ 584 w 866"/>
                  <a:gd name="T33" fmla="*/ 2136 h 2196"/>
                  <a:gd name="T34" fmla="*/ 637 w 866"/>
                  <a:gd name="T35" fmla="*/ 2075 h 2196"/>
                  <a:gd name="T36" fmla="*/ 684 w 866"/>
                  <a:gd name="T37" fmla="*/ 2001 h 2196"/>
                  <a:gd name="T38" fmla="*/ 737 w 866"/>
                  <a:gd name="T39" fmla="*/ 1892 h 2196"/>
                  <a:gd name="T40" fmla="*/ 785 w 866"/>
                  <a:gd name="T41" fmla="*/ 1757 h 2196"/>
                  <a:gd name="T42" fmla="*/ 826 w 866"/>
                  <a:gd name="T43" fmla="*/ 1575 h 2196"/>
                  <a:gd name="T44" fmla="*/ 858 w 866"/>
                  <a:gd name="T45" fmla="*/ 1322 h 2196"/>
                  <a:gd name="T46" fmla="*/ 865 w 866"/>
                  <a:gd name="T47" fmla="*/ 1021 h 2196"/>
                  <a:gd name="T48" fmla="*/ 850 w 866"/>
                  <a:gd name="T49" fmla="*/ 796 h 2196"/>
                  <a:gd name="T50" fmla="*/ 830 w 866"/>
                  <a:gd name="T51" fmla="*/ 648 h 2196"/>
                  <a:gd name="T52" fmla="*/ 805 w 866"/>
                  <a:gd name="T53" fmla="*/ 522 h 2196"/>
                  <a:gd name="T54" fmla="*/ 766 w 866"/>
                  <a:gd name="T55" fmla="*/ 382 h 2196"/>
                  <a:gd name="T56" fmla="*/ 731 w 866"/>
                  <a:gd name="T57" fmla="*/ 289 h 2196"/>
                  <a:gd name="T58" fmla="*/ 695 w 866"/>
                  <a:gd name="T59" fmla="*/ 211 h 2196"/>
                  <a:gd name="T60" fmla="*/ 649 w 866"/>
                  <a:gd name="T61" fmla="*/ 136 h 2196"/>
                  <a:gd name="T62" fmla="*/ 613 w 866"/>
                  <a:gd name="T63" fmla="*/ 89 h 2196"/>
                  <a:gd name="T64" fmla="*/ 569 w 866"/>
                  <a:gd name="T65" fmla="*/ 45 h 2196"/>
                  <a:gd name="T66" fmla="*/ 509 w 866"/>
                  <a:gd name="T67" fmla="*/ 11 h 2196"/>
                  <a:gd name="T68" fmla="*/ 457 w 866"/>
                  <a:gd name="T69" fmla="*/ 0 h 2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6"/>
                  <a:gd name="T106" fmla="*/ 0 h 2196"/>
                  <a:gd name="T107" fmla="*/ 866 w 866"/>
                  <a:gd name="T108" fmla="*/ 2196 h 2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6" h="2196">
                    <a:moveTo>
                      <a:pt x="428" y="0"/>
                    </a:moveTo>
                    <a:lnTo>
                      <a:pt x="28" y="0"/>
                    </a:lnTo>
                    <a:lnTo>
                      <a:pt x="88" y="25"/>
                    </a:lnTo>
                    <a:lnTo>
                      <a:pt x="139" y="63"/>
                    </a:lnTo>
                    <a:lnTo>
                      <a:pt x="185" y="114"/>
                    </a:lnTo>
                    <a:lnTo>
                      <a:pt x="228" y="170"/>
                    </a:lnTo>
                    <a:lnTo>
                      <a:pt x="271" y="253"/>
                    </a:lnTo>
                    <a:lnTo>
                      <a:pt x="308" y="342"/>
                    </a:lnTo>
                    <a:lnTo>
                      <a:pt x="339" y="441"/>
                    </a:lnTo>
                    <a:lnTo>
                      <a:pt x="369" y="567"/>
                    </a:lnTo>
                    <a:lnTo>
                      <a:pt x="388" y="672"/>
                    </a:lnTo>
                    <a:lnTo>
                      <a:pt x="404" y="783"/>
                    </a:lnTo>
                    <a:lnTo>
                      <a:pt x="413" y="896"/>
                    </a:lnTo>
                    <a:lnTo>
                      <a:pt x="422" y="1033"/>
                    </a:lnTo>
                    <a:lnTo>
                      <a:pt x="422" y="1209"/>
                    </a:lnTo>
                    <a:lnTo>
                      <a:pt x="406" y="1361"/>
                    </a:lnTo>
                    <a:lnTo>
                      <a:pt x="391" y="1493"/>
                    </a:lnTo>
                    <a:lnTo>
                      <a:pt x="365" y="1636"/>
                    </a:lnTo>
                    <a:lnTo>
                      <a:pt x="339" y="1751"/>
                    </a:lnTo>
                    <a:lnTo>
                      <a:pt x="310" y="1840"/>
                    </a:lnTo>
                    <a:lnTo>
                      <a:pt x="276" y="1917"/>
                    </a:lnTo>
                    <a:lnTo>
                      <a:pt x="253" y="1971"/>
                    </a:lnTo>
                    <a:lnTo>
                      <a:pt x="228" y="2020"/>
                    </a:lnTo>
                    <a:lnTo>
                      <a:pt x="191" y="2066"/>
                    </a:lnTo>
                    <a:lnTo>
                      <a:pt x="164" y="2105"/>
                    </a:lnTo>
                    <a:lnTo>
                      <a:pt x="127" y="2141"/>
                    </a:lnTo>
                    <a:lnTo>
                      <a:pt x="107" y="2157"/>
                    </a:lnTo>
                    <a:lnTo>
                      <a:pt x="80" y="2174"/>
                    </a:lnTo>
                    <a:lnTo>
                      <a:pt x="49" y="2186"/>
                    </a:lnTo>
                    <a:lnTo>
                      <a:pt x="0" y="2195"/>
                    </a:lnTo>
                    <a:lnTo>
                      <a:pt x="458" y="2195"/>
                    </a:lnTo>
                    <a:lnTo>
                      <a:pt x="503" y="2187"/>
                    </a:lnTo>
                    <a:lnTo>
                      <a:pt x="547" y="2162"/>
                    </a:lnTo>
                    <a:lnTo>
                      <a:pt x="584" y="2136"/>
                    </a:lnTo>
                    <a:lnTo>
                      <a:pt x="612" y="2105"/>
                    </a:lnTo>
                    <a:lnTo>
                      <a:pt x="637" y="2075"/>
                    </a:lnTo>
                    <a:lnTo>
                      <a:pt x="660" y="2040"/>
                    </a:lnTo>
                    <a:lnTo>
                      <a:pt x="684" y="2001"/>
                    </a:lnTo>
                    <a:lnTo>
                      <a:pt x="712" y="1948"/>
                    </a:lnTo>
                    <a:lnTo>
                      <a:pt x="737" y="1892"/>
                    </a:lnTo>
                    <a:lnTo>
                      <a:pt x="762" y="1828"/>
                    </a:lnTo>
                    <a:lnTo>
                      <a:pt x="785" y="1757"/>
                    </a:lnTo>
                    <a:lnTo>
                      <a:pt x="806" y="1674"/>
                    </a:lnTo>
                    <a:lnTo>
                      <a:pt x="826" y="1575"/>
                    </a:lnTo>
                    <a:lnTo>
                      <a:pt x="842" y="1461"/>
                    </a:lnTo>
                    <a:lnTo>
                      <a:pt x="858" y="1322"/>
                    </a:lnTo>
                    <a:lnTo>
                      <a:pt x="865" y="1190"/>
                    </a:lnTo>
                    <a:lnTo>
                      <a:pt x="865" y="1021"/>
                    </a:lnTo>
                    <a:lnTo>
                      <a:pt x="858" y="883"/>
                    </a:lnTo>
                    <a:lnTo>
                      <a:pt x="850" y="796"/>
                    </a:lnTo>
                    <a:lnTo>
                      <a:pt x="840" y="718"/>
                    </a:lnTo>
                    <a:lnTo>
                      <a:pt x="830" y="648"/>
                    </a:lnTo>
                    <a:lnTo>
                      <a:pt x="817" y="592"/>
                    </a:lnTo>
                    <a:lnTo>
                      <a:pt x="805" y="522"/>
                    </a:lnTo>
                    <a:lnTo>
                      <a:pt x="785" y="441"/>
                    </a:lnTo>
                    <a:lnTo>
                      <a:pt x="766" y="382"/>
                    </a:lnTo>
                    <a:lnTo>
                      <a:pt x="744" y="321"/>
                    </a:lnTo>
                    <a:lnTo>
                      <a:pt x="731" y="289"/>
                    </a:lnTo>
                    <a:lnTo>
                      <a:pt x="713" y="248"/>
                    </a:lnTo>
                    <a:lnTo>
                      <a:pt x="695" y="211"/>
                    </a:lnTo>
                    <a:lnTo>
                      <a:pt x="669" y="164"/>
                    </a:lnTo>
                    <a:lnTo>
                      <a:pt x="649" y="136"/>
                    </a:lnTo>
                    <a:lnTo>
                      <a:pt x="633" y="114"/>
                    </a:lnTo>
                    <a:lnTo>
                      <a:pt x="613" y="89"/>
                    </a:lnTo>
                    <a:lnTo>
                      <a:pt x="590" y="64"/>
                    </a:lnTo>
                    <a:lnTo>
                      <a:pt x="569" y="45"/>
                    </a:lnTo>
                    <a:lnTo>
                      <a:pt x="540" y="25"/>
                    </a:lnTo>
                    <a:lnTo>
                      <a:pt x="509" y="11"/>
                    </a:lnTo>
                    <a:lnTo>
                      <a:pt x="483" y="4"/>
                    </a:lnTo>
                    <a:lnTo>
                      <a:pt x="457" y="0"/>
                    </a:lnTo>
                    <a:lnTo>
                      <a:pt x="428" y="0"/>
                    </a:lnTo>
                  </a:path>
                </a:pathLst>
              </a:custGeom>
              <a:solidFill>
                <a:srgbClr val="800000"/>
              </a:solidFill>
              <a:ln w="12700" cap="rnd">
                <a:solidFill>
                  <a:srgbClr val="000000"/>
                </a:solidFill>
                <a:round/>
                <a:headEnd type="none" w="sm" len="sm"/>
                <a:tailEnd type="none" w="sm" len="sm"/>
              </a:ln>
            </p:spPr>
            <p:txBody>
              <a:bodyPr/>
              <a:lstStyle/>
              <a:p>
                <a:endParaRPr lang="en-US"/>
              </a:p>
            </p:txBody>
          </p:sp>
          <p:grpSp>
            <p:nvGrpSpPr>
              <p:cNvPr id="46090" name="Group 7">
                <a:extLst>
                  <a:ext uri="{FF2B5EF4-FFF2-40B4-BE49-F238E27FC236}">
                    <a16:creationId xmlns:a16="http://schemas.microsoft.com/office/drawing/2014/main" id="{79705BAD-AEF2-4C7F-A1F5-A8CA4EA6D8D0}"/>
                  </a:ext>
                </a:extLst>
              </p:cNvPr>
              <p:cNvGrpSpPr>
                <a:grpSpLocks/>
              </p:cNvGrpSpPr>
              <p:nvPr/>
            </p:nvGrpSpPr>
            <p:grpSpPr bwMode="auto">
              <a:xfrm>
                <a:off x="3900" y="1488"/>
                <a:ext cx="1010" cy="2196"/>
                <a:chOff x="3900" y="1488"/>
                <a:chExt cx="1010" cy="2196"/>
              </a:xfrm>
            </p:grpSpPr>
            <p:sp>
              <p:nvSpPr>
                <p:cNvPr id="46091" name="Freeform 8">
                  <a:extLst>
                    <a:ext uri="{FF2B5EF4-FFF2-40B4-BE49-F238E27FC236}">
                      <a16:creationId xmlns:a16="http://schemas.microsoft.com/office/drawing/2014/main" id="{02DC19D6-4DDD-438C-94A2-2CBFA0018B09}"/>
                    </a:ext>
                  </a:extLst>
                </p:cNvPr>
                <p:cNvSpPr>
                  <a:spLocks/>
                </p:cNvSpPr>
                <p:nvPr/>
              </p:nvSpPr>
              <p:spPr bwMode="auto">
                <a:xfrm>
                  <a:off x="3900" y="1488"/>
                  <a:ext cx="989" cy="1136"/>
                </a:xfrm>
                <a:custGeom>
                  <a:avLst/>
                  <a:gdLst>
                    <a:gd name="T0" fmla="*/ 580 w 989"/>
                    <a:gd name="T1" fmla="*/ 0 h 1136"/>
                    <a:gd name="T2" fmla="*/ 555 w 989"/>
                    <a:gd name="T3" fmla="*/ 0 h 1136"/>
                    <a:gd name="T4" fmla="*/ 516 w 989"/>
                    <a:gd name="T5" fmla="*/ 5 h 1136"/>
                    <a:gd name="T6" fmla="*/ 471 w 989"/>
                    <a:gd name="T7" fmla="*/ 19 h 1136"/>
                    <a:gd name="T8" fmla="*/ 438 w 989"/>
                    <a:gd name="T9" fmla="*/ 43 h 1136"/>
                    <a:gd name="T10" fmla="*/ 404 w 989"/>
                    <a:gd name="T11" fmla="*/ 71 h 1136"/>
                    <a:gd name="T12" fmla="*/ 377 w 989"/>
                    <a:gd name="T13" fmla="*/ 102 h 1136"/>
                    <a:gd name="T14" fmla="*/ 354 w 989"/>
                    <a:gd name="T15" fmla="*/ 135 h 1136"/>
                    <a:gd name="T16" fmla="*/ 324 w 989"/>
                    <a:gd name="T17" fmla="*/ 181 h 1136"/>
                    <a:gd name="T18" fmla="*/ 296 w 989"/>
                    <a:gd name="T19" fmla="*/ 226 h 1136"/>
                    <a:gd name="T20" fmla="*/ 274 w 989"/>
                    <a:gd name="T21" fmla="*/ 278 h 1136"/>
                    <a:gd name="T22" fmla="*/ 249 w 989"/>
                    <a:gd name="T23" fmla="*/ 342 h 1136"/>
                    <a:gd name="T24" fmla="*/ 224 w 989"/>
                    <a:gd name="T25" fmla="*/ 413 h 1136"/>
                    <a:gd name="T26" fmla="*/ 212 w 989"/>
                    <a:gd name="T27" fmla="*/ 461 h 1136"/>
                    <a:gd name="T28" fmla="*/ 196 w 989"/>
                    <a:gd name="T29" fmla="*/ 515 h 1136"/>
                    <a:gd name="T30" fmla="*/ 186 w 989"/>
                    <a:gd name="T31" fmla="*/ 566 h 1136"/>
                    <a:gd name="T32" fmla="*/ 178 w 989"/>
                    <a:gd name="T33" fmla="*/ 614 h 1136"/>
                    <a:gd name="T34" fmla="*/ 172 w 989"/>
                    <a:gd name="T35" fmla="*/ 649 h 1136"/>
                    <a:gd name="T36" fmla="*/ 167 w 989"/>
                    <a:gd name="T37" fmla="*/ 685 h 1136"/>
                    <a:gd name="T38" fmla="*/ 158 w 989"/>
                    <a:gd name="T39" fmla="*/ 739 h 1136"/>
                    <a:gd name="T40" fmla="*/ 153 w 989"/>
                    <a:gd name="T41" fmla="*/ 798 h 1136"/>
                    <a:gd name="T42" fmla="*/ 144 w 989"/>
                    <a:gd name="T43" fmla="*/ 869 h 1136"/>
                    <a:gd name="T44" fmla="*/ 0 w 989"/>
                    <a:gd name="T45" fmla="*/ 869 h 1136"/>
                    <a:gd name="T46" fmla="*/ 354 w 989"/>
                    <a:gd name="T47" fmla="*/ 1135 h 1136"/>
                    <a:gd name="T48" fmla="*/ 755 w 989"/>
                    <a:gd name="T49" fmla="*/ 869 h 1136"/>
                    <a:gd name="T50" fmla="*/ 594 w 989"/>
                    <a:gd name="T51" fmla="*/ 869 h 1136"/>
                    <a:gd name="T52" fmla="*/ 599 w 989"/>
                    <a:gd name="T53" fmla="*/ 822 h 1136"/>
                    <a:gd name="T54" fmla="*/ 606 w 989"/>
                    <a:gd name="T55" fmla="*/ 767 h 1136"/>
                    <a:gd name="T56" fmla="*/ 614 w 989"/>
                    <a:gd name="T57" fmla="*/ 708 h 1136"/>
                    <a:gd name="T58" fmla="*/ 623 w 989"/>
                    <a:gd name="T59" fmla="*/ 649 h 1136"/>
                    <a:gd name="T60" fmla="*/ 634 w 989"/>
                    <a:gd name="T61" fmla="*/ 597 h 1136"/>
                    <a:gd name="T62" fmla="*/ 642 w 989"/>
                    <a:gd name="T63" fmla="*/ 550 h 1136"/>
                    <a:gd name="T64" fmla="*/ 662 w 989"/>
                    <a:gd name="T65" fmla="*/ 471 h 1136"/>
                    <a:gd name="T66" fmla="*/ 681 w 989"/>
                    <a:gd name="T67" fmla="*/ 401 h 1136"/>
                    <a:gd name="T68" fmla="*/ 697 w 989"/>
                    <a:gd name="T69" fmla="*/ 351 h 1136"/>
                    <a:gd name="T70" fmla="*/ 710 w 989"/>
                    <a:gd name="T71" fmla="*/ 311 h 1136"/>
                    <a:gd name="T72" fmla="*/ 727 w 989"/>
                    <a:gd name="T73" fmla="*/ 271 h 1136"/>
                    <a:gd name="T74" fmla="*/ 741 w 989"/>
                    <a:gd name="T75" fmla="*/ 240 h 1136"/>
                    <a:gd name="T76" fmla="*/ 757 w 989"/>
                    <a:gd name="T77" fmla="*/ 207 h 1136"/>
                    <a:gd name="T78" fmla="*/ 771 w 989"/>
                    <a:gd name="T79" fmla="*/ 181 h 1136"/>
                    <a:gd name="T80" fmla="*/ 786 w 989"/>
                    <a:gd name="T81" fmla="*/ 157 h 1136"/>
                    <a:gd name="T82" fmla="*/ 802 w 989"/>
                    <a:gd name="T83" fmla="*/ 135 h 1136"/>
                    <a:gd name="T84" fmla="*/ 821 w 989"/>
                    <a:gd name="T85" fmla="*/ 109 h 1136"/>
                    <a:gd name="T86" fmla="*/ 837 w 989"/>
                    <a:gd name="T87" fmla="*/ 90 h 1136"/>
                    <a:gd name="T88" fmla="*/ 857 w 989"/>
                    <a:gd name="T89" fmla="*/ 69 h 1136"/>
                    <a:gd name="T90" fmla="*/ 875 w 989"/>
                    <a:gd name="T91" fmla="*/ 52 h 1136"/>
                    <a:gd name="T92" fmla="*/ 892 w 989"/>
                    <a:gd name="T93" fmla="*/ 40 h 1136"/>
                    <a:gd name="T94" fmla="*/ 913 w 989"/>
                    <a:gd name="T95" fmla="*/ 26 h 1136"/>
                    <a:gd name="T96" fmla="*/ 933 w 989"/>
                    <a:gd name="T97" fmla="*/ 17 h 1136"/>
                    <a:gd name="T98" fmla="*/ 950 w 989"/>
                    <a:gd name="T99" fmla="*/ 9 h 1136"/>
                    <a:gd name="T100" fmla="*/ 965 w 989"/>
                    <a:gd name="T101" fmla="*/ 5 h 1136"/>
                    <a:gd name="T102" fmla="*/ 988 w 989"/>
                    <a:gd name="T103" fmla="*/ 0 h 1136"/>
                    <a:gd name="T104" fmla="*/ 580 w 989"/>
                    <a:gd name="T105" fmla="*/ 0 h 1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9"/>
                    <a:gd name="T160" fmla="*/ 0 h 1136"/>
                    <a:gd name="T161" fmla="*/ 989 w 989"/>
                    <a:gd name="T162" fmla="*/ 1136 h 11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9" h="1136">
                      <a:moveTo>
                        <a:pt x="580" y="0"/>
                      </a:moveTo>
                      <a:lnTo>
                        <a:pt x="555" y="0"/>
                      </a:lnTo>
                      <a:lnTo>
                        <a:pt x="516" y="5"/>
                      </a:lnTo>
                      <a:lnTo>
                        <a:pt x="471" y="19"/>
                      </a:lnTo>
                      <a:lnTo>
                        <a:pt x="438" y="43"/>
                      </a:lnTo>
                      <a:lnTo>
                        <a:pt x="404" y="71"/>
                      </a:lnTo>
                      <a:lnTo>
                        <a:pt x="377" y="102"/>
                      </a:lnTo>
                      <a:lnTo>
                        <a:pt x="354" y="135"/>
                      </a:lnTo>
                      <a:lnTo>
                        <a:pt x="324" y="181"/>
                      </a:lnTo>
                      <a:lnTo>
                        <a:pt x="296" y="226"/>
                      </a:lnTo>
                      <a:lnTo>
                        <a:pt x="274" y="278"/>
                      </a:lnTo>
                      <a:lnTo>
                        <a:pt x="249" y="342"/>
                      </a:lnTo>
                      <a:lnTo>
                        <a:pt x="224" y="413"/>
                      </a:lnTo>
                      <a:lnTo>
                        <a:pt x="212" y="461"/>
                      </a:lnTo>
                      <a:lnTo>
                        <a:pt x="196" y="515"/>
                      </a:lnTo>
                      <a:lnTo>
                        <a:pt x="186" y="566"/>
                      </a:lnTo>
                      <a:lnTo>
                        <a:pt x="178" y="614"/>
                      </a:lnTo>
                      <a:lnTo>
                        <a:pt x="172" y="649"/>
                      </a:lnTo>
                      <a:lnTo>
                        <a:pt x="167" y="685"/>
                      </a:lnTo>
                      <a:lnTo>
                        <a:pt x="158" y="739"/>
                      </a:lnTo>
                      <a:lnTo>
                        <a:pt x="153" y="798"/>
                      </a:lnTo>
                      <a:lnTo>
                        <a:pt x="144" y="869"/>
                      </a:lnTo>
                      <a:lnTo>
                        <a:pt x="0" y="869"/>
                      </a:lnTo>
                      <a:lnTo>
                        <a:pt x="354" y="1135"/>
                      </a:lnTo>
                      <a:lnTo>
                        <a:pt x="755" y="869"/>
                      </a:lnTo>
                      <a:lnTo>
                        <a:pt x="594" y="869"/>
                      </a:lnTo>
                      <a:lnTo>
                        <a:pt x="599" y="822"/>
                      </a:lnTo>
                      <a:lnTo>
                        <a:pt x="606" y="767"/>
                      </a:lnTo>
                      <a:lnTo>
                        <a:pt x="614" y="708"/>
                      </a:lnTo>
                      <a:lnTo>
                        <a:pt x="623" y="649"/>
                      </a:lnTo>
                      <a:lnTo>
                        <a:pt x="634" y="597"/>
                      </a:lnTo>
                      <a:lnTo>
                        <a:pt x="642" y="550"/>
                      </a:lnTo>
                      <a:lnTo>
                        <a:pt x="662" y="471"/>
                      </a:lnTo>
                      <a:lnTo>
                        <a:pt x="681" y="401"/>
                      </a:lnTo>
                      <a:lnTo>
                        <a:pt x="697" y="351"/>
                      </a:lnTo>
                      <a:lnTo>
                        <a:pt x="710" y="311"/>
                      </a:lnTo>
                      <a:lnTo>
                        <a:pt x="727" y="271"/>
                      </a:lnTo>
                      <a:lnTo>
                        <a:pt x="741" y="240"/>
                      </a:lnTo>
                      <a:lnTo>
                        <a:pt x="757" y="207"/>
                      </a:lnTo>
                      <a:lnTo>
                        <a:pt x="771" y="181"/>
                      </a:lnTo>
                      <a:lnTo>
                        <a:pt x="786" y="157"/>
                      </a:lnTo>
                      <a:lnTo>
                        <a:pt x="802" y="135"/>
                      </a:lnTo>
                      <a:lnTo>
                        <a:pt x="821" y="109"/>
                      </a:lnTo>
                      <a:lnTo>
                        <a:pt x="837" y="90"/>
                      </a:lnTo>
                      <a:lnTo>
                        <a:pt x="857" y="69"/>
                      </a:lnTo>
                      <a:lnTo>
                        <a:pt x="875" y="52"/>
                      </a:lnTo>
                      <a:lnTo>
                        <a:pt x="892" y="40"/>
                      </a:lnTo>
                      <a:lnTo>
                        <a:pt x="913" y="26"/>
                      </a:lnTo>
                      <a:lnTo>
                        <a:pt x="933" y="17"/>
                      </a:lnTo>
                      <a:lnTo>
                        <a:pt x="950" y="9"/>
                      </a:lnTo>
                      <a:lnTo>
                        <a:pt x="965" y="5"/>
                      </a:lnTo>
                      <a:lnTo>
                        <a:pt x="988" y="0"/>
                      </a:lnTo>
                      <a:lnTo>
                        <a:pt x="580" y="0"/>
                      </a:lnTo>
                    </a:path>
                  </a:pathLst>
                </a:custGeom>
                <a:solidFill>
                  <a:srgbClr val="FF0000"/>
                </a:solidFill>
                <a:ln w="12700" cap="rnd">
                  <a:solidFill>
                    <a:srgbClr val="000000"/>
                  </a:solidFill>
                  <a:round/>
                  <a:headEnd type="none" w="sm" len="sm"/>
                  <a:tailEnd type="none" w="sm" len="sm"/>
                </a:ln>
              </p:spPr>
              <p:txBody>
                <a:bodyPr/>
                <a:lstStyle/>
                <a:p>
                  <a:endParaRPr lang="en-US"/>
                </a:p>
              </p:txBody>
            </p:sp>
            <p:sp>
              <p:nvSpPr>
                <p:cNvPr id="46092" name="Freeform 9">
                  <a:extLst>
                    <a:ext uri="{FF2B5EF4-FFF2-40B4-BE49-F238E27FC236}">
                      <a16:creationId xmlns:a16="http://schemas.microsoft.com/office/drawing/2014/main" id="{3941EFFA-F23E-4FDD-875E-B8337D8A741A}"/>
                    </a:ext>
                  </a:extLst>
                </p:cNvPr>
                <p:cNvSpPr>
                  <a:spLocks/>
                </p:cNvSpPr>
                <p:nvPr/>
              </p:nvSpPr>
              <p:spPr bwMode="auto">
                <a:xfrm>
                  <a:off x="4037" y="2577"/>
                  <a:ext cx="873" cy="1107"/>
                </a:xfrm>
                <a:custGeom>
                  <a:avLst/>
                  <a:gdLst>
                    <a:gd name="T0" fmla="*/ 452 w 873"/>
                    <a:gd name="T1" fmla="*/ 0 h 1107"/>
                    <a:gd name="T2" fmla="*/ 216 w 873"/>
                    <a:gd name="T3" fmla="*/ 157 h 1107"/>
                    <a:gd name="T4" fmla="*/ 0 w 873"/>
                    <a:gd name="T5" fmla="*/ 9 h 1107"/>
                    <a:gd name="T6" fmla="*/ 0 w 873"/>
                    <a:gd name="T7" fmla="*/ 75 h 1107"/>
                    <a:gd name="T8" fmla="*/ 3 w 873"/>
                    <a:gd name="T9" fmla="*/ 169 h 1107"/>
                    <a:gd name="T10" fmla="*/ 11 w 873"/>
                    <a:gd name="T11" fmla="*/ 252 h 1107"/>
                    <a:gd name="T12" fmla="*/ 19 w 873"/>
                    <a:gd name="T13" fmla="*/ 345 h 1107"/>
                    <a:gd name="T14" fmla="*/ 34 w 873"/>
                    <a:gd name="T15" fmla="*/ 439 h 1107"/>
                    <a:gd name="T16" fmla="*/ 50 w 873"/>
                    <a:gd name="T17" fmla="*/ 532 h 1107"/>
                    <a:gd name="T18" fmla="*/ 63 w 873"/>
                    <a:gd name="T19" fmla="*/ 587 h 1107"/>
                    <a:gd name="T20" fmla="*/ 82 w 873"/>
                    <a:gd name="T21" fmla="*/ 658 h 1107"/>
                    <a:gd name="T22" fmla="*/ 99 w 873"/>
                    <a:gd name="T23" fmla="*/ 721 h 1107"/>
                    <a:gd name="T24" fmla="*/ 118 w 873"/>
                    <a:gd name="T25" fmla="*/ 773 h 1107"/>
                    <a:gd name="T26" fmla="*/ 138 w 873"/>
                    <a:gd name="T27" fmla="*/ 821 h 1107"/>
                    <a:gd name="T28" fmla="*/ 160 w 873"/>
                    <a:gd name="T29" fmla="*/ 875 h 1107"/>
                    <a:gd name="T30" fmla="*/ 182 w 873"/>
                    <a:gd name="T31" fmla="*/ 915 h 1107"/>
                    <a:gd name="T32" fmla="*/ 207 w 873"/>
                    <a:gd name="T33" fmla="*/ 954 h 1107"/>
                    <a:gd name="T34" fmla="*/ 232 w 873"/>
                    <a:gd name="T35" fmla="*/ 990 h 1107"/>
                    <a:gd name="T36" fmla="*/ 251 w 873"/>
                    <a:gd name="T37" fmla="*/ 1014 h 1107"/>
                    <a:gd name="T38" fmla="*/ 274 w 873"/>
                    <a:gd name="T39" fmla="*/ 1035 h 1107"/>
                    <a:gd name="T40" fmla="*/ 295 w 873"/>
                    <a:gd name="T41" fmla="*/ 1054 h 1107"/>
                    <a:gd name="T42" fmla="*/ 324 w 873"/>
                    <a:gd name="T43" fmla="*/ 1075 h 1107"/>
                    <a:gd name="T44" fmla="*/ 349 w 873"/>
                    <a:gd name="T45" fmla="*/ 1087 h 1107"/>
                    <a:gd name="T46" fmla="*/ 374 w 873"/>
                    <a:gd name="T47" fmla="*/ 1097 h 1107"/>
                    <a:gd name="T48" fmla="*/ 396 w 873"/>
                    <a:gd name="T49" fmla="*/ 1104 h 1107"/>
                    <a:gd name="T50" fmla="*/ 418 w 873"/>
                    <a:gd name="T51" fmla="*/ 1106 h 1107"/>
                    <a:gd name="T52" fmla="*/ 441 w 873"/>
                    <a:gd name="T53" fmla="*/ 1106 h 1107"/>
                    <a:gd name="T54" fmla="*/ 872 w 873"/>
                    <a:gd name="T55" fmla="*/ 1106 h 1107"/>
                    <a:gd name="T56" fmla="*/ 842 w 873"/>
                    <a:gd name="T57" fmla="*/ 1101 h 1107"/>
                    <a:gd name="T58" fmla="*/ 813 w 873"/>
                    <a:gd name="T59" fmla="*/ 1094 h 1107"/>
                    <a:gd name="T60" fmla="*/ 785 w 873"/>
                    <a:gd name="T61" fmla="*/ 1082 h 1107"/>
                    <a:gd name="T62" fmla="*/ 758 w 873"/>
                    <a:gd name="T63" fmla="*/ 1066 h 1107"/>
                    <a:gd name="T64" fmla="*/ 731 w 873"/>
                    <a:gd name="T65" fmla="*/ 1043 h 1107"/>
                    <a:gd name="T66" fmla="*/ 705 w 873"/>
                    <a:gd name="T67" fmla="*/ 1018 h 1107"/>
                    <a:gd name="T68" fmla="*/ 680 w 873"/>
                    <a:gd name="T69" fmla="*/ 988 h 1107"/>
                    <a:gd name="T70" fmla="*/ 652 w 873"/>
                    <a:gd name="T71" fmla="*/ 947 h 1107"/>
                    <a:gd name="T72" fmla="*/ 623 w 873"/>
                    <a:gd name="T73" fmla="*/ 898 h 1107"/>
                    <a:gd name="T74" fmla="*/ 608 w 873"/>
                    <a:gd name="T75" fmla="*/ 867 h 1107"/>
                    <a:gd name="T76" fmla="*/ 588 w 873"/>
                    <a:gd name="T77" fmla="*/ 825 h 1107"/>
                    <a:gd name="T78" fmla="*/ 573 w 873"/>
                    <a:gd name="T79" fmla="*/ 785 h 1107"/>
                    <a:gd name="T80" fmla="*/ 557 w 873"/>
                    <a:gd name="T81" fmla="*/ 738 h 1107"/>
                    <a:gd name="T82" fmla="*/ 545 w 873"/>
                    <a:gd name="T83" fmla="*/ 700 h 1107"/>
                    <a:gd name="T84" fmla="*/ 523 w 873"/>
                    <a:gd name="T85" fmla="*/ 623 h 1107"/>
                    <a:gd name="T86" fmla="*/ 506 w 873"/>
                    <a:gd name="T87" fmla="*/ 558 h 1107"/>
                    <a:gd name="T88" fmla="*/ 492 w 873"/>
                    <a:gd name="T89" fmla="*/ 480 h 1107"/>
                    <a:gd name="T90" fmla="*/ 475 w 873"/>
                    <a:gd name="T91" fmla="*/ 387 h 1107"/>
                    <a:gd name="T92" fmla="*/ 464 w 873"/>
                    <a:gd name="T93" fmla="*/ 295 h 1107"/>
                    <a:gd name="T94" fmla="*/ 457 w 873"/>
                    <a:gd name="T95" fmla="*/ 225 h 1107"/>
                    <a:gd name="T96" fmla="*/ 452 w 873"/>
                    <a:gd name="T97" fmla="*/ 143 h 1107"/>
                    <a:gd name="T98" fmla="*/ 449 w 873"/>
                    <a:gd name="T99" fmla="*/ 53 h 1107"/>
                    <a:gd name="T100" fmla="*/ 452 w 873"/>
                    <a:gd name="T101" fmla="*/ 0 h 1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3"/>
                    <a:gd name="T154" fmla="*/ 0 h 1107"/>
                    <a:gd name="T155" fmla="*/ 873 w 873"/>
                    <a:gd name="T156" fmla="*/ 1107 h 1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3" h="1107">
                      <a:moveTo>
                        <a:pt x="452" y="0"/>
                      </a:moveTo>
                      <a:lnTo>
                        <a:pt x="216" y="157"/>
                      </a:lnTo>
                      <a:lnTo>
                        <a:pt x="0" y="9"/>
                      </a:lnTo>
                      <a:lnTo>
                        <a:pt x="0" y="75"/>
                      </a:lnTo>
                      <a:lnTo>
                        <a:pt x="3" y="169"/>
                      </a:lnTo>
                      <a:lnTo>
                        <a:pt x="11" y="252"/>
                      </a:lnTo>
                      <a:lnTo>
                        <a:pt x="19" y="345"/>
                      </a:lnTo>
                      <a:lnTo>
                        <a:pt x="34" y="439"/>
                      </a:lnTo>
                      <a:lnTo>
                        <a:pt x="50" y="532"/>
                      </a:lnTo>
                      <a:lnTo>
                        <a:pt x="63" y="587"/>
                      </a:lnTo>
                      <a:lnTo>
                        <a:pt x="82" y="658"/>
                      </a:lnTo>
                      <a:lnTo>
                        <a:pt x="99" y="721"/>
                      </a:lnTo>
                      <a:lnTo>
                        <a:pt x="118" y="773"/>
                      </a:lnTo>
                      <a:lnTo>
                        <a:pt x="138" y="821"/>
                      </a:lnTo>
                      <a:lnTo>
                        <a:pt x="160" y="875"/>
                      </a:lnTo>
                      <a:lnTo>
                        <a:pt x="182" y="915"/>
                      </a:lnTo>
                      <a:lnTo>
                        <a:pt x="207" y="954"/>
                      </a:lnTo>
                      <a:lnTo>
                        <a:pt x="232" y="990"/>
                      </a:lnTo>
                      <a:lnTo>
                        <a:pt x="251" y="1014"/>
                      </a:lnTo>
                      <a:lnTo>
                        <a:pt x="274" y="1035"/>
                      </a:lnTo>
                      <a:lnTo>
                        <a:pt x="295" y="1054"/>
                      </a:lnTo>
                      <a:lnTo>
                        <a:pt x="324" y="1075"/>
                      </a:lnTo>
                      <a:lnTo>
                        <a:pt x="349" y="1087"/>
                      </a:lnTo>
                      <a:lnTo>
                        <a:pt x="374" y="1097"/>
                      </a:lnTo>
                      <a:lnTo>
                        <a:pt x="396" y="1104"/>
                      </a:lnTo>
                      <a:lnTo>
                        <a:pt x="418" y="1106"/>
                      </a:lnTo>
                      <a:lnTo>
                        <a:pt x="441" y="1106"/>
                      </a:lnTo>
                      <a:lnTo>
                        <a:pt x="872" y="1106"/>
                      </a:lnTo>
                      <a:lnTo>
                        <a:pt x="842" y="1101"/>
                      </a:lnTo>
                      <a:lnTo>
                        <a:pt x="813" y="1094"/>
                      </a:lnTo>
                      <a:lnTo>
                        <a:pt x="785" y="1082"/>
                      </a:lnTo>
                      <a:lnTo>
                        <a:pt x="758" y="1066"/>
                      </a:lnTo>
                      <a:lnTo>
                        <a:pt x="731" y="1043"/>
                      </a:lnTo>
                      <a:lnTo>
                        <a:pt x="705" y="1018"/>
                      </a:lnTo>
                      <a:lnTo>
                        <a:pt x="680" y="988"/>
                      </a:lnTo>
                      <a:lnTo>
                        <a:pt x="652" y="947"/>
                      </a:lnTo>
                      <a:lnTo>
                        <a:pt x="623" y="898"/>
                      </a:lnTo>
                      <a:lnTo>
                        <a:pt x="608" y="867"/>
                      </a:lnTo>
                      <a:lnTo>
                        <a:pt x="588" y="825"/>
                      </a:lnTo>
                      <a:lnTo>
                        <a:pt x="573" y="785"/>
                      </a:lnTo>
                      <a:lnTo>
                        <a:pt x="557" y="738"/>
                      </a:lnTo>
                      <a:lnTo>
                        <a:pt x="545" y="700"/>
                      </a:lnTo>
                      <a:lnTo>
                        <a:pt x="523" y="623"/>
                      </a:lnTo>
                      <a:lnTo>
                        <a:pt x="506" y="558"/>
                      </a:lnTo>
                      <a:lnTo>
                        <a:pt x="492" y="480"/>
                      </a:lnTo>
                      <a:lnTo>
                        <a:pt x="475" y="387"/>
                      </a:lnTo>
                      <a:lnTo>
                        <a:pt x="464" y="295"/>
                      </a:lnTo>
                      <a:lnTo>
                        <a:pt x="457" y="225"/>
                      </a:lnTo>
                      <a:lnTo>
                        <a:pt x="452" y="143"/>
                      </a:lnTo>
                      <a:lnTo>
                        <a:pt x="449" y="53"/>
                      </a:lnTo>
                      <a:lnTo>
                        <a:pt x="452" y="0"/>
                      </a:lnTo>
                    </a:path>
                  </a:pathLst>
                </a:custGeom>
                <a:solidFill>
                  <a:srgbClr val="FF0000"/>
                </a:solidFill>
                <a:ln w="12700" cap="rnd">
                  <a:solidFill>
                    <a:srgbClr val="000000"/>
                  </a:solidFill>
                  <a:round/>
                  <a:headEnd type="none" w="sm" len="sm"/>
                  <a:tailEnd type="none" w="sm" len="sm"/>
                </a:ln>
              </p:spPr>
              <p:txBody>
                <a:bodyPr/>
                <a:lstStyle/>
                <a:p>
                  <a:endParaRPr lang="en-US"/>
                </a:p>
              </p:txBody>
            </p:sp>
          </p:grpSp>
        </p:grpSp>
      </p:grpSp>
      <p:sp>
        <p:nvSpPr>
          <p:cNvPr id="46084" name="Text Box 34">
            <a:extLst>
              <a:ext uri="{FF2B5EF4-FFF2-40B4-BE49-F238E27FC236}">
                <a16:creationId xmlns:a16="http://schemas.microsoft.com/office/drawing/2014/main" id="{2D419CA1-C152-4F0A-9EA1-E6AAAF36BCAA}"/>
              </a:ext>
            </a:extLst>
          </p:cNvPr>
          <p:cNvSpPr txBox="1">
            <a:spLocks noChangeArrowheads="1"/>
          </p:cNvSpPr>
          <p:nvPr/>
        </p:nvSpPr>
        <p:spPr bwMode="auto">
          <a:xfrm>
            <a:off x="7451725" y="2276475"/>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AU" altLang="en-US" sz="1800">
                <a:solidFill>
                  <a:schemeClr val="tx1"/>
                </a:solidFill>
              </a:rPr>
              <a:t>Process Modeling Tools</a:t>
            </a:r>
          </a:p>
        </p:txBody>
      </p:sp>
      <p:sp>
        <p:nvSpPr>
          <p:cNvPr id="46085" name="Text Box 35">
            <a:extLst>
              <a:ext uri="{FF2B5EF4-FFF2-40B4-BE49-F238E27FC236}">
                <a16:creationId xmlns:a16="http://schemas.microsoft.com/office/drawing/2014/main" id="{DC6CB029-073E-4758-818A-621ACA134A0E}"/>
              </a:ext>
            </a:extLst>
          </p:cNvPr>
          <p:cNvSpPr txBox="1">
            <a:spLocks noChangeArrowheads="1"/>
          </p:cNvSpPr>
          <p:nvPr/>
        </p:nvSpPr>
        <p:spPr bwMode="auto">
          <a:xfrm>
            <a:off x="7380288" y="4149725"/>
            <a:ext cx="16557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AU" altLang="en-US" sz="1800">
                <a:solidFill>
                  <a:schemeClr val="tx1"/>
                </a:solidFill>
              </a:rPr>
              <a:t>Process Management Systems</a:t>
            </a:r>
          </a:p>
        </p:txBody>
      </p:sp>
    </p:spTree>
    <p:extLst>
      <p:ext uri="{BB962C8B-B14F-4D97-AF65-F5344CB8AC3E}">
        <p14:creationId xmlns:p14="http://schemas.microsoft.com/office/powerpoint/2010/main" val="206368815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FB645E3-41EE-4730-96B5-3A090A16346C}"/>
              </a:ext>
            </a:extLst>
          </p:cNvPr>
          <p:cNvSpPr>
            <a:spLocks noGrp="1" noChangeArrowheads="1"/>
          </p:cNvSpPr>
          <p:nvPr>
            <p:ph type="title"/>
          </p:nvPr>
        </p:nvSpPr>
        <p:spPr/>
        <p:txBody>
          <a:bodyPr/>
          <a:lstStyle/>
          <a:p>
            <a:r>
              <a:rPr lang="en-US" altLang="en-US">
                <a:ea typeface="ＭＳ Ｐゴシック" panose="020B0600070205080204" pitchFamily="34" charset="-128"/>
              </a:rPr>
              <a:t>Process Identification</a:t>
            </a:r>
          </a:p>
        </p:txBody>
      </p:sp>
      <p:pic>
        <p:nvPicPr>
          <p:cNvPr id="48131" name="Content Placeholder 3" descr="ch2_pyramid.png">
            <a:extLst>
              <a:ext uri="{FF2B5EF4-FFF2-40B4-BE49-F238E27FC236}">
                <a16:creationId xmlns:a16="http://schemas.microsoft.com/office/drawing/2014/main" id="{2AE64013-64D7-4611-84D8-9300D0F722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052" r="-24052"/>
          <a:stretch>
            <a:fillRect/>
          </a:stretch>
        </p:blipFill>
        <p:spPr>
          <a:xfrm>
            <a:off x="2432050" y="2465388"/>
            <a:ext cx="4279900" cy="3071812"/>
          </a:xfrm>
        </p:spPr>
      </p:pic>
      <p:sp>
        <p:nvSpPr>
          <p:cNvPr id="48132" name="TextBox 3">
            <a:extLst>
              <a:ext uri="{FF2B5EF4-FFF2-40B4-BE49-F238E27FC236}">
                <a16:creationId xmlns:a16="http://schemas.microsoft.com/office/drawing/2014/main" id="{5E1FCC53-BA9B-4AF9-958E-163C09EEEA8C}"/>
              </a:ext>
            </a:extLst>
          </p:cNvPr>
          <p:cNvSpPr txBox="1">
            <a:spLocks noChangeArrowheads="1"/>
          </p:cNvSpPr>
          <p:nvPr/>
        </p:nvSpPr>
        <p:spPr bwMode="auto">
          <a:xfrm>
            <a:off x="0" y="1981200"/>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b="0" i="1">
                <a:solidFill>
                  <a:schemeClr val="tx1"/>
                </a:solidFill>
              </a:rPr>
              <a:t>Core processes</a:t>
            </a:r>
          </a:p>
          <a:p>
            <a:pPr eaLnBrk="1" hangingPunct="1">
              <a:spcBef>
                <a:spcPct val="0"/>
              </a:spcBef>
              <a:buClrTx/>
              <a:buFontTx/>
              <a:buNone/>
            </a:pPr>
            <a:r>
              <a:rPr lang="en-US" altLang="en-US" sz="1800" b="0" i="1">
                <a:solidFill>
                  <a:schemeClr val="tx1"/>
                </a:solidFill>
              </a:rPr>
              <a:t>Support processes</a:t>
            </a:r>
          </a:p>
          <a:p>
            <a:pPr eaLnBrk="1" hangingPunct="1">
              <a:spcBef>
                <a:spcPct val="0"/>
              </a:spcBef>
              <a:buClrTx/>
              <a:buFontTx/>
              <a:buNone/>
            </a:pPr>
            <a:r>
              <a:rPr lang="en-US" altLang="en-US" sz="1800" b="0" i="1">
                <a:solidFill>
                  <a:schemeClr val="tx1"/>
                </a:solidFill>
              </a:rPr>
              <a:t>Management processes</a:t>
            </a:r>
          </a:p>
        </p:txBody>
      </p:sp>
      <p:sp>
        <p:nvSpPr>
          <p:cNvPr id="48133" name="TextBox 4">
            <a:extLst>
              <a:ext uri="{FF2B5EF4-FFF2-40B4-BE49-F238E27FC236}">
                <a16:creationId xmlns:a16="http://schemas.microsoft.com/office/drawing/2014/main" id="{62AF789F-60D7-4492-96DD-88DB10D64FD8}"/>
              </a:ext>
            </a:extLst>
          </p:cNvPr>
          <p:cNvSpPr txBox="1">
            <a:spLocks noChangeArrowheads="1"/>
          </p:cNvSpPr>
          <p:nvPr/>
        </p:nvSpPr>
        <p:spPr bwMode="auto">
          <a:xfrm>
            <a:off x="0" y="3352800"/>
            <a:ext cx="236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b="0" i="1">
                <a:solidFill>
                  <a:schemeClr val="tx1"/>
                </a:solidFill>
              </a:rPr>
              <a:t>Quote handling</a:t>
            </a:r>
          </a:p>
          <a:p>
            <a:pPr eaLnBrk="1" hangingPunct="1">
              <a:spcBef>
                <a:spcPct val="0"/>
              </a:spcBef>
              <a:buClrTx/>
              <a:buFontTx/>
              <a:buNone/>
            </a:pPr>
            <a:r>
              <a:rPr lang="en-US" altLang="en-US" sz="1800" b="0" i="1">
                <a:solidFill>
                  <a:schemeClr val="tx1"/>
                </a:solidFill>
              </a:rPr>
              <a:t>Product delivery</a:t>
            </a:r>
          </a:p>
          <a:p>
            <a:pPr eaLnBrk="1" hangingPunct="1">
              <a:spcBef>
                <a:spcPct val="0"/>
              </a:spcBef>
              <a:buClrTx/>
              <a:buFontTx/>
              <a:buNone/>
            </a:pPr>
            <a:r>
              <a:rPr lang="en-US" altLang="en-US" sz="1800" b="0" i="1">
                <a:solidFill>
                  <a:schemeClr val="tx1"/>
                </a:solidFill>
              </a:rPr>
              <a:t>Invoice handling</a:t>
            </a:r>
          </a:p>
        </p:txBody>
      </p:sp>
      <p:sp>
        <p:nvSpPr>
          <p:cNvPr id="48134" name="TextBox 5">
            <a:extLst>
              <a:ext uri="{FF2B5EF4-FFF2-40B4-BE49-F238E27FC236}">
                <a16:creationId xmlns:a16="http://schemas.microsoft.com/office/drawing/2014/main" id="{39D0B6F7-04D4-455E-8490-D9F79E54004A}"/>
              </a:ext>
            </a:extLst>
          </p:cNvPr>
          <p:cNvSpPr txBox="1">
            <a:spLocks noChangeArrowheads="1"/>
          </p:cNvSpPr>
          <p:nvPr/>
        </p:nvSpPr>
        <p:spPr bwMode="auto">
          <a:xfrm>
            <a:off x="0" y="4687888"/>
            <a:ext cx="243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b="0" i="1">
                <a:solidFill>
                  <a:schemeClr val="tx1"/>
                </a:solidFill>
              </a:rPr>
              <a:t>Detailed quote </a:t>
            </a:r>
            <a:br>
              <a:rPr lang="en-US" altLang="en-US" sz="1800" b="0" i="1">
                <a:solidFill>
                  <a:schemeClr val="tx1"/>
                </a:solidFill>
              </a:rPr>
            </a:br>
            <a:r>
              <a:rPr lang="en-US" altLang="en-US" sz="1800" b="0" i="1">
                <a:solidFill>
                  <a:schemeClr val="tx1"/>
                </a:solidFill>
              </a:rPr>
              <a:t>handling process</a:t>
            </a:r>
          </a:p>
        </p:txBody>
      </p:sp>
    </p:spTree>
    <p:extLst>
      <p:ext uri="{BB962C8B-B14F-4D97-AF65-F5344CB8AC3E}">
        <p14:creationId xmlns:p14="http://schemas.microsoft.com/office/powerpoint/2010/main" val="3327600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FCEA1432-8C03-4C11-B569-266B06999A3D}"/>
              </a:ext>
            </a:extLst>
          </p:cNvPr>
          <p:cNvSpPr>
            <a:spLocks noGrp="1" noChangeArrowheads="1"/>
          </p:cNvSpPr>
          <p:nvPr>
            <p:ph type="title"/>
          </p:nvPr>
        </p:nvSpPr>
        <p:spPr>
          <a:xfrm>
            <a:off x="457200" y="304800"/>
            <a:ext cx="8229600" cy="1143000"/>
          </a:xfrm>
        </p:spPr>
        <p:txBody>
          <a:bodyPr/>
          <a:lstStyle/>
          <a:p>
            <a:r>
              <a:rPr lang="en-US" altLang="en-US">
                <a:ea typeface="ＭＳ Ｐゴシック" panose="020B0600070205080204" pitchFamily="34" charset="-128"/>
              </a:rPr>
              <a:t>Phase 1: Performance Measure Identification and Selection</a:t>
            </a:r>
          </a:p>
        </p:txBody>
      </p:sp>
      <p:graphicFrame>
        <p:nvGraphicFramePr>
          <p:cNvPr id="4" name="Content Placeholder 3">
            <a:extLst>
              <a:ext uri="{FF2B5EF4-FFF2-40B4-BE49-F238E27FC236}">
                <a16:creationId xmlns:a16="http://schemas.microsoft.com/office/drawing/2014/main" id="{3E30DC9E-F348-408A-B932-D1FE2DFD68F3}"/>
              </a:ext>
            </a:extLst>
          </p:cNvPr>
          <p:cNvGraphicFramePr>
            <a:graphicFrameLocks noGrp="1"/>
          </p:cNvGraphicFramePr>
          <p:nvPr>
            <p:ph idx="1"/>
          </p:nvPr>
        </p:nvGraphicFramePr>
        <p:xfrm>
          <a:off x="457200" y="1524000"/>
          <a:ext cx="8229600" cy="4619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4330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C592EB8-70F6-4309-AE63-BE8A2BA2E8B9}"/>
              </a:ext>
            </a:extLst>
          </p:cNvPr>
          <p:cNvSpPr>
            <a:spLocks noGrp="1" noChangeArrowheads="1"/>
          </p:cNvSpPr>
          <p:nvPr>
            <p:ph type="title"/>
          </p:nvPr>
        </p:nvSpPr>
        <p:spPr>
          <a:xfrm>
            <a:off x="228600" y="228600"/>
            <a:ext cx="8610600" cy="1295400"/>
          </a:xfrm>
        </p:spPr>
        <p:txBody>
          <a:bodyPr/>
          <a:lstStyle/>
          <a:p>
            <a:r>
              <a:rPr lang="en-US" altLang="en-US" sz="3600">
                <a:ea typeface="ＭＳ Ｐゴシック" panose="020B0600070205080204" pitchFamily="34" charset="-128"/>
              </a:rPr>
              <a:t>Phase 2: Process Discovery</a:t>
            </a:r>
          </a:p>
        </p:txBody>
      </p:sp>
      <p:pic>
        <p:nvPicPr>
          <p:cNvPr id="51203" name="Picture 4" descr="ch1_PlantHireInitialFragment.png">
            <a:extLst>
              <a:ext uri="{FF2B5EF4-FFF2-40B4-BE49-F238E27FC236}">
                <a16:creationId xmlns:a16="http://schemas.microsoft.com/office/drawing/2014/main" id="{C3B5E933-A308-43DB-8078-4E78BF29DD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4850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34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99CBA37-02DD-4B25-9587-A9447EEE14E3}"/>
              </a:ext>
            </a:extLst>
          </p:cNvPr>
          <p:cNvSpPr>
            <a:spLocks noGrp="1" noChangeArrowheads="1"/>
          </p:cNvSpPr>
          <p:nvPr>
            <p:ph type="title"/>
          </p:nvPr>
        </p:nvSpPr>
        <p:spPr/>
        <p:txBody>
          <a:bodyPr/>
          <a:lstStyle/>
          <a:p>
            <a:pPr algn="l"/>
            <a:r>
              <a:rPr lang="en-US" altLang="en-US">
                <a:ea typeface="ＭＳ Ｐゴシック" panose="020B0600070205080204" pitchFamily="34" charset="-128"/>
              </a:rPr>
              <a:t>Tujuan Mata Kuliah</a:t>
            </a:r>
            <a:endParaRPr lang="en-GB" altLang="en-US">
              <a:ea typeface="ＭＳ Ｐゴシック" panose="020B0600070205080204" pitchFamily="34" charset="-128"/>
            </a:endParaRPr>
          </a:p>
        </p:txBody>
      </p:sp>
      <p:sp>
        <p:nvSpPr>
          <p:cNvPr id="6147" name="Rectangle 3">
            <a:extLst>
              <a:ext uri="{FF2B5EF4-FFF2-40B4-BE49-F238E27FC236}">
                <a16:creationId xmlns:a16="http://schemas.microsoft.com/office/drawing/2014/main" id="{9B77A287-2D1D-42B3-A8EC-6A547CF5EDC1}"/>
              </a:ext>
            </a:extLst>
          </p:cNvPr>
          <p:cNvSpPr>
            <a:spLocks noGrp="1" noChangeArrowheads="1"/>
          </p:cNvSpPr>
          <p:nvPr>
            <p:ph type="body" idx="1"/>
          </p:nvPr>
        </p:nvSpPr>
        <p:spPr/>
        <p:txBody>
          <a:bodyPr/>
          <a:lstStyle/>
          <a:p>
            <a:r>
              <a:rPr lang="en-US" altLang="en-US">
                <a:ea typeface="ＭＳ Ｐゴシック" panose="020B0600070205080204" pitchFamily="34" charset="-128"/>
              </a:rPr>
              <a:t>Memberikan pengetahuan tentang:</a:t>
            </a:r>
          </a:p>
          <a:p>
            <a:pPr lvl="1"/>
            <a:r>
              <a:rPr lang="en-US" altLang="en-US">
                <a:ea typeface="ＭＳ Ｐゴシック" panose="020B0600070205080204" pitchFamily="34" charset="-128"/>
              </a:rPr>
              <a:t>Proses</a:t>
            </a:r>
          </a:p>
          <a:p>
            <a:pPr lvl="1"/>
            <a:r>
              <a:rPr lang="en-US" altLang="en-US">
                <a:ea typeface="ＭＳ Ｐゴシック" panose="020B0600070205080204" pitchFamily="34" charset="-128"/>
              </a:rPr>
              <a:t>Proses Bisnis</a:t>
            </a:r>
          </a:p>
          <a:p>
            <a:pPr lvl="1"/>
            <a:r>
              <a:rPr lang="en-US" altLang="en-US">
                <a:ea typeface="ＭＳ Ｐゴシック" panose="020B0600070205080204" pitchFamily="34" charset="-128"/>
              </a:rPr>
              <a:t>Analisa Proses Bisnis</a:t>
            </a:r>
          </a:p>
          <a:p>
            <a:pPr lvl="1"/>
            <a:r>
              <a:rPr lang="en-US" altLang="en-US">
                <a:ea typeface="ＭＳ Ｐゴシック" panose="020B0600070205080204" pitchFamily="34" charset="-128"/>
              </a:rPr>
              <a:t>Modelling Proses Bisnis</a:t>
            </a:r>
            <a:endParaRPr lang="en-GB" altLang="en-US">
              <a:ea typeface="ＭＳ Ｐゴシック" panose="020B0600070205080204" pitchFamily="34" charset="-128"/>
            </a:endParaRPr>
          </a:p>
        </p:txBody>
      </p:sp>
    </p:spTree>
    <p:extLst>
      <p:ext uri="{BB962C8B-B14F-4D97-AF65-F5344CB8AC3E}">
        <p14:creationId xmlns:p14="http://schemas.microsoft.com/office/powerpoint/2010/main" val="3270304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2D8D7C7A-20B8-4DAF-995B-48267E386DE2}"/>
              </a:ext>
            </a:extLst>
          </p:cNvPr>
          <p:cNvSpPr>
            <a:spLocks noGrp="1" noChangeArrowheads="1"/>
          </p:cNvSpPr>
          <p:nvPr>
            <p:ph type="title"/>
          </p:nvPr>
        </p:nvSpPr>
        <p:spPr>
          <a:xfrm>
            <a:off x="457200" y="152400"/>
            <a:ext cx="8229600" cy="1143000"/>
          </a:xfrm>
        </p:spPr>
        <p:txBody>
          <a:bodyPr/>
          <a:lstStyle/>
          <a:p>
            <a:r>
              <a:rPr lang="en-US" altLang="en-US">
                <a:ea typeface="ＭＳ Ｐゴシック" panose="020B0600070205080204" pitchFamily="34" charset="-128"/>
              </a:rPr>
              <a:t>Phase 3: Analysis</a:t>
            </a:r>
            <a:endParaRPr lang="et-EE" altLang="en-US">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230238E8-82B6-461C-97C5-400DF51AE443}"/>
              </a:ext>
            </a:extLst>
          </p:cNvPr>
          <p:cNvGraphicFramePr>
            <a:graphicFrameLocks noGrp="1"/>
          </p:cNvGraphicFramePr>
          <p:nvPr>
            <p:ph idx="1"/>
          </p:nvPr>
        </p:nvGraphicFramePr>
        <p:xfrm>
          <a:off x="533400" y="1524000"/>
          <a:ext cx="8229600" cy="4333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125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03742A8-101A-4A2A-88AA-B53CF58A2FD1}"/>
              </a:ext>
            </a:extLst>
          </p:cNvPr>
          <p:cNvSpPr>
            <a:spLocks noGrp="1" noChangeArrowheads="1"/>
          </p:cNvSpPr>
          <p:nvPr>
            <p:ph type="title"/>
          </p:nvPr>
        </p:nvSpPr>
        <p:spPr>
          <a:xfrm>
            <a:off x="457200" y="76200"/>
            <a:ext cx="8229600" cy="1143000"/>
          </a:xfrm>
        </p:spPr>
        <p:txBody>
          <a:bodyPr/>
          <a:lstStyle/>
          <a:p>
            <a:pPr defTabSz="873125"/>
            <a:r>
              <a:rPr lang="en-AU" altLang="en-US">
                <a:ea typeface="ＭＳ Ｐゴシック" panose="020B0600070205080204" pitchFamily="34" charset="-128"/>
              </a:rPr>
              <a:t>Issue Register</a:t>
            </a:r>
          </a:p>
        </p:txBody>
      </p:sp>
      <p:graphicFrame>
        <p:nvGraphicFramePr>
          <p:cNvPr id="666627" name="Group 3">
            <a:extLst>
              <a:ext uri="{FF2B5EF4-FFF2-40B4-BE49-F238E27FC236}">
                <a16:creationId xmlns:a16="http://schemas.microsoft.com/office/drawing/2014/main" id="{0C5BFF9B-3608-4286-9276-626D7A54556F}"/>
              </a:ext>
            </a:extLst>
          </p:cNvPr>
          <p:cNvGraphicFramePr>
            <a:graphicFrameLocks noGrp="1"/>
          </p:cNvGraphicFramePr>
          <p:nvPr/>
        </p:nvGraphicFramePr>
        <p:xfrm>
          <a:off x="0" y="1143000"/>
          <a:ext cx="9144000" cy="4983162"/>
        </p:xfrm>
        <a:graphic>
          <a:graphicData uri="http://schemas.openxmlformats.org/drawingml/2006/table">
            <a:tbl>
              <a:tblPr/>
              <a:tblGrid>
                <a:gridCol w="574675">
                  <a:extLst>
                    <a:ext uri="{9D8B030D-6E8A-4147-A177-3AD203B41FA5}">
                      <a16:colId xmlns:a16="http://schemas.microsoft.com/office/drawing/2014/main" val="1089834203"/>
                    </a:ext>
                  </a:extLst>
                </a:gridCol>
                <a:gridCol w="1101725">
                  <a:extLst>
                    <a:ext uri="{9D8B030D-6E8A-4147-A177-3AD203B41FA5}">
                      <a16:colId xmlns:a16="http://schemas.microsoft.com/office/drawing/2014/main" val="2474288992"/>
                    </a:ext>
                  </a:extLst>
                </a:gridCol>
                <a:gridCol w="2014538">
                  <a:extLst>
                    <a:ext uri="{9D8B030D-6E8A-4147-A177-3AD203B41FA5}">
                      <a16:colId xmlns:a16="http://schemas.microsoft.com/office/drawing/2014/main" val="2037296376"/>
                    </a:ext>
                  </a:extLst>
                </a:gridCol>
                <a:gridCol w="1966912">
                  <a:extLst>
                    <a:ext uri="{9D8B030D-6E8A-4147-A177-3AD203B41FA5}">
                      <a16:colId xmlns:a16="http://schemas.microsoft.com/office/drawing/2014/main" val="3503679803"/>
                    </a:ext>
                  </a:extLst>
                </a:gridCol>
                <a:gridCol w="2281238">
                  <a:extLst>
                    <a:ext uri="{9D8B030D-6E8A-4147-A177-3AD203B41FA5}">
                      <a16:colId xmlns:a16="http://schemas.microsoft.com/office/drawing/2014/main" val="70397829"/>
                    </a:ext>
                  </a:extLst>
                </a:gridCol>
                <a:gridCol w="1204912">
                  <a:extLst>
                    <a:ext uri="{9D8B030D-6E8A-4147-A177-3AD203B41FA5}">
                      <a16:colId xmlns:a16="http://schemas.microsoft.com/office/drawing/2014/main" val="797226240"/>
                    </a:ext>
                  </a:extLst>
                </a:gridCol>
              </a:tblGrid>
              <a:tr h="569927">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Issue No.</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Short</a:t>
                      </a:r>
                    </a:p>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Description</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Issue Explanation</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Broad Consequence</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rPr>
                        <a:t>Assumptions</a:t>
                      </a: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Impact</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094558206"/>
                  </a:ext>
                </a:extLst>
              </a:tr>
              <a:tr h="1373794">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a:t>
                      </a:r>
                      <a:endParaRPr kumimoji="0" lang="de-DE" altLang="en-US" sz="10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Information regarding units does not match</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Units in Relocation system do not match information provided by ...</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Wrongly calculated entitlements cause manual calculation...</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 of cases go to the wrong queue, 5 minutes to sort queue and redirect.</a:t>
                      </a:r>
                      <a:endParaRPr kumimoji="0" lang="de-DE" altLang="en-US" sz="12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 recalculating on average 10 minutes per calculation.</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28,000x0.05x15 = 21,000 minutes</a:t>
                      </a:r>
                      <a:endParaRPr kumimoji="0" lang="de-DE" altLang="en-US" sz="12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350 hours/7.5 </a:t>
                      </a:r>
                      <a:endParaRPr kumimoji="0" lang="de-DE" altLang="en-US" sz="12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rPr>
                        <a:t>47 hrs</a:t>
                      </a:r>
                      <a:endParaRPr kumimoji="0" lang="de-DE" altLang="en-US" sz="12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rPr>
                        <a:t>9.5 working days</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4138936"/>
                  </a:ext>
                </a:extLst>
              </a:tr>
              <a:tr h="1556679">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a:t>
                      </a:r>
                      <a:endParaRPr kumimoji="0" lang="de-DE" altLang="en-US" sz="10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Protected/ Mandatory data entry fields</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Not all fields in data entry forms are relevant but mandatory.  So "fuzzy" information is entered</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Resource intensive, incorrect data. Cases in Clarify need to physically be closed.</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 of cases taking 2 minutes to locate and close.</a:t>
                      </a:r>
                      <a:endParaRPr kumimoji="0" lang="de-DE" altLang="en-US" sz="12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 of relocations requiring entry that is not needed taking 30 minutes each.</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28,000x0.05x32 = </a:t>
                      </a:r>
                      <a:endParaRPr kumimoji="0" lang="de-DE" altLang="en-US" sz="12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44,800 minutes</a:t>
                      </a:r>
                      <a:endParaRPr kumimoji="0" lang="de-DE" altLang="en-US" sz="12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rPr>
                        <a:t>477 hours/7.5</a:t>
                      </a:r>
                      <a:endParaRPr kumimoji="0" lang="de-DE" altLang="en-US" sz="12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rPr>
                        <a:t>99.5 hrs</a:t>
                      </a:r>
                      <a:endParaRPr kumimoji="0" lang="de-DE" altLang="en-US" sz="12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rPr>
                        <a:t>20 working days</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9172729"/>
                  </a:ext>
                </a:extLst>
              </a:tr>
              <a:tr h="1482762">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11</a:t>
                      </a:r>
                      <a:endParaRPr kumimoji="0" lang="de-DE" altLang="en-US" sz="10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Information on</a:t>
                      </a:r>
                      <a:endParaRPr kumimoji="0" lang="de-DE" altLang="en-US" sz="12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posting orders</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Time consuming to sort through posting orders to identify relocations....</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MBR does not get Info pack therefore cannot process move. More information could be provided which could be used later in process ...</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Only 1/3</a:t>
                      </a:r>
                      <a:r>
                        <a:rPr kumimoji="0" lang="de-DE" altLang="en-US" sz="12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 </a:t>
                      </a:r>
                      <a:r>
                        <a:rPr kumimoji="0" lang="de-DE"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rd of postings and CIPC’s are entitled to relocation. 28000 relocations then sorting through 84000 postings. </a:t>
                      </a:r>
                      <a:r>
                        <a:rPr kumimoji="0" lang="de-DE"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rPr>
                        <a:t>3 to 4 minutes on average to sort through each.</a:t>
                      </a:r>
                      <a:endParaRPr kumimoji="0" lang="de-DE" altLang="en-US" sz="12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B1B1B1"/>
                        </a:buClr>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84,000x3.5 =</a:t>
                      </a:r>
                      <a:endParaRPr kumimoji="0" lang="de-DE" altLang="en-US" sz="12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294,000 min/60/7.5 = 653 days /250 working days in year.</a:t>
                      </a:r>
                      <a:endParaRPr kumimoji="0" lang="de-DE" altLang="en-US" sz="1200" b="1"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rPr>
                        <a:t>2.61 FTE</a:t>
                      </a:r>
                      <a:endParaRPr kumimoji="0" lang="de-DE" altLang="en-US" sz="1200" b="1" i="0" u="none" strike="noStrike" cap="none" normalizeH="0" baseline="0">
                        <a:ln>
                          <a:noFill/>
                        </a:ln>
                        <a:solidFill>
                          <a:srgbClr val="103566"/>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0000" marR="90000" marT="46801" marB="468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081343"/>
                  </a:ext>
                </a:extLst>
              </a:tr>
            </a:tbl>
          </a:graphicData>
        </a:graphic>
      </p:graphicFrame>
      <p:sp>
        <p:nvSpPr>
          <p:cNvPr id="54314" name="TextBox 6">
            <a:extLst>
              <a:ext uri="{FF2B5EF4-FFF2-40B4-BE49-F238E27FC236}">
                <a16:creationId xmlns:a16="http://schemas.microsoft.com/office/drawing/2014/main" id="{6B951881-40AB-41AF-8EBE-51556C3E4AA0}"/>
              </a:ext>
            </a:extLst>
          </p:cNvPr>
          <p:cNvSpPr txBox="1">
            <a:spLocks noChangeArrowheads="1"/>
          </p:cNvSpPr>
          <p:nvPr/>
        </p:nvSpPr>
        <p:spPr bwMode="auto">
          <a:xfrm>
            <a:off x="0" y="6457950"/>
            <a:ext cx="320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600">
                <a:solidFill>
                  <a:schemeClr val="tx1"/>
                </a:solidFill>
              </a:rPr>
              <a:t>© Michael Rosemann</a:t>
            </a:r>
          </a:p>
        </p:txBody>
      </p:sp>
    </p:spTree>
    <p:extLst>
      <p:ext uri="{BB962C8B-B14F-4D97-AF65-F5344CB8AC3E}">
        <p14:creationId xmlns:p14="http://schemas.microsoft.com/office/powerpoint/2010/main" val="422716526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lowchart: Alternate Process 12">
            <a:extLst>
              <a:ext uri="{FF2B5EF4-FFF2-40B4-BE49-F238E27FC236}">
                <a16:creationId xmlns:a16="http://schemas.microsoft.com/office/drawing/2014/main" id="{E778921F-0E69-4B00-9023-37B433FB93F5}"/>
              </a:ext>
            </a:extLst>
          </p:cNvPr>
          <p:cNvSpPr>
            <a:spLocks noChangeArrowheads="1"/>
          </p:cNvSpPr>
          <p:nvPr/>
        </p:nvSpPr>
        <p:spPr bwMode="auto">
          <a:xfrm>
            <a:off x="0" y="995363"/>
            <a:ext cx="5786438" cy="704850"/>
          </a:xfrm>
          <a:prstGeom prst="flowChartAlternateProcess">
            <a:avLst/>
          </a:prstGeom>
          <a:solidFill>
            <a:schemeClr val="accent1"/>
          </a:solidFill>
          <a:ln w="9525">
            <a:solidFill>
              <a:schemeClr val="tx1"/>
            </a:solidFill>
            <a:round/>
            <a:headEnd/>
            <a:tailEnd/>
          </a:ln>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55299" name="Title 1">
            <a:extLst>
              <a:ext uri="{FF2B5EF4-FFF2-40B4-BE49-F238E27FC236}">
                <a16:creationId xmlns:a16="http://schemas.microsoft.com/office/drawing/2014/main" id="{B644ABF9-7515-44CB-A1AC-DE1A506D71F1}"/>
              </a:ext>
            </a:extLst>
          </p:cNvPr>
          <p:cNvSpPr>
            <a:spLocks noGrp="1" noChangeArrowheads="1"/>
          </p:cNvSpPr>
          <p:nvPr>
            <p:ph type="title"/>
          </p:nvPr>
        </p:nvSpPr>
        <p:spPr>
          <a:xfrm>
            <a:off x="457200" y="76200"/>
            <a:ext cx="8291513" cy="990600"/>
          </a:xfrm>
        </p:spPr>
        <p:txBody>
          <a:bodyPr/>
          <a:lstStyle/>
          <a:p>
            <a:r>
              <a:rPr lang="en-US" altLang="en-US">
                <a:ea typeface="ＭＳ Ｐゴシック" panose="020B0600070205080204" pitchFamily="34" charset="-128"/>
              </a:rPr>
              <a:t>Simulation / What-If Analysis</a:t>
            </a:r>
            <a:endParaRPr lang="et-EE" altLang="en-US">
              <a:ea typeface="ＭＳ Ｐゴシック" panose="020B0600070205080204" pitchFamily="34" charset="-128"/>
            </a:endParaRPr>
          </a:p>
        </p:txBody>
      </p:sp>
      <p:graphicFrame>
        <p:nvGraphicFramePr>
          <p:cNvPr id="55300" name="Object 2">
            <a:extLst>
              <a:ext uri="{FF2B5EF4-FFF2-40B4-BE49-F238E27FC236}">
                <a16:creationId xmlns:a16="http://schemas.microsoft.com/office/drawing/2014/main" id="{83F30743-B80A-4794-97D6-0677E0BA70E0}"/>
              </a:ext>
            </a:extLst>
          </p:cNvPr>
          <p:cNvGraphicFramePr>
            <a:graphicFrameLocks noChangeAspect="1"/>
          </p:cNvGraphicFramePr>
          <p:nvPr/>
        </p:nvGraphicFramePr>
        <p:xfrm>
          <a:off x="71438" y="2138363"/>
          <a:ext cx="9010650" cy="2057400"/>
        </p:xfrm>
        <a:graphic>
          <a:graphicData uri="http://schemas.openxmlformats.org/presentationml/2006/ole">
            <mc:AlternateContent xmlns:mc="http://schemas.openxmlformats.org/markup-compatibility/2006">
              <mc:Choice xmlns:v="urn:schemas-microsoft-com:vml" Requires="v">
                <p:oleObj spid="_x0000_s3075" name="Visio" r:id="rId3" imgW="10006279" imgH="2284781" progId="Visio.Drawing.11">
                  <p:embed/>
                </p:oleObj>
              </mc:Choice>
              <mc:Fallback>
                <p:oleObj name="Visio" r:id="rId3" imgW="10006279" imgH="2284781" progId="Visio.Drawing.11">
                  <p:embed/>
                  <p:pic>
                    <p:nvPicPr>
                      <p:cNvPr id="55300" name="Object 2">
                        <a:extLst>
                          <a:ext uri="{FF2B5EF4-FFF2-40B4-BE49-F238E27FC236}">
                            <a16:creationId xmlns:a16="http://schemas.microsoft.com/office/drawing/2014/main" id="{83F30743-B80A-4794-97D6-0677E0BA7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2138363"/>
                        <a:ext cx="90106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1" name="TextBox 4">
            <a:extLst>
              <a:ext uri="{FF2B5EF4-FFF2-40B4-BE49-F238E27FC236}">
                <a16:creationId xmlns:a16="http://schemas.microsoft.com/office/drawing/2014/main" id="{F30B1ACC-5218-4775-BD2B-88F9FA2131A9}"/>
              </a:ext>
            </a:extLst>
          </p:cNvPr>
          <p:cNvSpPr txBox="1">
            <a:spLocks noChangeArrowheads="1"/>
          </p:cNvSpPr>
          <p:nvPr/>
        </p:nvSpPr>
        <p:spPr bwMode="auto">
          <a:xfrm>
            <a:off x="142875" y="990600"/>
            <a:ext cx="5429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chemeClr val="tx1"/>
                </a:solidFill>
              </a:rPr>
              <a:t>10 applications per hour</a:t>
            </a:r>
          </a:p>
          <a:p>
            <a:pPr eaLnBrk="1" hangingPunct="1">
              <a:spcBef>
                <a:spcPct val="0"/>
              </a:spcBef>
              <a:buClrTx/>
              <a:buFontTx/>
              <a:buNone/>
            </a:pPr>
            <a:r>
              <a:rPr lang="en-US" altLang="en-US" sz="2000">
                <a:solidFill>
                  <a:schemeClr val="tx1"/>
                </a:solidFill>
              </a:rPr>
              <a:t>Poisson arrival process (negative exponential)</a:t>
            </a:r>
            <a:endParaRPr lang="et-EE" altLang="en-US" sz="2000">
              <a:solidFill>
                <a:schemeClr val="tx1"/>
              </a:solidFill>
            </a:endParaRPr>
          </a:p>
        </p:txBody>
      </p:sp>
      <p:sp>
        <p:nvSpPr>
          <p:cNvPr id="55302" name="TextBox 5">
            <a:extLst>
              <a:ext uri="{FF2B5EF4-FFF2-40B4-BE49-F238E27FC236}">
                <a16:creationId xmlns:a16="http://schemas.microsoft.com/office/drawing/2014/main" id="{B960F577-2CC8-4CAA-AAB9-C67C93DD9B3F}"/>
              </a:ext>
            </a:extLst>
          </p:cNvPr>
          <p:cNvSpPr txBox="1">
            <a:spLocks noChangeArrowheads="1"/>
          </p:cNvSpPr>
          <p:nvPr/>
        </p:nvSpPr>
        <p:spPr bwMode="auto">
          <a:xfrm>
            <a:off x="6072188" y="220027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FF0000"/>
                </a:solidFill>
              </a:rPr>
              <a:t>0.5</a:t>
            </a:r>
            <a:endParaRPr lang="et-EE" altLang="en-US" sz="1800">
              <a:solidFill>
                <a:srgbClr val="FF0000"/>
              </a:solidFill>
            </a:endParaRPr>
          </a:p>
        </p:txBody>
      </p:sp>
      <p:sp>
        <p:nvSpPr>
          <p:cNvPr id="55303" name="TextBox 6">
            <a:extLst>
              <a:ext uri="{FF2B5EF4-FFF2-40B4-BE49-F238E27FC236}">
                <a16:creationId xmlns:a16="http://schemas.microsoft.com/office/drawing/2014/main" id="{E55691EA-572C-4935-AD0D-FD3E84F8D0D2}"/>
              </a:ext>
            </a:extLst>
          </p:cNvPr>
          <p:cNvSpPr txBox="1">
            <a:spLocks noChangeArrowheads="1"/>
          </p:cNvSpPr>
          <p:nvPr/>
        </p:nvSpPr>
        <p:spPr bwMode="auto">
          <a:xfrm>
            <a:off x="2786063" y="2986088"/>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FF0000"/>
                </a:solidFill>
              </a:rPr>
              <a:t>0.7</a:t>
            </a:r>
            <a:endParaRPr lang="et-EE" altLang="en-US" sz="1800">
              <a:solidFill>
                <a:srgbClr val="FF0000"/>
              </a:solidFill>
            </a:endParaRPr>
          </a:p>
        </p:txBody>
      </p:sp>
      <p:sp>
        <p:nvSpPr>
          <p:cNvPr id="55304" name="TextBox 7">
            <a:extLst>
              <a:ext uri="{FF2B5EF4-FFF2-40B4-BE49-F238E27FC236}">
                <a16:creationId xmlns:a16="http://schemas.microsoft.com/office/drawing/2014/main" id="{63E19F95-AAAD-4A8E-8871-81A3F7937E16}"/>
              </a:ext>
            </a:extLst>
          </p:cNvPr>
          <p:cNvSpPr txBox="1">
            <a:spLocks noChangeArrowheads="1"/>
          </p:cNvSpPr>
          <p:nvPr/>
        </p:nvSpPr>
        <p:spPr bwMode="auto">
          <a:xfrm>
            <a:off x="2714625" y="2057400"/>
            <a:ext cx="5715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FF0000"/>
                </a:solidFill>
              </a:rPr>
              <a:t>0.3</a:t>
            </a:r>
            <a:endParaRPr lang="et-EE" altLang="en-US" sz="1800">
              <a:solidFill>
                <a:srgbClr val="FF0000"/>
              </a:solidFill>
            </a:endParaRPr>
          </a:p>
        </p:txBody>
      </p:sp>
      <p:sp>
        <p:nvSpPr>
          <p:cNvPr id="55305" name="TextBox 8">
            <a:extLst>
              <a:ext uri="{FF2B5EF4-FFF2-40B4-BE49-F238E27FC236}">
                <a16:creationId xmlns:a16="http://schemas.microsoft.com/office/drawing/2014/main" id="{6EB2D999-7D45-48F8-85B0-3C67AE9D0214}"/>
              </a:ext>
            </a:extLst>
          </p:cNvPr>
          <p:cNvSpPr txBox="1">
            <a:spLocks noChangeArrowheads="1"/>
          </p:cNvSpPr>
          <p:nvPr/>
        </p:nvSpPr>
        <p:spPr bwMode="auto">
          <a:xfrm>
            <a:off x="6224588" y="3259138"/>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FF0000"/>
                </a:solidFill>
              </a:rPr>
              <a:t>0.5</a:t>
            </a:r>
            <a:endParaRPr lang="et-EE" altLang="en-US" sz="1800">
              <a:solidFill>
                <a:srgbClr val="FF0000"/>
              </a:solidFill>
            </a:endParaRPr>
          </a:p>
        </p:txBody>
      </p:sp>
      <p:cxnSp>
        <p:nvCxnSpPr>
          <p:cNvPr id="55306" name="Straight Arrow Connector 14">
            <a:extLst>
              <a:ext uri="{FF2B5EF4-FFF2-40B4-BE49-F238E27FC236}">
                <a16:creationId xmlns:a16="http://schemas.microsoft.com/office/drawing/2014/main" id="{D61983B9-0CC0-4657-BBEE-1C7801681EB1}"/>
              </a:ext>
            </a:extLst>
          </p:cNvPr>
          <p:cNvCxnSpPr>
            <a:cxnSpLocks noChangeShapeType="1"/>
          </p:cNvCxnSpPr>
          <p:nvPr/>
        </p:nvCxnSpPr>
        <p:spPr bwMode="auto">
          <a:xfrm rot="5400000">
            <a:off x="35719" y="2021682"/>
            <a:ext cx="1214437" cy="5715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55307" name="TextBox 7">
            <a:extLst>
              <a:ext uri="{FF2B5EF4-FFF2-40B4-BE49-F238E27FC236}">
                <a16:creationId xmlns:a16="http://schemas.microsoft.com/office/drawing/2014/main" id="{AE82B611-1904-41EE-AADB-9951110A994C}"/>
              </a:ext>
            </a:extLst>
          </p:cNvPr>
          <p:cNvSpPr txBox="1">
            <a:spLocks noChangeArrowheads="1"/>
          </p:cNvSpPr>
          <p:nvPr/>
        </p:nvSpPr>
        <p:spPr bwMode="auto">
          <a:xfrm>
            <a:off x="4686300" y="3686175"/>
            <a:ext cx="5715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FF0000"/>
                </a:solidFill>
              </a:rPr>
              <a:t>0.2</a:t>
            </a:r>
            <a:endParaRPr lang="et-EE" altLang="en-US" sz="1800">
              <a:solidFill>
                <a:srgbClr val="FF0000"/>
              </a:solidFill>
            </a:endParaRPr>
          </a:p>
        </p:txBody>
      </p:sp>
      <p:sp>
        <p:nvSpPr>
          <p:cNvPr id="55308" name="TextBox 7">
            <a:extLst>
              <a:ext uri="{FF2B5EF4-FFF2-40B4-BE49-F238E27FC236}">
                <a16:creationId xmlns:a16="http://schemas.microsoft.com/office/drawing/2014/main" id="{20B2921F-771E-4954-9BE2-AA8C775B5CC6}"/>
              </a:ext>
            </a:extLst>
          </p:cNvPr>
          <p:cNvSpPr txBox="1">
            <a:spLocks noChangeArrowheads="1"/>
          </p:cNvSpPr>
          <p:nvPr/>
        </p:nvSpPr>
        <p:spPr bwMode="auto">
          <a:xfrm>
            <a:off x="7734300" y="3000375"/>
            <a:ext cx="5715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FF0000"/>
                </a:solidFill>
              </a:rPr>
              <a:t>0.8</a:t>
            </a:r>
            <a:endParaRPr lang="et-EE" altLang="en-US" sz="1800">
              <a:solidFill>
                <a:srgbClr val="FF0000"/>
              </a:solidFill>
            </a:endParaRPr>
          </a:p>
        </p:txBody>
      </p:sp>
      <p:graphicFrame>
        <p:nvGraphicFramePr>
          <p:cNvPr id="14" name="Group 348">
            <a:extLst>
              <a:ext uri="{FF2B5EF4-FFF2-40B4-BE49-F238E27FC236}">
                <a16:creationId xmlns:a16="http://schemas.microsoft.com/office/drawing/2014/main" id="{B96BFC2A-0560-4895-B372-F13124EEA07D}"/>
              </a:ext>
            </a:extLst>
          </p:cNvPr>
          <p:cNvGraphicFramePr>
            <a:graphicFrameLocks noGrp="1"/>
          </p:cNvGraphicFramePr>
          <p:nvPr/>
        </p:nvGraphicFramePr>
        <p:xfrm>
          <a:off x="276225" y="4297363"/>
          <a:ext cx="8715375" cy="1706700"/>
        </p:xfrm>
        <a:graphic>
          <a:graphicData uri="http://schemas.openxmlformats.org/drawingml/2006/table">
            <a:tbl>
              <a:tblPr/>
              <a:tblGrid>
                <a:gridCol w="3605213">
                  <a:extLst>
                    <a:ext uri="{9D8B030D-6E8A-4147-A177-3AD203B41FA5}">
                      <a16:colId xmlns:a16="http://schemas.microsoft.com/office/drawing/2014/main" val="1646621268"/>
                    </a:ext>
                  </a:extLst>
                </a:gridCol>
                <a:gridCol w="2392362">
                  <a:extLst>
                    <a:ext uri="{9D8B030D-6E8A-4147-A177-3AD203B41FA5}">
                      <a16:colId xmlns:a16="http://schemas.microsoft.com/office/drawing/2014/main" val="2235872037"/>
                    </a:ext>
                  </a:extLst>
                </a:gridCol>
                <a:gridCol w="1471613">
                  <a:extLst>
                    <a:ext uri="{9D8B030D-6E8A-4147-A177-3AD203B41FA5}">
                      <a16:colId xmlns:a16="http://schemas.microsoft.com/office/drawing/2014/main" val="2468699495"/>
                    </a:ext>
                  </a:extLst>
                </a:gridCol>
                <a:gridCol w="1246187">
                  <a:extLst>
                    <a:ext uri="{9D8B030D-6E8A-4147-A177-3AD203B41FA5}">
                      <a16:colId xmlns:a16="http://schemas.microsoft.com/office/drawing/2014/main" val="2810059174"/>
                    </a:ext>
                  </a:extLst>
                </a:gridCol>
              </a:tblGrid>
              <a:tr h="335221">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Task</a:t>
                      </a:r>
                      <a:endParaRPr kumimoji="0" lang="en-AU"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Role</a:t>
                      </a:r>
                      <a:endParaRPr kumimoji="0" lang="en-AU"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Execution Time</a:t>
                      </a: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AU" altLang="en-US"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(mean, dev.)</a:t>
                      </a:r>
                      <a:endParaRPr kumimoji="0" lang="en-AU"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556579930"/>
                  </a:ext>
                </a:extLst>
              </a:tr>
              <a:tr h="274268">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Receive application</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system</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0</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0</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6914376"/>
                  </a:ext>
                </a:extLst>
              </a:tr>
              <a:tr h="274268">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Check completeness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Clerk</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30 mins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10 mins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226543"/>
                  </a:ext>
                </a:extLst>
              </a:tr>
              <a:tr h="274268">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Perform checks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Clerk</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2 hours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1 hour</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3413458"/>
                  </a:ext>
                </a:extLst>
              </a:tr>
              <a:tr h="274268">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Request info</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system</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1 min</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0</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9500250"/>
                  </a:ext>
                </a:extLst>
              </a:tr>
              <a:tr h="274268">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1457828"/>
                  </a:ext>
                </a:extLst>
              </a:tr>
            </a:tbl>
          </a:graphicData>
        </a:graphic>
      </p:graphicFrame>
    </p:spTree>
    <p:extLst>
      <p:ext uri="{BB962C8B-B14F-4D97-AF65-F5344CB8AC3E}">
        <p14:creationId xmlns:p14="http://schemas.microsoft.com/office/powerpoint/2010/main" val="2460924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50EF935-4EAE-4A86-BBCC-9319447DB6F4}"/>
              </a:ext>
            </a:extLst>
          </p:cNvPr>
          <p:cNvSpPr>
            <a:spLocks noGrp="1" noChangeArrowheads="1"/>
          </p:cNvSpPr>
          <p:nvPr>
            <p:ph type="title"/>
          </p:nvPr>
        </p:nvSpPr>
        <p:spPr>
          <a:xfrm>
            <a:off x="457200" y="152400"/>
            <a:ext cx="8229600" cy="1011238"/>
          </a:xfrm>
        </p:spPr>
        <p:txBody>
          <a:bodyPr/>
          <a:lstStyle/>
          <a:p>
            <a:r>
              <a:rPr lang="en-US" altLang="en-US">
                <a:ea typeface="ＭＳ Ｐゴシック" panose="020B0600070205080204" pitchFamily="34" charset="-128"/>
              </a:rPr>
              <a:t>Simulation output: KPIs</a:t>
            </a:r>
          </a:p>
        </p:txBody>
      </p:sp>
      <p:graphicFrame>
        <p:nvGraphicFramePr>
          <p:cNvPr id="19459" name="Object 2">
            <a:extLst>
              <a:ext uri="{FF2B5EF4-FFF2-40B4-BE49-F238E27FC236}">
                <a16:creationId xmlns:a16="http://schemas.microsoft.com/office/drawing/2014/main" id="{317F6581-14A9-40FB-9123-D5E49563B0F2}"/>
              </a:ext>
            </a:extLst>
          </p:cNvPr>
          <p:cNvGraphicFramePr>
            <a:graphicFrameLocks noGrp="1" noChangeAspect="1"/>
          </p:cNvGraphicFramePr>
          <p:nvPr>
            <p:ph type="body" idx="1"/>
          </p:nvPr>
        </p:nvGraphicFramePr>
        <p:xfrm>
          <a:off x="457200" y="1363663"/>
          <a:ext cx="6172200" cy="3989387"/>
        </p:xfrm>
        <a:graphic>
          <a:graphicData uri="http://schemas.openxmlformats.org/presentationml/2006/ole">
            <mc:AlternateContent xmlns:mc="http://schemas.openxmlformats.org/markup-compatibility/2006">
              <mc:Choice xmlns:v="urn:schemas-microsoft-com:vml" Requires="v">
                <p:oleObj spid="_x0000_s4101" name="Chart" r:id="rId3" imgW="5143500" imgH="3324149" progId="Excel.Chart.8">
                  <p:embed/>
                </p:oleObj>
              </mc:Choice>
              <mc:Fallback>
                <p:oleObj name="Chart" r:id="rId3" imgW="5143500" imgH="3324149" progId="Excel.Chart.8">
                  <p:embed/>
                  <p:pic>
                    <p:nvPicPr>
                      <p:cNvPr id="19459" name="Object 2">
                        <a:extLst>
                          <a:ext uri="{FF2B5EF4-FFF2-40B4-BE49-F238E27FC236}">
                            <a16:creationId xmlns:a16="http://schemas.microsoft.com/office/drawing/2014/main" id="{317F6581-14A9-40FB-9123-D5E49563B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63663"/>
                        <a:ext cx="61722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0" name="Object 3">
            <a:extLst>
              <a:ext uri="{FF2B5EF4-FFF2-40B4-BE49-F238E27FC236}">
                <a16:creationId xmlns:a16="http://schemas.microsoft.com/office/drawing/2014/main" id="{BA153972-3B74-438A-80FB-3B7D73E0EF76}"/>
              </a:ext>
            </a:extLst>
          </p:cNvPr>
          <p:cNvGraphicFramePr>
            <a:graphicFrameLocks noChangeAspect="1"/>
          </p:cNvGraphicFramePr>
          <p:nvPr/>
        </p:nvGraphicFramePr>
        <p:xfrm>
          <a:off x="530225" y="1435100"/>
          <a:ext cx="6121400" cy="3887788"/>
        </p:xfrm>
        <a:graphic>
          <a:graphicData uri="http://schemas.openxmlformats.org/presentationml/2006/ole">
            <mc:AlternateContent xmlns:mc="http://schemas.openxmlformats.org/markup-compatibility/2006">
              <mc:Choice xmlns:v="urn:schemas-microsoft-com:vml" Requires="v">
                <p:oleObj spid="_x0000_s4102" name="Chart" r:id="rId5" imgW="5172151" imgH="3333902" progId="Excel.Chart.8">
                  <p:embed/>
                </p:oleObj>
              </mc:Choice>
              <mc:Fallback>
                <p:oleObj name="Chart" r:id="rId5" imgW="5172151" imgH="3333902" progId="Excel.Chart.8">
                  <p:embed/>
                  <p:pic>
                    <p:nvPicPr>
                      <p:cNvPr id="19460" name="Object 3">
                        <a:extLst>
                          <a:ext uri="{FF2B5EF4-FFF2-40B4-BE49-F238E27FC236}">
                            <a16:creationId xmlns:a16="http://schemas.microsoft.com/office/drawing/2014/main" id="{BA153972-3B74-438A-80FB-3B7D73E0EF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25" y="1435100"/>
                        <a:ext cx="6121400"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4">
            <a:extLst>
              <a:ext uri="{FF2B5EF4-FFF2-40B4-BE49-F238E27FC236}">
                <a16:creationId xmlns:a16="http://schemas.microsoft.com/office/drawing/2014/main" id="{E9F10531-7069-4273-A761-F4D6DE246A6C}"/>
              </a:ext>
            </a:extLst>
          </p:cNvPr>
          <p:cNvGraphicFramePr>
            <a:graphicFrameLocks noChangeAspect="1"/>
          </p:cNvGraphicFramePr>
          <p:nvPr/>
        </p:nvGraphicFramePr>
        <p:xfrm>
          <a:off x="1917700" y="2952750"/>
          <a:ext cx="6848475" cy="3143250"/>
        </p:xfrm>
        <a:graphic>
          <a:graphicData uri="http://schemas.openxmlformats.org/presentationml/2006/ole">
            <mc:AlternateContent xmlns:mc="http://schemas.openxmlformats.org/markup-compatibility/2006">
              <mc:Choice xmlns:v="urn:schemas-microsoft-com:vml" Requires="v">
                <p:oleObj spid="_x0000_s4103" name="Chart" r:id="rId7" imgW="6848551" imgH="3143402" progId="Excel.Chart.8">
                  <p:embed/>
                </p:oleObj>
              </mc:Choice>
              <mc:Fallback>
                <p:oleObj name="Chart" r:id="rId7" imgW="6848551" imgH="3143402" progId="Excel.Chart.8">
                  <p:embed/>
                  <p:pic>
                    <p:nvPicPr>
                      <p:cNvPr id="19461" name="Object 4">
                        <a:extLst>
                          <a:ext uri="{FF2B5EF4-FFF2-40B4-BE49-F238E27FC236}">
                            <a16:creationId xmlns:a16="http://schemas.microsoft.com/office/drawing/2014/main" id="{E9F10531-7069-4273-A761-F4D6DE246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7700" y="2952750"/>
                        <a:ext cx="68484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91586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945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946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459" grpId="0"/>
      <p:bldOleChart spid="19459" grpId="1"/>
      <p:bldOleChart spid="19460" grpId="0"/>
      <p:bldOleChart spid="19460" grpId="1"/>
      <p:bldOleChart spid="194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3">
            <a:extLst>
              <a:ext uri="{FF2B5EF4-FFF2-40B4-BE49-F238E27FC236}">
                <a16:creationId xmlns:a16="http://schemas.microsoft.com/office/drawing/2014/main" id="{A41F7908-DCA7-49D2-B3F0-2BDFB4D2C026}"/>
              </a:ext>
            </a:extLst>
          </p:cNvPr>
          <p:cNvSpPr>
            <a:spLocks/>
          </p:cNvSpPr>
          <p:nvPr/>
        </p:nvSpPr>
        <p:spPr bwMode="auto">
          <a:xfrm>
            <a:off x="2390775" y="2209800"/>
            <a:ext cx="3800475" cy="2820988"/>
          </a:xfrm>
          <a:custGeom>
            <a:avLst/>
            <a:gdLst>
              <a:gd name="T0" fmla="*/ 2147483646 w 2593"/>
              <a:gd name="T1" fmla="*/ 0 h 1777"/>
              <a:gd name="T2" fmla="*/ 0 w 2593"/>
              <a:gd name="T3" fmla="*/ 2147483646 h 1777"/>
              <a:gd name="T4" fmla="*/ 2147483646 w 2593"/>
              <a:gd name="T5" fmla="*/ 2147483646 h 1777"/>
              <a:gd name="T6" fmla="*/ 2147483646 w 2593"/>
              <a:gd name="T7" fmla="*/ 2147483646 h 1777"/>
              <a:gd name="T8" fmla="*/ 2147483646 w 2593"/>
              <a:gd name="T9" fmla="*/ 0 h 1777"/>
              <a:gd name="T10" fmla="*/ 0 60000 65536"/>
              <a:gd name="T11" fmla="*/ 0 60000 65536"/>
              <a:gd name="T12" fmla="*/ 0 60000 65536"/>
              <a:gd name="T13" fmla="*/ 0 60000 65536"/>
              <a:gd name="T14" fmla="*/ 0 60000 65536"/>
              <a:gd name="T15" fmla="*/ 0 w 2593"/>
              <a:gd name="T16" fmla="*/ 0 h 1777"/>
              <a:gd name="T17" fmla="*/ 2593 w 2593"/>
              <a:gd name="T18" fmla="*/ 1777 h 1777"/>
            </a:gdLst>
            <a:ahLst/>
            <a:cxnLst>
              <a:cxn ang="T10">
                <a:pos x="T0" y="T1"/>
              </a:cxn>
              <a:cxn ang="T11">
                <a:pos x="T2" y="T3"/>
              </a:cxn>
              <a:cxn ang="T12">
                <a:pos x="T4" y="T5"/>
              </a:cxn>
              <a:cxn ang="T13">
                <a:pos x="T6" y="T7"/>
              </a:cxn>
              <a:cxn ang="T14">
                <a:pos x="T8" y="T9"/>
              </a:cxn>
            </a:cxnLst>
            <a:rect l="T15" t="T16" r="T17" b="T18"/>
            <a:pathLst>
              <a:path w="2593" h="1777">
                <a:moveTo>
                  <a:pt x="912" y="0"/>
                </a:moveTo>
                <a:lnTo>
                  <a:pt x="0" y="624"/>
                </a:lnTo>
                <a:lnTo>
                  <a:pt x="624" y="1776"/>
                </a:lnTo>
                <a:lnTo>
                  <a:pt x="2592" y="960"/>
                </a:lnTo>
                <a:lnTo>
                  <a:pt x="912" y="0"/>
                </a:lnTo>
              </a:path>
            </a:pathLst>
          </a:custGeom>
          <a:solidFill>
            <a:schemeClr val="accent1"/>
          </a:solidFill>
          <a:ln w="12700" cap="rnd">
            <a:solidFill>
              <a:schemeClr val="tx1"/>
            </a:solidFill>
            <a:round/>
            <a:headEnd/>
            <a:tailEnd/>
          </a:ln>
        </p:spPr>
        <p:txBody>
          <a:bodyPr/>
          <a:lstStyle/>
          <a:p>
            <a:endParaRPr lang="en-US"/>
          </a:p>
        </p:txBody>
      </p:sp>
      <p:sp>
        <p:nvSpPr>
          <p:cNvPr id="57347" name="AutoShape 4">
            <a:extLst>
              <a:ext uri="{FF2B5EF4-FFF2-40B4-BE49-F238E27FC236}">
                <a16:creationId xmlns:a16="http://schemas.microsoft.com/office/drawing/2014/main" id="{7BC267E9-F65F-4DA6-8BC9-BAAC337B14E4}"/>
              </a:ext>
            </a:extLst>
          </p:cNvPr>
          <p:cNvSpPr>
            <a:spLocks noChangeArrowheads="1"/>
          </p:cNvSpPr>
          <p:nvPr/>
        </p:nvSpPr>
        <p:spPr bwMode="auto">
          <a:xfrm>
            <a:off x="3100388" y="5035550"/>
            <a:ext cx="481012" cy="673100"/>
          </a:xfrm>
          <a:prstGeom prst="downArrow">
            <a:avLst>
              <a:gd name="adj1" fmla="val 50000"/>
              <a:gd name="adj2" fmla="val 6459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57348" name="AutoShape 5">
            <a:extLst>
              <a:ext uri="{FF2B5EF4-FFF2-40B4-BE49-F238E27FC236}">
                <a16:creationId xmlns:a16="http://schemas.microsoft.com/office/drawing/2014/main" id="{87C593D3-F12C-466C-ABAB-010041014466}"/>
              </a:ext>
            </a:extLst>
          </p:cNvPr>
          <p:cNvSpPr>
            <a:spLocks noChangeArrowheads="1"/>
          </p:cNvSpPr>
          <p:nvPr/>
        </p:nvSpPr>
        <p:spPr bwMode="auto">
          <a:xfrm>
            <a:off x="3522663" y="1530350"/>
            <a:ext cx="481012" cy="673100"/>
          </a:xfrm>
          <a:prstGeom prst="upArrow">
            <a:avLst>
              <a:gd name="adj1" fmla="val 50000"/>
              <a:gd name="adj2" fmla="val 6457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57349" name="AutoShape 6">
            <a:extLst>
              <a:ext uri="{FF2B5EF4-FFF2-40B4-BE49-F238E27FC236}">
                <a16:creationId xmlns:a16="http://schemas.microsoft.com/office/drawing/2014/main" id="{EEA78798-EA75-4D15-9D4C-1D2289D6E663}"/>
              </a:ext>
            </a:extLst>
          </p:cNvPr>
          <p:cNvSpPr>
            <a:spLocks noChangeArrowheads="1"/>
          </p:cNvSpPr>
          <p:nvPr/>
        </p:nvSpPr>
        <p:spPr bwMode="auto">
          <a:xfrm>
            <a:off x="1763713" y="2901950"/>
            <a:ext cx="622300" cy="520700"/>
          </a:xfrm>
          <a:prstGeom prst="leftArrow">
            <a:avLst>
              <a:gd name="adj1" fmla="val 50000"/>
              <a:gd name="adj2" fmla="val 6473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57350" name="AutoShape 7">
            <a:extLst>
              <a:ext uri="{FF2B5EF4-FFF2-40B4-BE49-F238E27FC236}">
                <a16:creationId xmlns:a16="http://schemas.microsoft.com/office/drawing/2014/main" id="{D884B693-A69F-4CB1-9D05-173642CC7FB3}"/>
              </a:ext>
            </a:extLst>
          </p:cNvPr>
          <p:cNvSpPr>
            <a:spLocks noChangeArrowheads="1"/>
          </p:cNvSpPr>
          <p:nvPr/>
        </p:nvSpPr>
        <p:spPr bwMode="auto">
          <a:xfrm>
            <a:off x="6196013" y="3435350"/>
            <a:ext cx="620712" cy="520700"/>
          </a:xfrm>
          <a:prstGeom prst="rightArrow">
            <a:avLst>
              <a:gd name="adj1" fmla="val 50000"/>
              <a:gd name="adj2" fmla="val 64576"/>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t-EE" altLang="en-US" sz="1800">
              <a:solidFill>
                <a:schemeClr val="tx1"/>
              </a:solidFill>
            </a:endParaRPr>
          </a:p>
        </p:txBody>
      </p:sp>
      <p:sp>
        <p:nvSpPr>
          <p:cNvPr id="57351" name="Rectangle 8">
            <a:extLst>
              <a:ext uri="{FF2B5EF4-FFF2-40B4-BE49-F238E27FC236}">
                <a16:creationId xmlns:a16="http://schemas.microsoft.com/office/drawing/2014/main" id="{0CC518DF-89C1-437B-BBF2-0904236D203B}"/>
              </a:ext>
            </a:extLst>
          </p:cNvPr>
          <p:cNvSpPr>
            <a:spLocks noChangeArrowheads="1"/>
          </p:cNvSpPr>
          <p:nvPr/>
        </p:nvSpPr>
        <p:spPr bwMode="auto">
          <a:xfrm>
            <a:off x="4105275" y="1493838"/>
            <a:ext cx="1185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defTabSz="762000">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defTabSz="7620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defTabSz="7620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defTabSz="7620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GB" altLang="en-US">
                <a:solidFill>
                  <a:schemeClr val="tx1"/>
                </a:solidFill>
              </a:rPr>
              <a:t>Costs</a:t>
            </a:r>
          </a:p>
        </p:txBody>
      </p:sp>
      <p:sp>
        <p:nvSpPr>
          <p:cNvPr id="57352" name="Rectangle 9">
            <a:extLst>
              <a:ext uri="{FF2B5EF4-FFF2-40B4-BE49-F238E27FC236}">
                <a16:creationId xmlns:a16="http://schemas.microsoft.com/office/drawing/2014/main" id="{9961461E-D2B6-4A19-AC9C-3415584F3AF8}"/>
              </a:ext>
            </a:extLst>
          </p:cNvPr>
          <p:cNvSpPr>
            <a:spLocks noChangeArrowheads="1"/>
          </p:cNvSpPr>
          <p:nvPr/>
        </p:nvSpPr>
        <p:spPr bwMode="auto">
          <a:xfrm>
            <a:off x="3608388" y="5151438"/>
            <a:ext cx="1403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defTabSz="762000">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defTabSz="7620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defTabSz="7620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defTabSz="7620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GB" altLang="en-US">
                <a:solidFill>
                  <a:schemeClr val="tx1"/>
                </a:solidFill>
              </a:rPr>
              <a:t>Quality</a:t>
            </a:r>
          </a:p>
        </p:txBody>
      </p:sp>
      <p:sp>
        <p:nvSpPr>
          <p:cNvPr id="57353" name="Rectangle 10">
            <a:extLst>
              <a:ext uri="{FF2B5EF4-FFF2-40B4-BE49-F238E27FC236}">
                <a16:creationId xmlns:a16="http://schemas.microsoft.com/office/drawing/2014/main" id="{FFAB878C-2495-487B-85C4-CD999891AB8D}"/>
              </a:ext>
            </a:extLst>
          </p:cNvPr>
          <p:cNvSpPr>
            <a:spLocks noChangeArrowheads="1"/>
          </p:cNvSpPr>
          <p:nvPr/>
        </p:nvSpPr>
        <p:spPr bwMode="auto">
          <a:xfrm>
            <a:off x="1449388" y="3475038"/>
            <a:ext cx="1017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defTabSz="762000">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defTabSz="7620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defTabSz="7620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defTabSz="7620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GB" altLang="en-US">
                <a:solidFill>
                  <a:schemeClr val="tx1"/>
                </a:solidFill>
              </a:rPr>
              <a:t>Time</a:t>
            </a:r>
          </a:p>
        </p:txBody>
      </p:sp>
      <p:sp>
        <p:nvSpPr>
          <p:cNvPr id="57354" name="Rectangle 11">
            <a:extLst>
              <a:ext uri="{FF2B5EF4-FFF2-40B4-BE49-F238E27FC236}">
                <a16:creationId xmlns:a16="http://schemas.microsoft.com/office/drawing/2014/main" id="{5A2C37FA-91B0-4C1F-8866-427B7F410886}"/>
              </a:ext>
            </a:extLst>
          </p:cNvPr>
          <p:cNvSpPr>
            <a:spLocks noChangeArrowheads="1"/>
          </p:cNvSpPr>
          <p:nvPr/>
        </p:nvSpPr>
        <p:spPr bwMode="auto">
          <a:xfrm>
            <a:off x="5745163" y="4084638"/>
            <a:ext cx="1844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defTabSz="762000">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defTabSz="7620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defTabSz="7620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defTabSz="7620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defTabSz="7620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GB" altLang="en-US">
                <a:solidFill>
                  <a:schemeClr val="tx1"/>
                </a:solidFill>
              </a:rPr>
              <a:t>Flexibility</a:t>
            </a:r>
          </a:p>
        </p:txBody>
      </p:sp>
      <p:sp>
        <p:nvSpPr>
          <p:cNvPr id="57355" name="Title 12">
            <a:extLst>
              <a:ext uri="{FF2B5EF4-FFF2-40B4-BE49-F238E27FC236}">
                <a16:creationId xmlns:a16="http://schemas.microsoft.com/office/drawing/2014/main" id="{48FFD507-8EFD-4433-86B8-55BE6EF30F7A}"/>
              </a:ext>
            </a:extLst>
          </p:cNvPr>
          <p:cNvSpPr>
            <a:spLocks noGrp="1" noChangeArrowheads="1"/>
          </p:cNvSpPr>
          <p:nvPr>
            <p:ph type="title"/>
          </p:nvPr>
        </p:nvSpPr>
        <p:spPr>
          <a:xfrm>
            <a:off x="457200" y="228600"/>
            <a:ext cx="8229600" cy="1143000"/>
          </a:xfrm>
        </p:spPr>
        <p:txBody>
          <a:bodyPr/>
          <a:lstStyle/>
          <a:p>
            <a:r>
              <a:rPr lang="en-GB" altLang="en-US">
                <a:ea typeface="ＭＳ Ｐゴシック" panose="020B0600070205080204" pitchFamily="34" charset="-128"/>
              </a:rPr>
              <a:t>Phase 4: Process Re-Design</a:t>
            </a:r>
            <a:endParaRPr lang="et-EE" altLang="en-US">
              <a:ea typeface="ＭＳ Ｐゴシック" panose="020B0600070205080204" pitchFamily="34" charset="-128"/>
            </a:endParaRPr>
          </a:p>
        </p:txBody>
      </p:sp>
    </p:spTree>
    <p:extLst>
      <p:ext uri="{BB962C8B-B14F-4D97-AF65-F5344CB8AC3E}">
        <p14:creationId xmlns:p14="http://schemas.microsoft.com/office/powerpoint/2010/main" val="402277928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49C218A-E6C6-44E6-BCF1-ED25E69BE872}"/>
              </a:ext>
            </a:extLst>
          </p:cNvPr>
          <p:cNvSpPr>
            <a:spLocks noGrp="1" noChangeArrowheads="1"/>
          </p:cNvSpPr>
          <p:nvPr>
            <p:ph type="title"/>
          </p:nvPr>
        </p:nvSpPr>
        <p:spPr>
          <a:xfrm>
            <a:off x="468313" y="188913"/>
            <a:ext cx="8218487" cy="998537"/>
          </a:xfrm>
        </p:spPr>
        <p:txBody>
          <a:bodyPr/>
          <a:lstStyle/>
          <a:p>
            <a:r>
              <a:rPr lang="en-US" altLang="en-US">
                <a:ea typeface="ＭＳ Ｐゴシック" panose="020B0600070205080204" pitchFamily="34" charset="-128"/>
              </a:rPr>
              <a:t>Phases 5-6. When technology Kicks in..</a:t>
            </a:r>
          </a:p>
        </p:txBody>
      </p:sp>
      <p:pic>
        <p:nvPicPr>
          <p:cNvPr id="59395" name="Picture 3">
            <a:extLst>
              <a:ext uri="{FF2B5EF4-FFF2-40B4-BE49-F238E27FC236}">
                <a16:creationId xmlns:a16="http://schemas.microsoft.com/office/drawing/2014/main" id="{E947EA5B-7EB4-42DE-93B9-1D16CB2B4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1449388"/>
            <a:ext cx="303847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a:extLst>
              <a:ext uri="{FF2B5EF4-FFF2-40B4-BE49-F238E27FC236}">
                <a16:creationId xmlns:a16="http://schemas.microsoft.com/office/drawing/2014/main" id="{F7F30EA5-0F2D-4555-B76C-843BA87474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412875"/>
            <a:ext cx="31464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a:extLst>
              <a:ext uri="{FF2B5EF4-FFF2-40B4-BE49-F238E27FC236}">
                <a16:creationId xmlns:a16="http://schemas.microsoft.com/office/drawing/2014/main" id="{DCC20685-4855-4928-B54C-FC9CFE429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688" y="3679825"/>
            <a:ext cx="3144837"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Line 6">
            <a:extLst>
              <a:ext uri="{FF2B5EF4-FFF2-40B4-BE49-F238E27FC236}">
                <a16:creationId xmlns:a16="http://schemas.microsoft.com/office/drawing/2014/main" id="{1C14F864-3295-444C-8382-B15ECF8471B2}"/>
              </a:ext>
            </a:extLst>
          </p:cNvPr>
          <p:cNvSpPr>
            <a:spLocks noChangeShapeType="1"/>
          </p:cNvSpPr>
          <p:nvPr/>
        </p:nvSpPr>
        <p:spPr bwMode="auto">
          <a:xfrm>
            <a:off x="6496050" y="3346450"/>
            <a:ext cx="1588" cy="744538"/>
          </a:xfrm>
          <a:prstGeom prst="line">
            <a:avLst/>
          </a:prstGeom>
          <a:noFill/>
          <a:ln w="1800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9" name="Line 7">
            <a:extLst>
              <a:ext uri="{FF2B5EF4-FFF2-40B4-BE49-F238E27FC236}">
                <a16:creationId xmlns:a16="http://schemas.microsoft.com/office/drawing/2014/main" id="{F55340BF-3A4B-4085-AB26-FC19ECE01BB2}"/>
              </a:ext>
            </a:extLst>
          </p:cNvPr>
          <p:cNvSpPr>
            <a:spLocks noChangeShapeType="1"/>
          </p:cNvSpPr>
          <p:nvPr/>
        </p:nvSpPr>
        <p:spPr bwMode="auto">
          <a:xfrm>
            <a:off x="3351213" y="2943225"/>
            <a:ext cx="1657350" cy="1588"/>
          </a:xfrm>
          <a:prstGeom prst="line">
            <a:avLst/>
          </a:prstGeom>
          <a:noFill/>
          <a:ln w="1800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14496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DE84AAEC-44E8-40A7-A33E-2BFEFDAA5ECF}"/>
              </a:ext>
            </a:extLst>
          </p:cNvPr>
          <p:cNvSpPr>
            <a:spLocks noGrp="1" noChangeArrowheads="1"/>
          </p:cNvSpPr>
          <p:nvPr>
            <p:ph type="title"/>
          </p:nvPr>
        </p:nvSpPr>
        <p:spPr/>
        <p:txBody>
          <a:bodyPr/>
          <a:lstStyle/>
          <a:p>
            <a:r>
              <a:rPr lang="en-US" altLang="en-US">
                <a:ea typeface="ＭＳ Ｐゴシック" panose="020B0600070205080204" pitchFamily="34" charset="-128"/>
              </a:rPr>
              <a:t>Process Execution Engines</a:t>
            </a:r>
            <a:endParaRPr lang="et-EE" altLang="en-US">
              <a:ea typeface="ＭＳ Ｐゴシック" panose="020B0600070205080204" pitchFamily="34" charset="-128"/>
            </a:endParaRPr>
          </a:p>
        </p:txBody>
      </p:sp>
      <p:sp>
        <p:nvSpPr>
          <p:cNvPr id="61443" name="Content Placeholder 2">
            <a:extLst>
              <a:ext uri="{FF2B5EF4-FFF2-40B4-BE49-F238E27FC236}">
                <a16:creationId xmlns:a16="http://schemas.microsoft.com/office/drawing/2014/main" id="{8A3A778A-F239-4E06-815C-753EE25D2AE2}"/>
              </a:ext>
            </a:extLst>
          </p:cNvPr>
          <p:cNvSpPr>
            <a:spLocks noGrp="1" noChangeArrowheads="1"/>
          </p:cNvSpPr>
          <p:nvPr>
            <p:ph sz="half" idx="1"/>
          </p:nvPr>
        </p:nvSpPr>
        <p:spPr/>
        <p:txBody>
          <a:bodyPr/>
          <a:lstStyle/>
          <a:p>
            <a:r>
              <a:rPr lang="en-US" altLang="en-US">
                <a:ea typeface="ＭＳ Ｐゴシック" panose="020B0600070205080204" pitchFamily="34" charset="-128"/>
              </a:rPr>
              <a:t>BPMN-based</a:t>
            </a:r>
          </a:p>
          <a:p>
            <a:pPr lvl="1"/>
            <a:r>
              <a:rPr lang="en-US" altLang="en-US">
                <a:solidFill>
                  <a:srgbClr val="FF0000"/>
                </a:solidFill>
                <a:ea typeface="ＭＳ Ｐゴシック" panose="020B0600070205080204" pitchFamily="34" charset="-128"/>
              </a:rPr>
              <a:t>BizAgi</a:t>
            </a:r>
            <a:endParaRPr lang="en-US" altLang="en-US">
              <a:ea typeface="ＭＳ Ｐゴシック" panose="020B0600070205080204" pitchFamily="34" charset="-128"/>
            </a:endParaRPr>
          </a:p>
          <a:p>
            <a:pPr lvl="1"/>
            <a:r>
              <a:rPr lang="en-US" altLang="en-US">
                <a:ea typeface="ＭＳ Ｐゴシック" panose="020B0600070205080204" pitchFamily="34" charset="-128"/>
              </a:rPr>
              <a:t>Activiti</a:t>
            </a:r>
          </a:p>
          <a:p>
            <a:pPr lvl="1"/>
            <a:r>
              <a:rPr lang="en-US" altLang="en-US">
                <a:ea typeface="ＭＳ Ｐゴシック" panose="020B0600070205080204" pitchFamily="34" charset="-128"/>
              </a:rPr>
              <a:t>Progress Savvion</a:t>
            </a:r>
          </a:p>
          <a:p>
            <a:r>
              <a:rPr lang="en-US" altLang="en-US">
                <a:ea typeface="ＭＳ Ｐゴシック" panose="020B0600070205080204" pitchFamily="34" charset="-128"/>
              </a:rPr>
              <a:t>BPEL-based</a:t>
            </a:r>
          </a:p>
          <a:p>
            <a:pPr lvl="1"/>
            <a:r>
              <a:rPr lang="en-US" altLang="en-US">
                <a:ea typeface="ＭＳ Ｐゴシック" panose="020B0600070205080204" pitchFamily="34" charset="-128"/>
              </a:rPr>
              <a:t>Oracle SOA Suite</a:t>
            </a:r>
          </a:p>
          <a:p>
            <a:pPr lvl="1"/>
            <a:r>
              <a:rPr lang="en-US" altLang="en-US">
                <a:ea typeface="ＭＳ Ｐゴシック" panose="020B0600070205080204" pitchFamily="34" charset="-128"/>
              </a:rPr>
              <a:t>ActiveVOS BPM</a:t>
            </a:r>
          </a:p>
        </p:txBody>
      </p:sp>
      <p:sp>
        <p:nvSpPr>
          <p:cNvPr id="61444" name="Content Placeholder 3">
            <a:extLst>
              <a:ext uri="{FF2B5EF4-FFF2-40B4-BE49-F238E27FC236}">
                <a16:creationId xmlns:a16="http://schemas.microsoft.com/office/drawing/2014/main" id="{EB6B7832-D08E-44FF-BF26-2BBC871EAC68}"/>
              </a:ext>
            </a:extLst>
          </p:cNvPr>
          <p:cNvSpPr>
            <a:spLocks noGrp="1" noChangeArrowheads="1"/>
          </p:cNvSpPr>
          <p:nvPr>
            <p:ph sz="half" idx="2"/>
          </p:nvPr>
        </p:nvSpPr>
        <p:spPr/>
        <p:txBody>
          <a:bodyPr/>
          <a:lstStyle/>
          <a:p>
            <a:pPr marL="342900" lvl="1" indent="-342900">
              <a:buFontTx/>
              <a:buChar char="•"/>
            </a:pPr>
            <a:r>
              <a:rPr lang="en-US" altLang="en-US">
                <a:ea typeface="ＭＳ Ｐゴシック" panose="020B0600070205080204" pitchFamily="34" charset="-128"/>
              </a:rPr>
              <a:t>IBM BPM</a:t>
            </a:r>
          </a:p>
          <a:p>
            <a:r>
              <a:rPr lang="en-US" altLang="en-US">
                <a:ea typeface="ＭＳ Ｐゴシック" panose="020B0600070205080204" pitchFamily="34" charset="-128"/>
              </a:rPr>
              <a:t>Microsoft</a:t>
            </a:r>
          </a:p>
          <a:p>
            <a:pPr marL="342900" lvl="1" indent="-342900"/>
            <a:r>
              <a:rPr lang="en-US" altLang="en-US">
                <a:ea typeface="ＭＳ Ｐゴシック" panose="020B0600070205080204" pitchFamily="34" charset="-128"/>
              </a:rPr>
              <a:t>BizTalk</a:t>
            </a:r>
          </a:p>
          <a:p>
            <a:pPr marL="342900" lvl="1" indent="-342900"/>
            <a:r>
              <a:rPr lang="en-US" altLang="en-US">
                <a:ea typeface="ＭＳ Ｐゴシック" panose="020B0600070205080204" pitchFamily="34" charset="-128"/>
              </a:rPr>
              <a:t>Windows Workflow Foundation</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627171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17C7-C4B4-4C49-82E7-F60E080C63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CFC4F6-69A3-4678-9618-2CEAF2700DFE}"/>
              </a:ext>
            </a:extLst>
          </p:cNvPr>
          <p:cNvSpPr>
            <a:spLocks noGrp="1"/>
          </p:cNvSpPr>
          <p:nvPr>
            <p:ph idx="1"/>
          </p:nvPr>
        </p:nvSpPr>
        <p:spPr/>
        <p:txBody>
          <a:bodyPr>
            <a:normAutofit/>
          </a:bodyPr>
          <a:lstStyle/>
          <a:p>
            <a:pPr marL="0" indent="0" algn="ctr">
              <a:buNone/>
            </a:pPr>
            <a:r>
              <a:rPr lang="en-US" sz="2850" dirty="0"/>
              <a:t>THANK YOU</a:t>
            </a:r>
          </a:p>
        </p:txBody>
      </p:sp>
    </p:spTree>
    <p:extLst>
      <p:ext uri="{BB962C8B-B14F-4D97-AF65-F5344CB8AC3E}">
        <p14:creationId xmlns:p14="http://schemas.microsoft.com/office/powerpoint/2010/main" val="230656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41C1F50-E091-4BD1-966D-538E90E4437A}"/>
              </a:ext>
            </a:extLst>
          </p:cNvPr>
          <p:cNvSpPr>
            <a:spLocks noGrp="1" noChangeArrowheads="1"/>
          </p:cNvSpPr>
          <p:nvPr>
            <p:ph type="title"/>
          </p:nvPr>
        </p:nvSpPr>
        <p:spPr/>
        <p:txBody>
          <a:bodyPr/>
          <a:lstStyle/>
          <a:p>
            <a:r>
              <a:rPr lang="en-US" altLang="en-US">
                <a:ea typeface="ＭＳ Ｐゴシック" panose="020B0600070205080204" pitchFamily="34" charset="-128"/>
              </a:rPr>
              <a:t>Referensi</a:t>
            </a:r>
          </a:p>
        </p:txBody>
      </p:sp>
      <p:sp>
        <p:nvSpPr>
          <p:cNvPr id="7171" name="Content Placeholder 2">
            <a:extLst>
              <a:ext uri="{FF2B5EF4-FFF2-40B4-BE49-F238E27FC236}">
                <a16:creationId xmlns:a16="http://schemas.microsoft.com/office/drawing/2014/main" id="{A00EC636-8C30-4D98-82EC-1F5A7F58106B}"/>
              </a:ext>
            </a:extLst>
          </p:cNvPr>
          <p:cNvSpPr>
            <a:spLocks noGrp="1" noChangeArrowheads="1"/>
          </p:cNvSpPr>
          <p:nvPr>
            <p:ph idx="1"/>
          </p:nvPr>
        </p:nvSpPr>
        <p:spPr/>
        <p:txBody>
          <a:bodyPr/>
          <a:lstStyle/>
          <a:p>
            <a:r>
              <a:rPr lang="en-US" altLang="en-US" sz="2000">
                <a:ea typeface="ＭＳ Ｐゴシック" panose="020B0600070205080204" pitchFamily="34" charset="-128"/>
              </a:rPr>
              <a:t>Fundamentals of Business Process Management, Marlon Dumas, Springer book</a:t>
            </a:r>
          </a:p>
          <a:p>
            <a:r>
              <a:rPr lang="en-US" altLang="en-US" sz="2000">
                <a:ea typeface="ＭＳ Ｐゴシック" panose="020B0600070205080204" pitchFamily="34" charset="-128"/>
              </a:rPr>
              <a:t>Guide to the Business Process Management Common Body of Knowledge (ABPMP BPM CBOK)</a:t>
            </a:r>
          </a:p>
          <a:p>
            <a:r>
              <a:rPr lang="en-US" altLang="en-US" sz="2000">
                <a:ea typeface="ＭＳ Ｐゴシック" panose="020B0600070205080204" pitchFamily="34" charset="-128"/>
              </a:rPr>
              <a:t>Business analysis techniques, 72 Essential Tools for Success, James Cadle</a:t>
            </a:r>
          </a:p>
          <a:p>
            <a:r>
              <a:rPr lang="en-US" altLang="en-US" sz="2000">
                <a:ea typeface="ＭＳ Ｐゴシック" panose="020B0600070205080204" pitchFamily="34" charset="-128"/>
              </a:rPr>
              <a:t>Workflow Modeling - Tools for Process Improvement and Application Development(2001), Alec Sharp - Pattrick McDermott</a:t>
            </a:r>
          </a:p>
          <a:p>
            <a:r>
              <a:rPr lang="en-US" altLang="en-US" sz="2000">
                <a:ea typeface="ＭＳ Ｐゴシック" panose="020B0600070205080204" pitchFamily="34" charset="-128"/>
              </a:rPr>
              <a:t>Berbagai situs web</a:t>
            </a:r>
            <a:endParaRPr lang="en-AU" altLang="en-US" sz="2000">
              <a:ea typeface="ＭＳ Ｐゴシック" panose="020B0600070205080204" pitchFamily="34" charset="-128"/>
            </a:endParaRPr>
          </a:p>
          <a:p>
            <a:endParaRPr lang="en-US" altLang="en-US" sz="2000">
              <a:ea typeface="ＭＳ Ｐゴシック" panose="020B0600070205080204" pitchFamily="34" charset="-128"/>
            </a:endParaRPr>
          </a:p>
        </p:txBody>
      </p:sp>
    </p:spTree>
    <p:extLst>
      <p:ext uri="{BB962C8B-B14F-4D97-AF65-F5344CB8AC3E}">
        <p14:creationId xmlns:p14="http://schemas.microsoft.com/office/powerpoint/2010/main" val="99566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728F747-A634-4149-AF46-5C68705815E8}"/>
              </a:ext>
            </a:extLst>
          </p:cNvPr>
          <p:cNvSpPr>
            <a:spLocks noGrp="1" noChangeArrowheads="1"/>
          </p:cNvSpPr>
          <p:nvPr>
            <p:ph type="body" idx="1"/>
          </p:nvPr>
        </p:nvSpPr>
        <p:spPr>
          <a:xfrm>
            <a:off x="609600" y="1452563"/>
            <a:ext cx="7772400" cy="4010025"/>
          </a:xfrm>
        </p:spPr>
        <p:txBody>
          <a:bodyPr/>
          <a:lstStyle/>
          <a:p>
            <a:pPr>
              <a:buFontTx/>
              <a:buNone/>
              <a:defRPr/>
            </a:pPr>
            <a:endParaRPr lang="en-US" sz="2585" dirty="0"/>
          </a:p>
          <a:p>
            <a:pPr lvl="1">
              <a:defRPr/>
            </a:pPr>
            <a:r>
              <a:rPr lang="en-US" sz="2954" dirty="0"/>
              <a:t>A process is set of logically related tasks performed to achieve a defined business outcome</a:t>
            </a:r>
          </a:p>
          <a:p>
            <a:pPr lvl="1">
              <a:defRPr/>
            </a:pPr>
            <a:r>
              <a:rPr lang="en-US" sz="2954" dirty="0"/>
              <a:t>A collection of activities that, taken together, create value for customer e.g. new product for customer. This tasks are inter-related tasks</a:t>
            </a:r>
          </a:p>
        </p:txBody>
      </p:sp>
      <p:sp>
        <p:nvSpPr>
          <p:cNvPr id="20483" name="Rectangle 3">
            <a:extLst>
              <a:ext uri="{FF2B5EF4-FFF2-40B4-BE49-F238E27FC236}">
                <a16:creationId xmlns:a16="http://schemas.microsoft.com/office/drawing/2014/main" id="{F53C0052-85BA-44E1-A877-343EB3D2D9C8}"/>
              </a:ext>
            </a:extLst>
          </p:cNvPr>
          <p:cNvSpPr>
            <a:spLocks noGrp="1" noChangeArrowheads="1"/>
          </p:cNvSpPr>
          <p:nvPr>
            <p:ph type="title"/>
          </p:nvPr>
        </p:nvSpPr>
        <p:spPr>
          <a:xfrm>
            <a:off x="790575" y="628650"/>
            <a:ext cx="3984625" cy="528638"/>
          </a:xfrm>
        </p:spPr>
        <p:txBody>
          <a:bodyPr anchor="b"/>
          <a:lstStyle/>
          <a:p>
            <a:pPr>
              <a:defRPr/>
            </a:pPr>
            <a:r>
              <a:rPr lang="id-ID" sz="3692" dirty="0"/>
              <a:t>Definisi </a:t>
            </a:r>
            <a:r>
              <a:rPr lang="en-US" sz="3692" dirty="0"/>
              <a:t>Pro</a:t>
            </a:r>
            <a:r>
              <a:rPr lang="id-ID" sz="3692" dirty="0"/>
              <a:t>ses</a:t>
            </a:r>
            <a:endParaRPr lang="en-US" sz="3692" dirty="0"/>
          </a:p>
        </p:txBody>
      </p:sp>
    </p:spTree>
    <p:extLst>
      <p:ext uri="{BB962C8B-B14F-4D97-AF65-F5344CB8AC3E}">
        <p14:creationId xmlns:p14="http://schemas.microsoft.com/office/powerpoint/2010/main" val="275744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B93E754D-D7AB-4A07-8985-47997CFEC6C0}"/>
              </a:ext>
            </a:extLst>
          </p:cNvPr>
          <p:cNvGrpSpPr>
            <a:grpSpLocks/>
          </p:cNvGrpSpPr>
          <p:nvPr/>
        </p:nvGrpSpPr>
        <p:grpSpPr bwMode="auto">
          <a:xfrm>
            <a:off x="304800" y="603250"/>
            <a:ext cx="8216900" cy="4302125"/>
            <a:chOff x="358" y="376"/>
            <a:chExt cx="5176" cy="2935"/>
          </a:xfrm>
        </p:grpSpPr>
        <p:sp>
          <p:nvSpPr>
            <p:cNvPr id="21507" name="Rectangle 3">
              <a:extLst>
                <a:ext uri="{FF2B5EF4-FFF2-40B4-BE49-F238E27FC236}">
                  <a16:creationId xmlns:a16="http://schemas.microsoft.com/office/drawing/2014/main" id="{8653145A-E9E1-40BE-BB72-508E88ADE561}"/>
                </a:ext>
              </a:extLst>
            </p:cNvPr>
            <p:cNvSpPr>
              <a:spLocks noChangeArrowheads="1"/>
            </p:cNvSpPr>
            <p:nvPr/>
          </p:nvSpPr>
          <p:spPr bwMode="auto">
            <a:xfrm>
              <a:off x="1132" y="2843"/>
              <a:ext cx="3360" cy="324"/>
            </a:xfrm>
            <a:prstGeom prst="rect">
              <a:avLst/>
            </a:prstGeom>
            <a:solidFill>
              <a:srgbClr val="FFFFCC"/>
            </a:solidFill>
            <a:ln w="9525">
              <a:solidFill>
                <a:srgbClr val="0033CC"/>
              </a:solidFill>
              <a:miter lim="800000"/>
              <a:headEnd/>
              <a:tailEnd/>
            </a:ln>
            <a:effectLst/>
          </p:spPr>
          <p:txBody>
            <a:bodyPr wrap="none" anchor="ctr"/>
            <a:lstStyle/>
            <a:p>
              <a:pPr algn="ctr">
                <a:defRPr/>
              </a:pPr>
              <a:r>
                <a:rPr lang="en-US" sz="1662"/>
                <a:t>Process</a:t>
              </a:r>
            </a:p>
          </p:txBody>
        </p:sp>
        <p:grpSp>
          <p:nvGrpSpPr>
            <p:cNvPr id="9220" name="Group 4">
              <a:extLst>
                <a:ext uri="{FF2B5EF4-FFF2-40B4-BE49-F238E27FC236}">
                  <a16:creationId xmlns:a16="http://schemas.microsoft.com/office/drawing/2014/main" id="{829D43FB-EBBB-4C3D-A233-2FB6E72B4F4F}"/>
                </a:ext>
              </a:extLst>
            </p:cNvPr>
            <p:cNvGrpSpPr>
              <a:grpSpLocks/>
            </p:cNvGrpSpPr>
            <p:nvPr/>
          </p:nvGrpSpPr>
          <p:grpSpPr bwMode="auto">
            <a:xfrm>
              <a:off x="1078" y="2184"/>
              <a:ext cx="583" cy="623"/>
              <a:chOff x="1078" y="2184"/>
              <a:chExt cx="583" cy="623"/>
            </a:xfrm>
          </p:grpSpPr>
          <p:graphicFrame>
            <p:nvGraphicFramePr>
              <p:cNvPr id="9245" name="Object 5">
                <a:extLst>
                  <a:ext uri="{FF2B5EF4-FFF2-40B4-BE49-F238E27FC236}">
                    <a16:creationId xmlns:a16="http://schemas.microsoft.com/office/drawing/2014/main" id="{C18FF602-5438-4E88-AE3C-928789C653DE}"/>
                  </a:ext>
                </a:extLst>
              </p:cNvPr>
              <p:cNvGraphicFramePr>
                <a:graphicFrameLocks noChangeAspect="1"/>
              </p:cNvGraphicFramePr>
              <p:nvPr/>
            </p:nvGraphicFramePr>
            <p:xfrm flipH="1">
              <a:off x="1132" y="2184"/>
              <a:ext cx="504" cy="237"/>
            </p:xfrm>
            <a:graphic>
              <a:graphicData uri="http://schemas.openxmlformats.org/presentationml/2006/ole">
                <mc:AlternateContent xmlns:mc="http://schemas.openxmlformats.org/markup-compatibility/2006">
                  <mc:Choice xmlns:v="urn:schemas-microsoft-com:vml" Requires="v">
                    <p:oleObj spid="_x0000_s1030" name="Microsoft ClipArt Gallery" r:id="rId3" imgW="4039263" imgH="2534876" progId="">
                      <p:embed/>
                    </p:oleObj>
                  </mc:Choice>
                  <mc:Fallback>
                    <p:oleObj name="Microsoft ClipArt Gallery" r:id="rId3" imgW="4039263" imgH="2534876" progId="">
                      <p:embed/>
                      <p:pic>
                        <p:nvPicPr>
                          <p:cNvPr id="9245" name="Object 5">
                            <a:extLst>
                              <a:ext uri="{FF2B5EF4-FFF2-40B4-BE49-F238E27FC236}">
                                <a16:creationId xmlns:a16="http://schemas.microsoft.com/office/drawing/2014/main" id="{C18FF602-5438-4E88-AE3C-928789C65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32" y="2184"/>
                            <a:ext cx="50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46" name="AutoShape 6">
                <a:extLst>
                  <a:ext uri="{FF2B5EF4-FFF2-40B4-BE49-F238E27FC236}">
                    <a16:creationId xmlns:a16="http://schemas.microsoft.com/office/drawing/2014/main" id="{1C5149F9-5E0B-4AFF-9175-DD0451E43C7A}"/>
                  </a:ext>
                </a:extLst>
              </p:cNvPr>
              <p:cNvSpPr>
                <a:spLocks noChangeArrowheads="1"/>
              </p:cNvSpPr>
              <p:nvPr/>
            </p:nvSpPr>
            <p:spPr bwMode="auto">
              <a:xfrm>
                <a:off x="1228" y="2627"/>
                <a:ext cx="288" cy="180"/>
              </a:xfrm>
              <a:prstGeom prst="downArrow">
                <a:avLst>
                  <a:gd name="adj1" fmla="val 50000"/>
                  <a:gd name="adj2" fmla="val 25000"/>
                </a:avLst>
              </a:prstGeom>
              <a:solidFill>
                <a:srgbClr val="CCFFCC"/>
              </a:solidFill>
              <a:ln w="9525">
                <a:solidFill>
                  <a:schemeClr val="tx1"/>
                </a:solidFill>
                <a:miter lim="800000"/>
                <a:headEnd/>
                <a:tailEnd/>
              </a:ln>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id-ID" altLang="en-US"/>
              </a:p>
            </p:txBody>
          </p:sp>
          <p:sp>
            <p:nvSpPr>
              <p:cNvPr id="21511" name="Text Box 7">
                <a:extLst>
                  <a:ext uri="{FF2B5EF4-FFF2-40B4-BE49-F238E27FC236}">
                    <a16:creationId xmlns:a16="http://schemas.microsoft.com/office/drawing/2014/main" id="{93B4F204-1B25-4276-B9A8-5452C2F353C8}"/>
                  </a:ext>
                </a:extLst>
              </p:cNvPr>
              <p:cNvSpPr txBox="1">
                <a:spLocks noChangeArrowheads="1"/>
              </p:cNvSpPr>
              <p:nvPr/>
            </p:nvSpPr>
            <p:spPr bwMode="auto">
              <a:xfrm>
                <a:off x="1078" y="2447"/>
                <a:ext cx="583" cy="180"/>
              </a:xfrm>
              <a:prstGeom prst="rect">
                <a:avLst/>
              </a:prstGeom>
              <a:noFill/>
              <a:ln w="9525">
                <a:noFill/>
                <a:miter lim="800000"/>
                <a:headEnd/>
                <a:tailEnd/>
              </a:ln>
              <a:effectLst/>
            </p:spPr>
            <p:txBody>
              <a:bodyPr wrap="none">
                <a:spAutoFit/>
              </a:bodyPr>
              <a:lstStyle/>
              <a:p>
                <a:pPr>
                  <a:defRPr/>
                </a:pPr>
                <a:r>
                  <a:rPr lang="en-US" sz="1108"/>
                  <a:t>Customers</a:t>
                </a:r>
              </a:p>
            </p:txBody>
          </p:sp>
        </p:grpSp>
        <p:grpSp>
          <p:nvGrpSpPr>
            <p:cNvPr id="9221" name="Group 8">
              <a:extLst>
                <a:ext uri="{FF2B5EF4-FFF2-40B4-BE49-F238E27FC236}">
                  <a16:creationId xmlns:a16="http://schemas.microsoft.com/office/drawing/2014/main" id="{EA0DBC9B-869D-41E9-8DD2-729AB57293B7}"/>
                </a:ext>
              </a:extLst>
            </p:cNvPr>
            <p:cNvGrpSpPr>
              <a:grpSpLocks/>
            </p:cNvGrpSpPr>
            <p:nvPr/>
          </p:nvGrpSpPr>
          <p:grpSpPr bwMode="auto">
            <a:xfrm>
              <a:off x="1852" y="2173"/>
              <a:ext cx="523" cy="634"/>
              <a:chOff x="1852" y="2173"/>
              <a:chExt cx="523" cy="634"/>
            </a:xfrm>
          </p:grpSpPr>
          <p:graphicFrame>
            <p:nvGraphicFramePr>
              <p:cNvPr id="9242" name="Object 9">
                <a:extLst>
                  <a:ext uri="{FF2B5EF4-FFF2-40B4-BE49-F238E27FC236}">
                    <a16:creationId xmlns:a16="http://schemas.microsoft.com/office/drawing/2014/main" id="{640BE59D-C2F5-4DFB-9B98-509E3FF4F3F2}"/>
                  </a:ext>
                </a:extLst>
              </p:cNvPr>
              <p:cNvGraphicFramePr>
                <a:graphicFrameLocks noChangeAspect="1"/>
              </p:cNvGraphicFramePr>
              <p:nvPr/>
            </p:nvGraphicFramePr>
            <p:xfrm>
              <a:off x="1961" y="2173"/>
              <a:ext cx="278" cy="248"/>
            </p:xfrm>
            <a:graphic>
              <a:graphicData uri="http://schemas.openxmlformats.org/presentationml/2006/ole">
                <mc:AlternateContent xmlns:mc="http://schemas.openxmlformats.org/markup-compatibility/2006">
                  <mc:Choice xmlns:v="urn:schemas-microsoft-com:vml" Requires="v">
                    <p:oleObj spid="_x0000_s1031" name="Microsoft ClipArt Gallery" r:id="rId5" imgW="682142" imgH="809244" progId="">
                      <p:embed/>
                    </p:oleObj>
                  </mc:Choice>
                  <mc:Fallback>
                    <p:oleObj name="Microsoft ClipArt Gallery" r:id="rId5" imgW="682142" imgH="809244" progId="">
                      <p:embed/>
                      <p:pic>
                        <p:nvPicPr>
                          <p:cNvPr id="9242" name="Object 9">
                            <a:extLst>
                              <a:ext uri="{FF2B5EF4-FFF2-40B4-BE49-F238E27FC236}">
                                <a16:creationId xmlns:a16="http://schemas.microsoft.com/office/drawing/2014/main" id="{640BE59D-C2F5-4DFB-9B98-509E3FF4F3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 y="2173"/>
                            <a:ext cx="27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43" name="AutoShape 10">
                <a:extLst>
                  <a:ext uri="{FF2B5EF4-FFF2-40B4-BE49-F238E27FC236}">
                    <a16:creationId xmlns:a16="http://schemas.microsoft.com/office/drawing/2014/main" id="{CA7E8207-223B-439A-AA78-8BEC9B8D5B4F}"/>
                  </a:ext>
                </a:extLst>
              </p:cNvPr>
              <p:cNvSpPr>
                <a:spLocks noChangeArrowheads="1"/>
              </p:cNvSpPr>
              <p:nvPr/>
            </p:nvSpPr>
            <p:spPr bwMode="auto">
              <a:xfrm>
                <a:off x="1948" y="2627"/>
                <a:ext cx="288" cy="180"/>
              </a:xfrm>
              <a:prstGeom prst="downArrow">
                <a:avLst>
                  <a:gd name="adj1" fmla="val 50000"/>
                  <a:gd name="adj2" fmla="val 25000"/>
                </a:avLst>
              </a:prstGeom>
              <a:solidFill>
                <a:srgbClr val="CCFFCC"/>
              </a:solidFill>
              <a:ln w="9525">
                <a:solidFill>
                  <a:schemeClr val="tx1"/>
                </a:solidFill>
                <a:miter lim="800000"/>
                <a:headEnd/>
                <a:tailEnd/>
              </a:ln>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id-ID" altLang="en-US"/>
              </a:p>
            </p:txBody>
          </p:sp>
          <p:sp>
            <p:nvSpPr>
              <p:cNvPr id="21515" name="Text Box 11">
                <a:extLst>
                  <a:ext uri="{FF2B5EF4-FFF2-40B4-BE49-F238E27FC236}">
                    <a16:creationId xmlns:a16="http://schemas.microsoft.com/office/drawing/2014/main" id="{E6B81CEA-4B9E-4820-BE42-55B6990442AB}"/>
                  </a:ext>
                </a:extLst>
              </p:cNvPr>
              <p:cNvSpPr txBox="1">
                <a:spLocks noChangeArrowheads="1"/>
              </p:cNvSpPr>
              <p:nvPr/>
            </p:nvSpPr>
            <p:spPr bwMode="auto">
              <a:xfrm>
                <a:off x="1852" y="2447"/>
                <a:ext cx="523" cy="180"/>
              </a:xfrm>
              <a:prstGeom prst="rect">
                <a:avLst/>
              </a:prstGeom>
              <a:noFill/>
              <a:ln w="9525">
                <a:noFill/>
                <a:miter lim="800000"/>
                <a:headEnd/>
                <a:tailEnd/>
              </a:ln>
              <a:effectLst/>
            </p:spPr>
            <p:txBody>
              <a:bodyPr wrap="none">
                <a:spAutoFit/>
              </a:bodyPr>
              <a:lstStyle/>
              <a:p>
                <a:pPr>
                  <a:defRPr/>
                </a:pPr>
                <a:r>
                  <a:rPr lang="en-US" sz="1108"/>
                  <a:t>Suppliers</a:t>
                </a:r>
              </a:p>
            </p:txBody>
          </p:sp>
        </p:grpSp>
        <p:grpSp>
          <p:nvGrpSpPr>
            <p:cNvPr id="9222" name="Group 12">
              <a:extLst>
                <a:ext uri="{FF2B5EF4-FFF2-40B4-BE49-F238E27FC236}">
                  <a16:creationId xmlns:a16="http://schemas.microsoft.com/office/drawing/2014/main" id="{DFE691C2-5772-4FA3-9EF8-98BAFBA94DE2}"/>
                </a:ext>
              </a:extLst>
            </p:cNvPr>
            <p:cNvGrpSpPr>
              <a:grpSpLocks/>
            </p:cNvGrpSpPr>
            <p:nvPr/>
          </p:nvGrpSpPr>
          <p:grpSpPr bwMode="auto">
            <a:xfrm>
              <a:off x="3148" y="2159"/>
              <a:ext cx="538" cy="648"/>
              <a:chOff x="3148" y="2159"/>
              <a:chExt cx="538" cy="648"/>
            </a:xfrm>
          </p:grpSpPr>
          <p:graphicFrame>
            <p:nvGraphicFramePr>
              <p:cNvPr id="9239" name="Object 13">
                <a:extLst>
                  <a:ext uri="{FF2B5EF4-FFF2-40B4-BE49-F238E27FC236}">
                    <a16:creationId xmlns:a16="http://schemas.microsoft.com/office/drawing/2014/main" id="{75151828-07A3-4CEC-A6F7-0AFD1789DC07}"/>
                  </a:ext>
                </a:extLst>
              </p:cNvPr>
              <p:cNvGraphicFramePr>
                <a:graphicFrameLocks noChangeAspect="1"/>
              </p:cNvGraphicFramePr>
              <p:nvPr/>
            </p:nvGraphicFramePr>
            <p:xfrm>
              <a:off x="3232" y="2159"/>
              <a:ext cx="454" cy="262"/>
            </p:xfrm>
            <a:graphic>
              <a:graphicData uri="http://schemas.openxmlformats.org/presentationml/2006/ole">
                <mc:AlternateContent xmlns:mc="http://schemas.openxmlformats.org/markup-compatibility/2006">
                  <mc:Choice xmlns:v="urn:schemas-microsoft-com:vml" Requires="v">
                    <p:oleObj spid="_x0000_s1032" name="Microsoft ClipArt Gallery" r:id="rId7" imgW="4183063" imgH="3216275" progId="">
                      <p:embed/>
                    </p:oleObj>
                  </mc:Choice>
                  <mc:Fallback>
                    <p:oleObj name="Microsoft ClipArt Gallery" r:id="rId7" imgW="4183063" imgH="3216275" progId="">
                      <p:embed/>
                      <p:pic>
                        <p:nvPicPr>
                          <p:cNvPr id="9239" name="Object 13">
                            <a:extLst>
                              <a:ext uri="{FF2B5EF4-FFF2-40B4-BE49-F238E27FC236}">
                                <a16:creationId xmlns:a16="http://schemas.microsoft.com/office/drawing/2014/main" id="{75151828-07A3-4CEC-A6F7-0AFD1789DC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2" y="2159"/>
                            <a:ext cx="45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40" name="AutoShape 14">
                <a:extLst>
                  <a:ext uri="{FF2B5EF4-FFF2-40B4-BE49-F238E27FC236}">
                    <a16:creationId xmlns:a16="http://schemas.microsoft.com/office/drawing/2014/main" id="{B64D8D8F-6EC2-49AB-8198-EA73803085B9}"/>
                  </a:ext>
                </a:extLst>
              </p:cNvPr>
              <p:cNvSpPr>
                <a:spLocks noChangeArrowheads="1"/>
              </p:cNvSpPr>
              <p:nvPr/>
            </p:nvSpPr>
            <p:spPr bwMode="auto">
              <a:xfrm>
                <a:off x="3292" y="2627"/>
                <a:ext cx="288" cy="180"/>
              </a:xfrm>
              <a:prstGeom prst="downArrow">
                <a:avLst>
                  <a:gd name="adj1" fmla="val 50000"/>
                  <a:gd name="adj2" fmla="val 25000"/>
                </a:avLst>
              </a:prstGeom>
              <a:solidFill>
                <a:srgbClr val="CCFFCC"/>
              </a:solidFill>
              <a:ln w="9525">
                <a:solidFill>
                  <a:schemeClr val="tx1"/>
                </a:solidFill>
                <a:miter lim="800000"/>
                <a:headEnd/>
                <a:tailEnd/>
              </a:ln>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id-ID" altLang="en-US"/>
              </a:p>
            </p:txBody>
          </p:sp>
          <p:sp>
            <p:nvSpPr>
              <p:cNvPr id="21519" name="Text Box 15">
                <a:extLst>
                  <a:ext uri="{FF2B5EF4-FFF2-40B4-BE49-F238E27FC236}">
                    <a16:creationId xmlns:a16="http://schemas.microsoft.com/office/drawing/2014/main" id="{B8D01D75-64AD-4B17-A6DD-229244914A1F}"/>
                  </a:ext>
                </a:extLst>
              </p:cNvPr>
              <p:cNvSpPr txBox="1">
                <a:spLocks noChangeArrowheads="1"/>
              </p:cNvSpPr>
              <p:nvPr/>
            </p:nvSpPr>
            <p:spPr bwMode="auto">
              <a:xfrm>
                <a:off x="3148" y="2447"/>
                <a:ext cx="520" cy="180"/>
              </a:xfrm>
              <a:prstGeom prst="rect">
                <a:avLst/>
              </a:prstGeom>
              <a:noFill/>
              <a:ln w="9525">
                <a:noFill/>
                <a:miter lim="800000"/>
                <a:headEnd/>
                <a:tailEnd/>
              </a:ln>
              <a:effectLst/>
            </p:spPr>
            <p:txBody>
              <a:bodyPr wrap="none">
                <a:spAutoFit/>
              </a:bodyPr>
              <a:lstStyle/>
              <a:p>
                <a:pPr>
                  <a:defRPr/>
                </a:pPr>
                <a:r>
                  <a:rPr lang="en-US" sz="1108"/>
                  <a:t>   Internet</a:t>
                </a:r>
              </a:p>
            </p:txBody>
          </p:sp>
        </p:grpSp>
        <p:grpSp>
          <p:nvGrpSpPr>
            <p:cNvPr id="9223" name="Group 16">
              <a:extLst>
                <a:ext uri="{FF2B5EF4-FFF2-40B4-BE49-F238E27FC236}">
                  <a16:creationId xmlns:a16="http://schemas.microsoft.com/office/drawing/2014/main" id="{A356165D-EA95-460C-82BF-F119DB6E1AC9}"/>
                </a:ext>
              </a:extLst>
            </p:cNvPr>
            <p:cNvGrpSpPr>
              <a:grpSpLocks/>
            </p:cNvGrpSpPr>
            <p:nvPr/>
          </p:nvGrpSpPr>
          <p:grpSpPr bwMode="auto">
            <a:xfrm>
              <a:off x="3958" y="2169"/>
              <a:ext cx="606" cy="638"/>
              <a:chOff x="3958" y="2169"/>
              <a:chExt cx="606" cy="638"/>
            </a:xfrm>
          </p:grpSpPr>
          <p:graphicFrame>
            <p:nvGraphicFramePr>
              <p:cNvPr id="9236" name="Object 17">
                <a:extLst>
                  <a:ext uri="{FF2B5EF4-FFF2-40B4-BE49-F238E27FC236}">
                    <a16:creationId xmlns:a16="http://schemas.microsoft.com/office/drawing/2014/main" id="{84078178-920E-43F7-BE5E-133B9913EF22}"/>
                  </a:ext>
                </a:extLst>
              </p:cNvPr>
              <p:cNvGraphicFramePr>
                <a:graphicFrameLocks noChangeAspect="1"/>
              </p:cNvGraphicFramePr>
              <p:nvPr/>
            </p:nvGraphicFramePr>
            <p:xfrm>
              <a:off x="4012" y="2169"/>
              <a:ext cx="552" cy="252"/>
            </p:xfrm>
            <a:graphic>
              <a:graphicData uri="http://schemas.openxmlformats.org/presentationml/2006/ole">
                <mc:AlternateContent xmlns:mc="http://schemas.openxmlformats.org/markup-compatibility/2006">
                  <mc:Choice xmlns:v="urn:schemas-microsoft-com:vml" Requires="v">
                    <p:oleObj spid="_x0000_s1033" name="Microsoft ClipArt Gallery" r:id="rId9" imgW="1028700" imgH="626364" progId="">
                      <p:embed/>
                    </p:oleObj>
                  </mc:Choice>
                  <mc:Fallback>
                    <p:oleObj name="Microsoft ClipArt Gallery" r:id="rId9" imgW="1028700" imgH="626364" progId="">
                      <p:embed/>
                      <p:pic>
                        <p:nvPicPr>
                          <p:cNvPr id="9236" name="Object 17">
                            <a:extLst>
                              <a:ext uri="{FF2B5EF4-FFF2-40B4-BE49-F238E27FC236}">
                                <a16:creationId xmlns:a16="http://schemas.microsoft.com/office/drawing/2014/main" id="{84078178-920E-43F7-BE5E-133B9913EF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2" y="2169"/>
                            <a:ext cx="55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37" name="AutoShape 18">
                <a:extLst>
                  <a:ext uri="{FF2B5EF4-FFF2-40B4-BE49-F238E27FC236}">
                    <a16:creationId xmlns:a16="http://schemas.microsoft.com/office/drawing/2014/main" id="{E35EDD10-8215-4B3E-9B96-9ECCF1728A99}"/>
                  </a:ext>
                </a:extLst>
              </p:cNvPr>
              <p:cNvSpPr>
                <a:spLocks noChangeArrowheads="1"/>
              </p:cNvSpPr>
              <p:nvPr/>
            </p:nvSpPr>
            <p:spPr bwMode="auto">
              <a:xfrm>
                <a:off x="4108" y="2627"/>
                <a:ext cx="288" cy="180"/>
              </a:xfrm>
              <a:prstGeom prst="downArrow">
                <a:avLst>
                  <a:gd name="adj1" fmla="val 50000"/>
                  <a:gd name="adj2" fmla="val 25000"/>
                </a:avLst>
              </a:prstGeom>
              <a:solidFill>
                <a:srgbClr val="CCFFCC"/>
              </a:solidFill>
              <a:ln w="9525">
                <a:solidFill>
                  <a:schemeClr val="tx1"/>
                </a:solidFill>
                <a:miter lim="800000"/>
                <a:headEnd/>
                <a:tailEnd/>
              </a:ln>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id-ID" altLang="en-US"/>
              </a:p>
            </p:txBody>
          </p:sp>
          <p:sp>
            <p:nvSpPr>
              <p:cNvPr id="21523" name="Text Box 19">
                <a:extLst>
                  <a:ext uri="{FF2B5EF4-FFF2-40B4-BE49-F238E27FC236}">
                    <a16:creationId xmlns:a16="http://schemas.microsoft.com/office/drawing/2014/main" id="{449C3DFA-8F69-4FC6-9B7B-0758E7514CA8}"/>
                  </a:ext>
                </a:extLst>
              </p:cNvPr>
              <p:cNvSpPr txBox="1">
                <a:spLocks noChangeArrowheads="1"/>
              </p:cNvSpPr>
              <p:nvPr/>
            </p:nvSpPr>
            <p:spPr bwMode="auto">
              <a:xfrm>
                <a:off x="3958" y="2448"/>
                <a:ext cx="555" cy="179"/>
              </a:xfrm>
              <a:prstGeom prst="rect">
                <a:avLst/>
              </a:prstGeom>
              <a:noFill/>
              <a:ln w="9525">
                <a:noFill/>
                <a:miter lim="800000"/>
                <a:headEnd/>
                <a:tailEnd/>
              </a:ln>
              <a:effectLst/>
            </p:spPr>
            <p:txBody>
              <a:bodyPr wrap="none">
                <a:spAutoFit/>
              </a:bodyPr>
              <a:lstStyle/>
              <a:p>
                <a:pPr>
                  <a:defRPr/>
                </a:pPr>
                <a:r>
                  <a:rPr lang="en-US" sz="1108"/>
                  <a:t>    Product</a:t>
                </a:r>
              </a:p>
            </p:txBody>
          </p:sp>
        </p:grpSp>
        <p:sp>
          <p:nvSpPr>
            <p:cNvPr id="21524" name="Text Box 20">
              <a:extLst>
                <a:ext uri="{FF2B5EF4-FFF2-40B4-BE49-F238E27FC236}">
                  <a16:creationId xmlns:a16="http://schemas.microsoft.com/office/drawing/2014/main" id="{0E17AA8B-3541-4BEB-8972-C35BE5F47078}"/>
                </a:ext>
              </a:extLst>
            </p:cNvPr>
            <p:cNvSpPr txBox="1">
              <a:spLocks noChangeArrowheads="1"/>
            </p:cNvSpPr>
            <p:nvPr/>
          </p:nvSpPr>
          <p:spPr bwMode="auto">
            <a:xfrm>
              <a:off x="358" y="2941"/>
              <a:ext cx="428" cy="199"/>
            </a:xfrm>
            <a:prstGeom prst="rect">
              <a:avLst/>
            </a:prstGeom>
            <a:noFill/>
            <a:ln w="9525">
              <a:noFill/>
              <a:miter lim="800000"/>
              <a:headEnd/>
              <a:tailEnd/>
            </a:ln>
            <a:effectLst/>
          </p:spPr>
          <p:txBody>
            <a:bodyPr wrap="none">
              <a:spAutoFit/>
            </a:bodyPr>
            <a:lstStyle/>
            <a:p>
              <a:pPr>
                <a:defRPr/>
              </a:pPr>
              <a:r>
                <a:rPr lang="en-US" sz="1292">
                  <a:solidFill>
                    <a:srgbClr val="000099"/>
                  </a:solidFill>
                </a:rPr>
                <a:t>Inputs</a:t>
              </a:r>
            </a:p>
          </p:txBody>
        </p:sp>
        <p:sp>
          <p:nvSpPr>
            <p:cNvPr id="9225" name="Rectangle 21">
              <a:extLst>
                <a:ext uri="{FF2B5EF4-FFF2-40B4-BE49-F238E27FC236}">
                  <a16:creationId xmlns:a16="http://schemas.microsoft.com/office/drawing/2014/main" id="{9117F26B-A95F-4166-8A53-C5EB60133A94}"/>
                </a:ext>
              </a:extLst>
            </p:cNvPr>
            <p:cNvSpPr>
              <a:spLocks noChangeArrowheads="1"/>
            </p:cNvSpPr>
            <p:nvPr/>
          </p:nvSpPr>
          <p:spPr bwMode="auto">
            <a:xfrm>
              <a:off x="988" y="2015"/>
              <a:ext cx="3696" cy="1296"/>
            </a:xfrm>
            <a:prstGeom prst="rect">
              <a:avLst/>
            </a:prstGeom>
            <a:noFill/>
            <a:ln w="285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id-ID" altLang="en-US"/>
            </a:p>
          </p:txBody>
        </p:sp>
        <p:sp>
          <p:nvSpPr>
            <p:cNvPr id="9226" name="AutoShape 22">
              <a:extLst>
                <a:ext uri="{FF2B5EF4-FFF2-40B4-BE49-F238E27FC236}">
                  <a16:creationId xmlns:a16="http://schemas.microsoft.com/office/drawing/2014/main" id="{2CD48DBA-CD85-4E37-8575-EA06EC3B35E6}"/>
                </a:ext>
              </a:extLst>
            </p:cNvPr>
            <p:cNvSpPr>
              <a:spLocks noChangeArrowheads="1"/>
            </p:cNvSpPr>
            <p:nvPr/>
          </p:nvSpPr>
          <p:spPr bwMode="auto">
            <a:xfrm>
              <a:off x="844" y="2915"/>
              <a:ext cx="288" cy="180"/>
            </a:xfrm>
            <a:prstGeom prst="rightArrow">
              <a:avLst>
                <a:gd name="adj1" fmla="val 50000"/>
                <a:gd name="adj2" fmla="val 40000"/>
              </a:avLst>
            </a:prstGeom>
            <a:solidFill>
              <a:srgbClr val="CCFFCC"/>
            </a:solidFill>
            <a:ln w="9525">
              <a:solidFill>
                <a:schemeClr val="tx1"/>
              </a:solidFill>
              <a:miter lim="800000"/>
              <a:headEnd/>
              <a:tailEnd/>
            </a:ln>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id-ID" altLang="en-US"/>
            </a:p>
          </p:txBody>
        </p:sp>
        <p:grpSp>
          <p:nvGrpSpPr>
            <p:cNvPr id="9227" name="Group 23">
              <a:extLst>
                <a:ext uri="{FF2B5EF4-FFF2-40B4-BE49-F238E27FC236}">
                  <a16:creationId xmlns:a16="http://schemas.microsoft.com/office/drawing/2014/main" id="{A2F76724-5C49-4CD8-9D5E-85064F3D2B1F}"/>
                </a:ext>
              </a:extLst>
            </p:cNvPr>
            <p:cNvGrpSpPr>
              <a:grpSpLocks/>
            </p:cNvGrpSpPr>
            <p:nvPr/>
          </p:nvGrpSpPr>
          <p:grpSpPr bwMode="auto">
            <a:xfrm>
              <a:off x="4540" y="2951"/>
              <a:ext cx="994" cy="222"/>
              <a:chOff x="4540" y="2951"/>
              <a:chExt cx="994" cy="222"/>
            </a:xfrm>
          </p:grpSpPr>
          <p:sp>
            <p:nvSpPr>
              <p:cNvPr id="21528" name="Text Box 24">
                <a:extLst>
                  <a:ext uri="{FF2B5EF4-FFF2-40B4-BE49-F238E27FC236}">
                    <a16:creationId xmlns:a16="http://schemas.microsoft.com/office/drawing/2014/main" id="{1A39153A-D907-4782-9A16-F56153104062}"/>
                  </a:ext>
                </a:extLst>
              </p:cNvPr>
              <p:cNvSpPr txBox="1">
                <a:spLocks noChangeArrowheads="1"/>
              </p:cNvSpPr>
              <p:nvPr/>
            </p:nvSpPr>
            <p:spPr bwMode="auto">
              <a:xfrm>
                <a:off x="4862" y="2974"/>
                <a:ext cx="672" cy="199"/>
              </a:xfrm>
              <a:prstGeom prst="rect">
                <a:avLst/>
              </a:prstGeom>
              <a:noFill/>
              <a:ln w="9525">
                <a:noFill/>
                <a:miter lim="800000"/>
                <a:headEnd/>
                <a:tailEnd/>
              </a:ln>
              <a:effectLst/>
            </p:spPr>
            <p:txBody>
              <a:bodyPr>
                <a:spAutoFit/>
              </a:bodyPr>
              <a:lstStyle/>
              <a:p>
                <a:pPr>
                  <a:defRPr/>
                </a:pPr>
                <a:r>
                  <a:rPr lang="en-US" sz="1292">
                    <a:solidFill>
                      <a:srgbClr val="000099"/>
                    </a:solidFill>
                  </a:rPr>
                  <a:t>Outputs</a:t>
                </a:r>
              </a:p>
            </p:txBody>
          </p:sp>
          <p:sp>
            <p:nvSpPr>
              <p:cNvPr id="9235" name="AutoShape 25">
                <a:extLst>
                  <a:ext uri="{FF2B5EF4-FFF2-40B4-BE49-F238E27FC236}">
                    <a16:creationId xmlns:a16="http://schemas.microsoft.com/office/drawing/2014/main" id="{3B3AD364-527D-4AEB-8DCE-708F2AFC8EB8}"/>
                  </a:ext>
                </a:extLst>
              </p:cNvPr>
              <p:cNvSpPr>
                <a:spLocks noChangeArrowheads="1"/>
              </p:cNvSpPr>
              <p:nvPr/>
            </p:nvSpPr>
            <p:spPr bwMode="auto">
              <a:xfrm>
                <a:off x="4540" y="2951"/>
                <a:ext cx="288" cy="180"/>
              </a:xfrm>
              <a:prstGeom prst="rightArrow">
                <a:avLst>
                  <a:gd name="adj1" fmla="val 50000"/>
                  <a:gd name="adj2" fmla="val 40000"/>
                </a:avLst>
              </a:prstGeom>
              <a:solidFill>
                <a:srgbClr val="CCFFCC"/>
              </a:solidFill>
              <a:ln w="9525">
                <a:solidFill>
                  <a:schemeClr val="tx1"/>
                </a:solidFill>
                <a:miter lim="800000"/>
                <a:headEnd/>
                <a:tailEnd/>
              </a:ln>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id-ID" altLang="en-US"/>
              </a:p>
            </p:txBody>
          </p:sp>
        </p:grpSp>
        <p:grpSp>
          <p:nvGrpSpPr>
            <p:cNvPr id="9228" name="Group 26">
              <a:extLst>
                <a:ext uri="{FF2B5EF4-FFF2-40B4-BE49-F238E27FC236}">
                  <a16:creationId xmlns:a16="http://schemas.microsoft.com/office/drawing/2014/main" id="{90A33339-9D3F-4FDA-AEEC-DEC5FF60D1AD}"/>
                </a:ext>
              </a:extLst>
            </p:cNvPr>
            <p:cNvGrpSpPr>
              <a:grpSpLocks/>
            </p:cNvGrpSpPr>
            <p:nvPr/>
          </p:nvGrpSpPr>
          <p:grpSpPr bwMode="auto">
            <a:xfrm>
              <a:off x="2518" y="2207"/>
              <a:ext cx="572" cy="600"/>
              <a:chOff x="2518" y="2207"/>
              <a:chExt cx="572" cy="600"/>
            </a:xfrm>
          </p:grpSpPr>
          <p:sp>
            <p:nvSpPr>
              <p:cNvPr id="9230" name="AutoShape 27">
                <a:extLst>
                  <a:ext uri="{FF2B5EF4-FFF2-40B4-BE49-F238E27FC236}">
                    <a16:creationId xmlns:a16="http://schemas.microsoft.com/office/drawing/2014/main" id="{80FCD883-2CD3-432C-A10A-24564FBC9026}"/>
                  </a:ext>
                </a:extLst>
              </p:cNvPr>
              <p:cNvSpPr>
                <a:spLocks noChangeArrowheads="1"/>
              </p:cNvSpPr>
              <p:nvPr/>
            </p:nvSpPr>
            <p:spPr bwMode="auto">
              <a:xfrm>
                <a:off x="2620" y="2627"/>
                <a:ext cx="288" cy="180"/>
              </a:xfrm>
              <a:prstGeom prst="downArrow">
                <a:avLst>
                  <a:gd name="adj1" fmla="val 50000"/>
                  <a:gd name="adj2" fmla="val 25000"/>
                </a:avLst>
              </a:prstGeom>
              <a:solidFill>
                <a:srgbClr val="CCFFCC"/>
              </a:solidFill>
              <a:ln w="9525">
                <a:solidFill>
                  <a:schemeClr val="tx1"/>
                </a:solidFill>
                <a:miter lim="800000"/>
                <a:headEnd/>
                <a:tailEnd/>
              </a:ln>
            </p:spPr>
            <p:txBody>
              <a:bodyPr wrap="none"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endParaRPr lang="id-ID" altLang="en-US"/>
              </a:p>
            </p:txBody>
          </p:sp>
          <p:sp>
            <p:nvSpPr>
              <p:cNvPr id="21532" name="Text Box 28">
                <a:extLst>
                  <a:ext uri="{FF2B5EF4-FFF2-40B4-BE49-F238E27FC236}">
                    <a16:creationId xmlns:a16="http://schemas.microsoft.com/office/drawing/2014/main" id="{484B9A52-0298-4F60-8B45-CF7DF7FB0E5F}"/>
                  </a:ext>
                </a:extLst>
              </p:cNvPr>
              <p:cNvSpPr txBox="1">
                <a:spLocks noChangeArrowheads="1"/>
              </p:cNvSpPr>
              <p:nvPr/>
            </p:nvSpPr>
            <p:spPr bwMode="auto">
              <a:xfrm>
                <a:off x="2518" y="2448"/>
                <a:ext cx="572" cy="179"/>
              </a:xfrm>
              <a:prstGeom prst="rect">
                <a:avLst/>
              </a:prstGeom>
              <a:noFill/>
              <a:ln w="9525">
                <a:noFill/>
                <a:miter lim="800000"/>
                <a:headEnd/>
                <a:tailEnd/>
              </a:ln>
              <a:effectLst/>
            </p:spPr>
            <p:txBody>
              <a:bodyPr wrap="none">
                <a:spAutoFit/>
              </a:bodyPr>
              <a:lstStyle/>
              <a:p>
                <a:pPr>
                  <a:defRPr/>
                </a:pPr>
                <a:r>
                  <a:rPr lang="en-US" sz="1108"/>
                  <a:t>Resources</a:t>
                </a:r>
              </a:p>
            </p:txBody>
          </p:sp>
          <p:pic>
            <p:nvPicPr>
              <p:cNvPr id="9232" name="Picture 29" descr="SALESMAN">
                <a:extLst>
                  <a:ext uri="{FF2B5EF4-FFF2-40B4-BE49-F238E27FC236}">
                    <a16:creationId xmlns:a16="http://schemas.microsoft.com/office/drawing/2014/main" id="{2D828738-02B0-49CD-A7ED-4A2FC449674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11" y="2207"/>
                <a:ext cx="23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30" descr="WOMPOINT">
                <a:extLst>
                  <a:ext uri="{FF2B5EF4-FFF2-40B4-BE49-F238E27FC236}">
                    <a16:creationId xmlns:a16="http://schemas.microsoft.com/office/drawing/2014/main" id="{B4F70128-8EBB-4B7A-ACF3-8EED029EE17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14" y="2207"/>
                <a:ext cx="19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35" name="Rectangle 31">
              <a:extLst>
                <a:ext uri="{FF2B5EF4-FFF2-40B4-BE49-F238E27FC236}">
                  <a16:creationId xmlns:a16="http://schemas.microsoft.com/office/drawing/2014/main" id="{2BE0E5B9-35C7-4DA8-9FE2-F140DCD61DCE}"/>
                </a:ext>
              </a:extLst>
            </p:cNvPr>
            <p:cNvSpPr>
              <a:spLocks noChangeArrowheads="1"/>
            </p:cNvSpPr>
            <p:nvPr/>
          </p:nvSpPr>
          <p:spPr bwMode="auto">
            <a:xfrm>
              <a:off x="696" y="376"/>
              <a:ext cx="4320" cy="1071"/>
            </a:xfrm>
            <a:prstGeom prst="rect">
              <a:avLst/>
            </a:prstGeom>
            <a:noFill/>
            <a:ln w="9525">
              <a:noFill/>
              <a:miter lim="800000"/>
              <a:headEnd/>
              <a:tailEnd/>
            </a:ln>
            <a:effectLst/>
          </p:spPr>
          <p:txBody>
            <a:bodyPr>
              <a:spAutoFit/>
            </a:bodyPr>
            <a:lstStyle/>
            <a:p>
              <a:pPr>
                <a:spcBef>
                  <a:spcPct val="50000"/>
                </a:spcBef>
                <a:buClr>
                  <a:srgbClr val="FFFF00"/>
                </a:buClr>
                <a:buSzPct val="80000"/>
                <a:buFont typeface="Wingdings" pitchFamily="2" charset="2"/>
                <a:buChar char="®"/>
                <a:defRPr/>
              </a:pPr>
              <a:r>
                <a:rPr lang="en-US" sz="4062" dirty="0">
                  <a:solidFill>
                    <a:schemeClr val="tx2"/>
                  </a:solidFill>
                </a:rPr>
                <a:t>Process definition</a:t>
              </a:r>
            </a:p>
            <a:p>
              <a:pPr marL="675560" lvl="1" indent="-249122">
                <a:spcBef>
                  <a:spcPct val="50000"/>
                </a:spcBef>
                <a:buClr>
                  <a:srgbClr val="CC0000"/>
                </a:buClr>
                <a:buSzPct val="70000"/>
                <a:defRPr/>
              </a:pPr>
              <a:r>
                <a:rPr lang="en-US" sz="1846" dirty="0"/>
                <a:t>A process is a set of actions that take inputs, </a:t>
              </a:r>
            </a:p>
            <a:p>
              <a:pPr marL="675560" lvl="1" indent="-249122">
                <a:spcBef>
                  <a:spcPct val="50000"/>
                </a:spcBef>
                <a:buClr>
                  <a:srgbClr val="CC0000"/>
                </a:buClr>
                <a:buSzPct val="70000"/>
                <a:defRPr/>
              </a:pPr>
              <a:r>
                <a:rPr lang="en-US" sz="1846" dirty="0"/>
                <a:t>and  then add value to provide desirable outputs.</a:t>
              </a:r>
            </a:p>
          </p:txBody>
        </p:sp>
      </p:grpSp>
    </p:spTree>
    <p:extLst>
      <p:ext uri="{BB962C8B-B14F-4D97-AF65-F5344CB8AC3E}">
        <p14:creationId xmlns:p14="http://schemas.microsoft.com/office/powerpoint/2010/main" val="354493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7B7FE4B-2926-44F2-BD7C-6EB58C547447}"/>
              </a:ext>
            </a:extLst>
          </p:cNvPr>
          <p:cNvSpPr>
            <a:spLocks noGrp="1" noChangeArrowheads="1"/>
          </p:cNvSpPr>
          <p:nvPr>
            <p:ph type="title"/>
          </p:nvPr>
        </p:nvSpPr>
        <p:spPr/>
        <p:txBody>
          <a:bodyPr/>
          <a:lstStyle/>
          <a:p>
            <a:pPr algn="l">
              <a:defRPr/>
            </a:pPr>
            <a:r>
              <a:rPr lang="en-US" sz="2954" dirty="0"/>
              <a:t>Business</a:t>
            </a:r>
            <a:endParaRPr lang="en-GB" sz="2954" dirty="0"/>
          </a:p>
        </p:txBody>
      </p:sp>
      <p:sp>
        <p:nvSpPr>
          <p:cNvPr id="10243" name="Rectangle 3">
            <a:extLst>
              <a:ext uri="{FF2B5EF4-FFF2-40B4-BE49-F238E27FC236}">
                <a16:creationId xmlns:a16="http://schemas.microsoft.com/office/drawing/2014/main" id="{5141676E-990B-43AF-AE76-ED94592BEFE0}"/>
              </a:ext>
            </a:extLst>
          </p:cNvPr>
          <p:cNvSpPr>
            <a:spLocks noGrp="1" noChangeArrowheads="1"/>
          </p:cNvSpPr>
          <p:nvPr>
            <p:ph type="body" idx="1"/>
          </p:nvPr>
        </p:nvSpPr>
        <p:spPr/>
        <p:txBody>
          <a:bodyPr/>
          <a:lstStyle/>
          <a:p>
            <a:r>
              <a:rPr lang="en-US" altLang="en-US">
                <a:ea typeface="ＭＳ Ｐゴシック" panose="020B0600070205080204" pitchFamily="34" charset="-128"/>
              </a:rPr>
              <a:t>“… a course of action or a procedure … a series of stages in manufacture or some other operation…” [the concise oxford dictionary]</a:t>
            </a:r>
          </a:p>
          <a:p>
            <a:r>
              <a:rPr lang="en-US" altLang="en-US">
                <a:ea typeface="ＭＳ Ｐゴシック" panose="020B0600070205080204" pitchFamily="34" charset="-128"/>
              </a:rPr>
              <a:t>“… a series of actions, changes, or functions bringing about a result.” [dictionary.com]</a:t>
            </a:r>
          </a:p>
          <a:p>
            <a:pPr>
              <a:buFontTx/>
              <a:buNone/>
            </a:pPr>
            <a:endParaRPr lang="en-GB" altLang="en-US">
              <a:ea typeface="ＭＳ Ｐゴシック" panose="020B0600070205080204" pitchFamily="34" charset="-128"/>
            </a:endParaRPr>
          </a:p>
        </p:txBody>
      </p:sp>
    </p:spTree>
    <p:extLst>
      <p:ext uri="{BB962C8B-B14F-4D97-AF65-F5344CB8AC3E}">
        <p14:creationId xmlns:p14="http://schemas.microsoft.com/office/powerpoint/2010/main" val="109189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20D88D2-DA74-46D5-880B-B83B988F24F4}"/>
              </a:ext>
            </a:extLst>
          </p:cNvPr>
          <p:cNvSpPr>
            <a:spLocks noGrp="1" noChangeArrowheads="1"/>
          </p:cNvSpPr>
          <p:nvPr>
            <p:ph type="title"/>
          </p:nvPr>
        </p:nvSpPr>
        <p:spPr>
          <a:xfrm>
            <a:off x="457200" y="142875"/>
            <a:ext cx="8229600" cy="1000125"/>
          </a:xfrm>
        </p:spPr>
        <p:txBody>
          <a:bodyPr/>
          <a:lstStyle/>
          <a:p>
            <a:r>
              <a:rPr lang="en-US" altLang="en-US">
                <a:ea typeface="ＭＳ Ｐゴシック" panose="020B0600070205080204" pitchFamily="34" charset="-128"/>
              </a:rPr>
              <a:t>What is a (Business) Process?</a:t>
            </a:r>
          </a:p>
        </p:txBody>
      </p:sp>
      <p:graphicFrame>
        <p:nvGraphicFramePr>
          <p:cNvPr id="4" name="Diagram 3">
            <a:extLst>
              <a:ext uri="{FF2B5EF4-FFF2-40B4-BE49-F238E27FC236}">
                <a16:creationId xmlns:a16="http://schemas.microsoft.com/office/drawing/2014/main" id="{7A91F0AD-7F41-472C-99E1-D87845D1F47B}"/>
              </a:ext>
            </a:extLst>
          </p:cNvPr>
          <p:cNvGraphicFramePr/>
          <p:nvPr/>
        </p:nvGraphicFramePr>
        <p:xfrm>
          <a:off x="457200" y="1214438"/>
          <a:ext cx="8229600" cy="4929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039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2375</Words>
  <Application>Microsoft Office PowerPoint</Application>
  <PresentationFormat>On-screen Show (4:3)</PresentationFormat>
  <Paragraphs>327</Paragraphs>
  <Slides>47</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47</vt:i4>
      </vt:variant>
    </vt:vector>
  </HeadingPairs>
  <TitlesOfParts>
    <vt:vector size="56" baseType="lpstr">
      <vt:lpstr>ＭＳ Ｐゴシック</vt:lpstr>
      <vt:lpstr>Arial</vt:lpstr>
      <vt:lpstr>Calibri</vt:lpstr>
      <vt:lpstr>Times New Roman</vt:lpstr>
      <vt:lpstr>Wingdings</vt:lpstr>
      <vt:lpstr>Office Theme</vt:lpstr>
      <vt:lpstr>Microsoft ClipArt Gallery</vt:lpstr>
      <vt:lpstr>Visio</vt:lpstr>
      <vt:lpstr>Chart</vt:lpstr>
      <vt:lpstr>Pemodelan Proses Bisnis</vt:lpstr>
      <vt:lpstr>Materi Sebelum UTS</vt:lpstr>
      <vt:lpstr>Materi Setelah UTS</vt:lpstr>
      <vt:lpstr>Tujuan Mata Kuliah</vt:lpstr>
      <vt:lpstr>Referensi</vt:lpstr>
      <vt:lpstr>Definisi Proses</vt:lpstr>
      <vt:lpstr>PowerPoint Presentation</vt:lpstr>
      <vt:lpstr>Business</vt:lpstr>
      <vt:lpstr>What is a (Business) Process?</vt:lpstr>
      <vt:lpstr>PowerPoint Presentation</vt:lpstr>
      <vt:lpstr>ELEMEN PENTING PROSES</vt:lpstr>
      <vt:lpstr>ELEMEN PENTING PROSES</vt:lpstr>
      <vt:lpstr>BAGAIMANA MENGKOMBINASIKAN ELEMEN TSB? </vt:lpstr>
      <vt:lpstr>Processes and Outcomes</vt:lpstr>
      <vt:lpstr>What is a Business Process: Recap</vt:lpstr>
      <vt:lpstr>BPM: What is it?</vt:lpstr>
      <vt:lpstr>Why BPM?</vt:lpstr>
      <vt:lpstr>Why BPM?</vt:lpstr>
      <vt:lpstr>PowerPoint Presentation</vt:lpstr>
      <vt:lpstr>The Ford Case Study (Hammer 1990)</vt:lpstr>
      <vt:lpstr>The Ford Case Study</vt:lpstr>
      <vt:lpstr>The correct answer is …  Mazda’s Accounts Payable Department</vt:lpstr>
      <vt:lpstr>How the process worked? (“as is”)</vt:lpstr>
      <vt:lpstr>How the process worked? (“as is”)</vt:lpstr>
      <vt:lpstr>How the process worked? (“as is”)</vt:lpstr>
      <vt:lpstr>How the process worked? (“as is”)</vt:lpstr>
      <vt:lpstr>How the process worked? (“as is”)</vt:lpstr>
      <vt:lpstr>How the process worked? (“as is”)</vt:lpstr>
      <vt:lpstr>Reengineering Process (“to be”)</vt:lpstr>
      <vt:lpstr>Reengineering Process (“to be”)</vt:lpstr>
      <vt:lpstr>Reengineering Process (“to be”)</vt:lpstr>
      <vt:lpstr>Reengineering Process (“to be”)</vt:lpstr>
      <vt:lpstr>Reengineering Process (“to be”)</vt:lpstr>
      <vt:lpstr>Reengineering Process (“to be”)</vt:lpstr>
      <vt:lpstr>The result…</vt:lpstr>
      <vt:lpstr>How to engage in BPM?</vt:lpstr>
      <vt:lpstr>Process Identification</vt:lpstr>
      <vt:lpstr>Phase 1: Performance Measure Identification and Selection</vt:lpstr>
      <vt:lpstr>Phase 2: Process Discovery</vt:lpstr>
      <vt:lpstr>Phase 3: Analysis</vt:lpstr>
      <vt:lpstr>Issue Register</vt:lpstr>
      <vt:lpstr>Simulation / What-If Analysis</vt:lpstr>
      <vt:lpstr>Simulation output: KPIs</vt:lpstr>
      <vt:lpstr>Phase 4: Process Re-Design</vt:lpstr>
      <vt:lpstr>Phases 5-6. When technology Kicks in..</vt:lpstr>
      <vt:lpstr>Process Execution Engines</vt:lpstr>
      <vt:lpstr>PowerPoint Presentation</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Alivia</cp:lastModifiedBy>
  <cp:revision>236</cp:revision>
  <dcterms:created xsi:type="dcterms:W3CDTF">2010-08-24T06:47:44Z</dcterms:created>
  <dcterms:modified xsi:type="dcterms:W3CDTF">2017-09-22T23:00:22Z</dcterms:modified>
</cp:coreProperties>
</file>