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383" r:id="rId2"/>
    <p:sldId id="384" r:id="rId3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2" autoAdjust="0"/>
    <p:restoredTop sz="93190" autoAdjust="0"/>
  </p:normalViewPr>
  <p:slideViewPr>
    <p:cSldViewPr>
      <p:cViewPr varScale="1">
        <p:scale>
          <a:sx n="65" d="100"/>
          <a:sy n="65" d="100"/>
        </p:scale>
        <p:origin x="26" y="293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7" d="100"/>
          <a:sy n="57" d="100"/>
        </p:scale>
        <p:origin x="2832" y="7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10" Type="http://schemas.microsoft.com/office/2015/10/relationships/revisionInfo" Target="revisionInfo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AD401D-C29A-4928-88E1-427A39D3C18A}" type="datetimeFigureOut">
              <a:rPr lang="id-ID" smtClean="0"/>
              <a:t>23/09/2017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DCFD104-B2A3-424E-B3F4-1DFCA91EAA4B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65791112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1A048E5B-BD9A-4C0B-B552-4469974D48FE}" type="datetimeFigureOut">
              <a:rPr lang="id-ID"/>
              <a:pPr>
                <a:defRPr/>
              </a:pPr>
              <a:t>23/09/2017</a:t>
            </a:fld>
            <a:endParaRPr lang="id-ID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id-ID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id-ID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F339B845-4BC6-43F6-B113-E03B24E0C7AB}" type="slidenum">
              <a:rPr lang="id-ID" altLang="id-ID"/>
              <a:pPr/>
              <a:t>‹#›</a:t>
            </a:fld>
            <a:endParaRPr lang="id-ID" altLang="id-ID"/>
          </a:p>
        </p:txBody>
      </p:sp>
    </p:spTree>
    <p:extLst>
      <p:ext uri="{BB962C8B-B14F-4D97-AF65-F5344CB8AC3E}">
        <p14:creationId xmlns:p14="http://schemas.microsoft.com/office/powerpoint/2010/main" val="341308232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-101859" y="0"/>
            <a:ext cx="9347717" cy="76200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7" name="Picture 2" descr="C:\Users\arsil\Desktop\Smartcreative.jpg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-101859" y="228600"/>
            <a:ext cx="9347718" cy="6992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971799" y="1524000"/>
            <a:ext cx="6274059" cy="2076451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Click here to Edit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2971798" y="3657600"/>
            <a:ext cx="6274060" cy="1524000"/>
          </a:xfrm>
        </p:spPr>
        <p:txBody>
          <a:bodyPr/>
          <a:lstStyle>
            <a:lvl1pPr marL="0" indent="0" algn="ctr" eaLnBrk="1" hangingPunct="1">
              <a:buNone/>
              <a:defRPr sz="2200" baseline="0">
                <a:solidFill>
                  <a:schemeClr val="bg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here to edit </a:t>
            </a:r>
            <a:r>
              <a:rPr lang="en-US" dirty="0" err="1"/>
              <a:t>Pokok</a:t>
            </a:r>
            <a:r>
              <a:rPr lang="en-US" dirty="0"/>
              <a:t> </a:t>
            </a:r>
            <a:r>
              <a:rPr lang="en-US" dirty="0" err="1"/>
              <a:t>Bahasan</a:t>
            </a:r>
            <a:br>
              <a:rPr lang="en-US" dirty="0"/>
            </a:br>
            <a:r>
              <a:rPr lang="en-US" dirty="0"/>
              <a:t>Click here to edit </a:t>
            </a:r>
            <a:r>
              <a:rPr lang="en-US" dirty="0" err="1"/>
              <a:t>Pertemuan</a:t>
            </a:r>
            <a:br>
              <a:rPr lang="en-US" dirty="0"/>
            </a:br>
            <a:r>
              <a:rPr lang="en-US" dirty="0"/>
              <a:t>Click here to edit Nama </a:t>
            </a:r>
            <a:r>
              <a:rPr lang="en-US" dirty="0" err="1"/>
              <a:t>Dosen</a:t>
            </a:r>
            <a:br>
              <a:rPr lang="en-US" dirty="0"/>
            </a:br>
            <a:r>
              <a:rPr lang="en-US" dirty="0"/>
              <a:t>Click here to edit Nama Prodi </a:t>
            </a:r>
            <a:r>
              <a:rPr lang="en-US" dirty="0" err="1"/>
              <a:t>dan</a:t>
            </a:r>
            <a:r>
              <a:rPr lang="en-US" dirty="0"/>
              <a:t> </a:t>
            </a:r>
            <a:r>
              <a:rPr lang="en-US" dirty="0" err="1"/>
              <a:t>Fakultas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B2E4D6-BEB8-4E99-B8A1-7038C2F2D1BE}" type="datetime1">
              <a:rPr lang="en-US"/>
              <a:pPr>
                <a:defRPr/>
              </a:pPr>
              <a:t>23-Sep-17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F88144A-AE3E-4E44-A89F-B6746EC1707D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5318765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DC4FACB-1F5D-4FF9-B5CC-F194F462CCA2}" type="datetime1">
              <a:rPr lang="en-US"/>
              <a:pPr>
                <a:defRPr/>
              </a:pPr>
              <a:t>23-Sep-17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29451C2-6190-4BB7-BBA8-1B23D0C40A29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2590454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A4BF1-3389-4F47-8435-C04CC10B9A7E}" type="datetime1">
              <a:rPr lang="en-US"/>
              <a:pPr>
                <a:defRPr/>
              </a:pPr>
              <a:t>23-Sep-17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FB5C1FE-ED77-4380-AE9C-EE28AB75257F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5428724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38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9A2BF8-DE4E-4DD8-93A8-819B2A8C6ED6}" type="datetime1">
              <a:rPr lang="en-US"/>
              <a:pPr>
                <a:defRPr/>
              </a:pPr>
              <a:t>23-Sep-17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7C7CEFC-1327-4C24-92E5-884D19EDEC04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2027784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16" descr="SUB#LIST copy.jpg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13" y="3175"/>
            <a:ext cx="9144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3124200" y="2420939"/>
            <a:ext cx="3505200" cy="703262"/>
          </a:xfrm>
        </p:spPr>
        <p:txBody>
          <a:bodyPr anchor="t"/>
          <a:lstStyle>
            <a:lvl1pPr algn="l">
              <a:defRPr sz="2800" b="1" cap="all" baseline="0"/>
            </a:lvl1pPr>
          </a:lstStyle>
          <a:p>
            <a:r>
              <a:rPr lang="en-US" dirty="0" err="1"/>
              <a:t>Materi</a:t>
            </a:r>
            <a:r>
              <a:rPr lang="en-US" dirty="0"/>
              <a:t> </a:t>
            </a:r>
            <a:r>
              <a:rPr lang="en-US" dirty="0" err="1"/>
              <a:t>Sebelum</a:t>
            </a:r>
            <a:r>
              <a:rPr lang="en-US" dirty="0"/>
              <a:t> UTS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733800" y="3240088"/>
            <a:ext cx="5334000" cy="2976562"/>
          </a:xfrm>
        </p:spPr>
        <p:txBody>
          <a:bodyPr anchor="t"/>
          <a:lstStyle>
            <a:lvl1pPr marL="457200" marR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 sz="2000">
                <a:solidFill>
                  <a:schemeClr val="bg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en-US" dirty="0"/>
              <a:t>Click to edit Master text styles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en-US" dirty="0"/>
              <a:t>Click to edit Master text styles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en-US" dirty="0"/>
              <a:t>Click to edit Master text styles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en-US" dirty="0"/>
              <a:t>Click to edit Master text styles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en-US" dirty="0"/>
              <a:t>Click to edit Master text styles</a:t>
            </a:r>
          </a:p>
          <a:p>
            <a:pPr marL="457200" marR="0" lvl="0" indent="-457200" algn="l" defTabSz="914400" rtl="0" eaLnBrk="0" fontAlgn="base" latinLnBrk="0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AutoNum type="arabicPeriod"/>
              <a:tabLst/>
              <a:defRPr/>
            </a:pPr>
            <a:r>
              <a:rPr lang="en-US" dirty="0"/>
              <a:t>Click to edit Master text styles</a:t>
            </a:r>
          </a:p>
          <a:p>
            <a:pPr lvl="0"/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6BEDCBD-1673-4569-B2E0-E1B7B9DEF070}" type="datetime1">
              <a:rPr lang="en-US"/>
              <a:pPr>
                <a:defRPr/>
              </a:pPr>
              <a:t>23-Sep-17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4B71F4A-6D73-4342-9533-46E3ECE91550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0433564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EA3D78E-5710-4279-9346-CA3F3FF1ADAB}" type="datetime1">
              <a:rPr lang="en-US"/>
              <a:pPr>
                <a:defRPr/>
              </a:pPr>
              <a:t>23-Sep-17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57B3AD7-5558-4161-B7D2-95F8DE54CD31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9004334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E4C036D-7F85-4604-9C31-D116ABDFBFCB}" type="datetime1">
              <a:rPr lang="en-US"/>
              <a:pPr>
                <a:defRPr/>
              </a:pPr>
              <a:t>23-Sep-17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4D2A8DE-DF06-4A0A-B8B9-F0FC1DFE8718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4151989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B7DBD3-F138-4801-A0A6-578A3386CD18}" type="datetime1">
              <a:rPr lang="en-US"/>
              <a:pPr>
                <a:defRPr/>
              </a:pPr>
              <a:t>23-Sep-17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C95B9C0-F00E-4EC1-B571-461E0CC5FB03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12909493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131518-4759-420B-9C6C-02911BE08FB6}" type="datetime1">
              <a:rPr lang="en-US"/>
              <a:pPr>
                <a:defRPr/>
              </a:pPr>
              <a:t>23-Sep-17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2046D4-C1A9-4BE2-8E11-BB51EFD99472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3303063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3008313" cy="8255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609600"/>
            <a:ext cx="5111750" cy="5516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524000"/>
            <a:ext cx="3008313" cy="46021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9D038C-8833-4053-A8B5-3B45FC1C23E1}" type="datetime1">
              <a:rPr lang="en-US"/>
              <a:pPr>
                <a:defRPr/>
              </a:pPr>
              <a:t>23-Sep-17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0E78CF-756E-44AB-85F7-AA9B06AF3F0B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283558013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D3C4F4-CD15-4E8C-A7EE-9212E377943D}" type="datetime1">
              <a:rPr lang="en-US"/>
              <a:pPr>
                <a:defRPr/>
              </a:pPr>
              <a:t>23-Sep-17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CD5ABA6-7761-4D95-A1CD-8F9B19CA4E34}" type="slidenum">
              <a:rPr lang="en-US" altLang="id-ID"/>
              <a:pPr/>
              <a:t>‹#›</a:t>
            </a:fld>
            <a:endParaRPr lang="en-US" altLang="id-ID"/>
          </a:p>
        </p:txBody>
      </p:sp>
    </p:spTree>
    <p:extLst>
      <p:ext uri="{BB962C8B-B14F-4D97-AF65-F5344CB8AC3E}">
        <p14:creationId xmlns:p14="http://schemas.microsoft.com/office/powerpoint/2010/main" val="40322957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d-ID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id-ID"/>
              <a:t>Click to edit Master text styles</a:t>
            </a:r>
          </a:p>
          <a:p>
            <a:pPr lvl="1"/>
            <a:r>
              <a:rPr lang="en-US" altLang="id-ID"/>
              <a:t>Second level</a:t>
            </a:r>
          </a:p>
          <a:p>
            <a:pPr lvl="2"/>
            <a:r>
              <a:rPr lang="en-US" altLang="id-ID"/>
              <a:t>Third level</a:t>
            </a:r>
          </a:p>
          <a:p>
            <a:pPr lvl="3"/>
            <a:r>
              <a:rPr lang="en-US" altLang="id-ID"/>
              <a:t>Fourth level</a:t>
            </a:r>
          </a:p>
          <a:p>
            <a:pPr lvl="4"/>
            <a:r>
              <a:rPr lang="en-US" altLang="id-ID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9611F90-EFA5-425A-83D0-AD67BBCB8FFB}" type="datetime1">
              <a:rPr lang="en-US"/>
              <a:pPr>
                <a:defRPr/>
              </a:pPr>
              <a:t>23-Sep-17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Calibri" panose="020F0502020204030204" pitchFamily="34" charset="0"/>
              </a:defRPr>
            </a:lvl1pPr>
          </a:lstStyle>
          <a:p>
            <a:fld id="{BBC9BDE8-EFE1-4D93-AB31-5E7BCFE0330D}" type="slidenum">
              <a:rPr lang="en-US" altLang="id-ID"/>
              <a:pPr/>
              <a:t>‹#›</a:t>
            </a:fld>
            <a:endParaRPr lang="en-US" altLang="id-ID"/>
          </a:p>
        </p:txBody>
      </p:sp>
      <p:pic>
        <p:nvPicPr>
          <p:cNvPr id="7" name="Picture 2" descr="C:\Users\arsil\Desktop\Smartcreative2.jpg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err="1"/>
              <a:t>Pemodelan</a:t>
            </a:r>
            <a:r>
              <a:rPr lang="en-GB" dirty="0"/>
              <a:t> Proses </a:t>
            </a:r>
            <a:r>
              <a:rPr lang="en-GB" dirty="0" err="1"/>
              <a:t>Bisnis</a:t>
            </a:r>
            <a:endParaRPr lang="id-ID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err="1"/>
              <a:t>Studi</a:t>
            </a:r>
            <a:r>
              <a:rPr lang="en-US" dirty="0"/>
              <a:t> </a:t>
            </a:r>
            <a:r>
              <a:rPr lang="en-US" dirty="0" err="1"/>
              <a:t>Kasus</a:t>
            </a:r>
            <a:r>
              <a:rPr lang="en-US" dirty="0"/>
              <a:t>: </a:t>
            </a:r>
            <a:r>
              <a:rPr lang="en-US" dirty="0" err="1"/>
              <a:t>Analisis</a:t>
            </a:r>
            <a:r>
              <a:rPr lang="en-US" dirty="0"/>
              <a:t> Proses </a:t>
            </a:r>
            <a:r>
              <a:rPr lang="en-US" dirty="0" err="1"/>
              <a:t>Bisnis</a:t>
            </a:r>
            <a:br>
              <a:rPr lang="en-US" dirty="0"/>
            </a:br>
            <a:r>
              <a:rPr lang="en-US" dirty="0" err="1"/>
              <a:t>Pertemuan</a:t>
            </a:r>
            <a:r>
              <a:rPr lang="en-US" dirty="0"/>
              <a:t> 11</a:t>
            </a:r>
            <a:br>
              <a:rPr lang="en-US" dirty="0"/>
            </a:br>
            <a:r>
              <a:rPr lang="en-US" dirty="0" err="1"/>
              <a:t>Dosen</a:t>
            </a:r>
            <a:r>
              <a:rPr lang="en-US" dirty="0"/>
              <a:t> </a:t>
            </a:r>
            <a:r>
              <a:rPr lang="en-US" dirty="0" err="1"/>
              <a:t>Pengampu</a:t>
            </a:r>
            <a:r>
              <a:rPr lang="en-US" dirty="0"/>
              <a:t>: Alivia </a:t>
            </a:r>
            <a:r>
              <a:rPr lang="en-US" dirty="0" err="1"/>
              <a:t>Yulfitri</a:t>
            </a:r>
            <a:r>
              <a:rPr lang="en-US" dirty="0"/>
              <a:t> (2017)</a:t>
            </a:r>
          </a:p>
          <a:p>
            <a:r>
              <a:rPr lang="en-US" dirty="0"/>
              <a:t>Prodi </a:t>
            </a:r>
            <a:r>
              <a:rPr lang="en-US" dirty="0" err="1"/>
              <a:t>Sistem</a:t>
            </a:r>
            <a:r>
              <a:rPr lang="en-US" dirty="0"/>
              <a:t> </a:t>
            </a:r>
            <a:r>
              <a:rPr lang="en-US" dirty="0" err="1"/>
              <a:t>Informasi</a:t>
            </a:r>
            <a:r>
              <a:rPr lang="en-US" dirty="0"/>
              <a:t> - </a:t>
            </a:r>
            <a:r>
              <a:rPr lang="en-US" dirty="0" err="1"/>
              <a:t>Fakultas</a:t>
            </a:r>
            <a:r>
              <a:rPr lang="en-US" dirty="0"/>
              <a:t> </a:t>
            </a:r>
            <a:r>
              <a:rPr lang="en-US" dirty="0" err="1"/>
              <a:t>Ilmu</a:t>
            </a:r>
            <a:r>
              <a:rPr lang="en-US" dirty="0"/>
              <a:t> </a:t>
            </a:r>
            <a:r>
              <a:rPr lang="en-US" dirty="0" err="1"/>
              <a:t>Komputer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76532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EDBD17-FC23-4BC4-A034-BC890AAC8ED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EA79F7-A619-4AEA-A3D4-8C226AC52AE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STUDI KASUS: TAHAPAN IDENTIFIKASI PROSES BISNIS</a:t>
            </a:r>
          </a:p>
        </p:txBody>
      </p:sp>
    </p:spTree>
    <p:extLst>
      <p:ext uri="{BB962C8B-B14F-4D97-AF65-F5344CB8AC3E}">
        <p14:creationId xmlns:p14="http://schemas.microsoft.com/office/powerpoint/2010/main" val="134860529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1492</TotalTime>
  <Words>16</Words>
  <Application>Microsoft Office PowerPoint</Application>
  <PresentationFormat>On-screen Show (4:3)</PresentationFormat>
  <Paragraphs>4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5" baseType="lpstr">
      <vt:lpstr>Arial</vt:lpstr>
      <vt:lpstr>Calibri</vt:lpstr>
      <vt:lpstr>Office Theme</vt:lpstr>
      <vt:lpstr>Pemodelan Proses Bisnis</vt:lpstr>
      <vt:lpstr>PowerPoint Presentation</vt:lpstr>
    </vt:vector>
  </TitlesOfParts>
  <Company>signDesign Communications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rimba</dc:creator>
  <cp:lastModifiedBy>Alivia</cp:lastModifiedBy>
  <cp:revision>241</cp:revision>
  <dcterms:created xsi:type="dcterms:W3CDTF">2010-08-24T06:47:44Z</dcterms:created>
  <dcterms:modified xsi:type="dcterms:W3CDTF">2017-09-22T23:55:15Z</dcterms:modified>
</cp:coreProperties>
</file>