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7"/>
  </p:notesMasterIdLst>
  <p:sldIdLst>
    <p:sldId id="256" r:id="rId2"/>
    <p:sldId id="281" r:id="rId3"/>
    <p:sldId id="284" r:id="rId4"/>
    <p:sldId id="285" r:id="rId5"/>
    <p:sldId id="286" r:id="rId6"/>
    <p:sldId id="283" r:id="rId7"/>
    <p:sldId id="287" r:id="rId8"/>
    <p:sldId id="258" r:id="rId9"/>
    <p:sldId id="259" r:id="rId10"/>
    <p:sldId id="260" r:id="rId11"/>
    <p:sldId id="261" r:id="rId12"/>
    <p:sldId id="262" r:id="rId13"/>
    <p:sldId id="263" r:id="rId14"/>
    <p:sldId id="277" r:id="rId15"/>
    <p:sldId id="278" r:id="rId16"/>
    <p:sldId id="279" r:id="rId17"/>
    <p:sldId id="280" r:id="rId18"/>
    <p:sldId id="294" r:id="rId19"/>
    <p:sldId id="293" r:id="rId20"/>
    <p:sldId id="297" r:id="rId21"/>
    <p:sldId id="298" r:id="rId22"/>
    <p:sldId id="299" r:id="rId23"/>
    <p:sldId id="300" r:id="rId24"/>
    <p:sldId id="296" r:id="rId25"/>
    <p:sldId id="29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BFB5CA-07BF-40E4-A267-ADAF54FBB8ED}" type="datetimeFigureOut">
              <a:rPr lang="en-US" smtClean="0"/>
              <a:t>10/18/2014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233E7-3FCC-4694-987E-291EE68522A3}" type="slidenum">
              <a:rPr lang="en-US" smtClean="0"/>
              <a:t>‹#›</a:t>
            </a:fld>
            <a:endParaRPr lang="en-US"/>
          </a:p>
        </p:txBody>
      </p:sp>
    </p:spTree>
    <p:extLst>
      <p:ext uri="{BB962C8B-B14F-4D97-AF65-F5344CB8AC3E}">
        <p14:creationId xmlns:p14="http://schemas.microsoft.com/office/powerpoint/2010/main" val="3197636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FCB0F0-6ABC-4751-B3A6-4F6AECE99E08}" type="slidenum">
              <a:rPr lang="en-US"/>
              <a:pPr/>
              <a:t>3</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Arial" pitchFamily="34" charset="0"/>
              </a:defRPr>
            </a:lvl1pPr>
            <a:lvl2pPr marL="742950" indent="-285750" eaLnBrk="0" hangingPunct="0">
              <a:defRPr sz="3200" b="1">
                <a:solidFill>
                  <a:schemeClr val="tx1"/>
                </a:solidFill>
                <a:latin typeface="Arial" pitchFamily="34" charset="0"/>
              </a:defRPr>
            </a:lvl2pPr>
            <a:lvl3pPr marL="1143000" indent="-228600" eaLnBrk="0" hangingPunct="0">
              <a:defRPr sz="3200" b="1">
                <a:solidFill>
                  <a:schemeClr val="tx1"/>
                </a:solidFill>
                <a:latin typeface="Arial" pitchFamily="34" charset="0"/>
              </a:defRPr>
            </a:lvl3pPr>
            <a:lvl4pPr marL="1600200" indent="-228600" eaLnBrk="0" hangingPunct="0">
              <a:defRPr sz="3200" b="1">
                <a:solidFill>
                  <a:schemeClr val="tx1"/>
                </a:solidFill>
                <a:latin typeface="Arial" pitchFamily="34" charset="0"/>
              </a:defRPr>
            </a:lvl4pPr>
            <a:lvl5pPr marL="2057400" indent="-228600" eaLnBrk="0" hangingPunct="0">
              <a:defRPr sz="3200" b="1">
                <a:solidFill>
                  <a:schemeClr val="tx1"/>
                </a:solidFill>
                <a:latin typeface="Arial" pitchFamily="34" charset="0"/>
              </a:defRPr>
            </a:lvl5pPr>
            <a:lvl6pPr marL="2514600" indent="-228600" eaLnBrk="0" fontAlgn="base" hangingPunct="0">
              <a:spcBef>
                <a:spcPct val="0"/>
              </a:spcBef>
              <a:spcAft>
                <a:spcPct val="0"/>
              </a:spcAft>
              <a:defRPr sz="3200" b="1">
                <a:solidFill>
                  <a:schemeClr val="tx1"/>
                </a:solidFill>
                <a:latin typeface="Arial" pitchFamily="34" charset="0"/>
              </a:defRPr>
            </a:lvl6pPr>
            <a:lvl7pPr marL="2971800" indent="-228600" eaLnBrk="0" fontAlgn="base" hangingPunct="0">
              <a:spcBef>
                <a:spcPct val="0"/>
              </a:spcBef>
              <a:spcAft>
                <a:spcPct val="0"/>
              </a:spcAft>
              <a:defRPr sz="3200" b="1">
                <a:solidFill>
                  <a:schemeClr val="tx1"/>
                </a:solidFill>
                <a:latin typeface="Arial" pitchFamily="34" charset="0"/>
              </a:defRPr>
            </a:lvl7pPr>
            <a:lvl8pPr marL="3429000" indent="-228600" eaLnBrk="0" fontAlgn="base" hangingPunct="0">
              <a:spcBef>
                <a:spcPct val="0"/>
              </a:spcBef>
              <a:spcAft>
                <a:spcPct val="0"/>
              </a:spcAft>
              <a:defRPr sz="3200" b="1">
                <a:solidFill>
                  <a:schemeClr val="tx1"/>
                </a:solidFill>
                <a:latin typeface="Arial" pitchFamily="34" charset="0"/>
              </a:defRPr>
            </a:lvl8pPr>
            <a:lvl9pPr marL="3886200" indent="-228600" eaLnBrk="0" fontAlgn="base" hangingPunct="0">
              <a:spcBef>
                <a:spcPct val="0"/>
              </a:spcBef>
              <a:spcAft>
                <a:spcPct val="0"/>
              </a:spcAft>
              <a:defRPr sz="3200" b="1">
                <a:solidFill>
                  <a:schemeClr val="tx1"/>
                </a:solidFill>
                <a:latin typeface="Arial" pitchFamily="34" charset="0"/>
              </a:defRPr>
            </a:lvl9pPr>
          </a:lstStyle>
          <a:p>
            <a:pPr eaLnBrk="1" hangingPunct="1"/>
            <a:r>
              <a:rPr lang="en-US" sz="1200" b="0" smtClean="0">
                <a:latin typeface="Times New Roman" pitchFamily="18" charset="0"/>
              </a:rPr>
              <a:t>2003 PSS Global Summit</a:t>
            </a:r>
          </a:p>
        </p:txBody>
      </p:sp>
      <p:sp>
        <p:nvSpPr>
          <p:cNvPr id="4505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Arial" pitchFamily="34" charset="0"/>
              </a:defRPr>
            </a:lvl1pPr>
            <a:lvl2pPr marL="742950" indent="-285750" eaLnBrk="0" hangingPunct="0">
              <a:defRPr sz="3200" b="1">
                <a:solidFill>
                  <a:schemeClr val="tx1"/>
                </a:solidFill>
                <a:latin typeface="Arial" pitchFamily="34" charset="0"/>
              </a:defRPr>
            </a:lvl2pPr>
            <a:lvl3pPr marL="1143000" indent="-228600" eaLnBrk="0" hangingPunct="0">
              <a:defRPr sz="3200" b="1">
                <a:solidFill>
                  <a:schemeClr val="tx1"/>
                </a:solidFill>
                <a:latin typeface="Arial" pitchFamily="34" charset="0"/>
              </a:defRPr>
            </a:lvl3pPr>
            <a:lvl4pPr marL="1600200" indent="-228600" eaLnBrk="0" hangingPunct="0">
              <a:defRPr sz="3200" b="1">
                <a:solidFill>
                  <a:schemeClr val="tx1"/>
                </a:solidFill>
                <a:latin typeface="Arial" pitchFamily="34" charset="0"/>
              </a:defRPr>
            </a:lvl4pPr>
            <a:lvl5pPr marL="2057400" indent="-228600" eaLnBrk="0" hangingPunct="0">
              <a:defRPr sz="3200" b="1">
                <a:solidFill>
                  <a:schemeClr val="tx1"/>
                </a:solidFill>
                <a:latin typeface="Arial" pitchFamily="34" charset="0"/>
              </a:defRPr>
            </a:lvl5pPr>
            <a:lvl6pPr marL="2514600" indent="-228600" eaLnBrk="0" fontAlgn="base" hangingPunct="0">
              <a:spcBef>
                <a:spcPct val="0"/>
              </a:spcBef>
              <a:spcAft>
                <a:spcPct val="0"/>
              </a:spcAft>
              <a:defRPr sz="3200" b="1">
                <a:solidFill>
                  <a:schemeClr val="tx1"/>
                </a:solidFill>
                <a:latin typeface="Arial" pitchFamily="34" charset="0"/>
              </a:defRPr>
            </a:lvl6pPr>
            <a:lvl7pPr marL="2971800" indent="-228600" eaLnBrk="0" fontAlgn="base" hangingPunct="0">
              <a:spcBef>
                <a:spcPct val="0"/>
              </a:spcBef>
              <a:spcAft>
                <a:spcPct val="0"/>
              </a:spcAft>
              <a:defRPr sz="3200" b="1">
                <a:solidFill>
                  <a:schemeClr val="tx1"/>
                </a:solidFill>
                <a:latin typeface="Arial" pitchFamily="34" charset="0"/>
              </a:defRPr>
            </a:lvl7pPr>
            <a:lvl8pPr marL="3429000" indent="-228600" eaLnBrk="0" fontAlgn="base" hangingPunct="0">
              <a:spcBef>
                <a:spcPct val="0"/>
              </a:spcBef>
              <a:spcAft>
                <a:spcPct val="0"/>
              </a:spcAft>
              <a:defRPr sz="3200" b="1">
                <a:solidFill>
                  <a:schemeClr val="tx1"/>
                </a:solidFill>
                <a:latin typeface="Arial" pitchFamily="34" charset="0"/>
              </a:defRPr>
            </a:lvl8pPr>
            <a:lvl9pPr marL="3886200" indent="-228600" eaLnBrk="0" fontAlgn="base" hangingPunct="0">
              <a:spcBef>
                <a:spcPct val="0"/>
              </a:spcBef>
              <a:spcAft>
                <a:spcPct val="0"/>
              </a:spcAft>
              <a:defRPr sz="3200" b="1">
                <a:solidFill>
                  <a:schemeClr val="tx1"/>
                </a:solidFill>
                <a:latin typeface="Arial" pitchFamily="34" charset="0"/>
              </a:defRPr>
            </a:lvl9pPr>
          </a:lstStyle>
          <a:p>
            <a:pPr eaLnBrk="1" hangingPunct="1"/>
            <a:fld id="{3E4BDE84-B1CD-4A7F-ABA3-E3AFC72461C8}" type="slidenum">
              <a:rPr lang="he-IL" sz="1200" b="0" smtClean="0">
                <a:latin typeface="Times New Roman" pitchFamily="18" charset="0"/>
              </a:rPr>
              <a:pPr eaLnBrk="1" hangingPunct="1"/>
              <a:t>15</a:t>
            </a:fld>
            <a:endParaRPr lang="en-US" sz="1200" b="0" smtClean="0">
              <a:latin typeface="Times New Roman" pitchFamily="18" charset="0"/>
            </a:endParaRPr>
          </a:p>
        </p:txBody>
      </p:sp>
      <p:sp>
        <p:nvSpPr>
          <p:cNvPr id="45060" name="Rectangle 2"/>
          <p:cNvSpPr>
            <a:spLocks noGrp="1" noRot="1" noChangeAspect="1" noChangeArrowheads="1" noTextEdit="1"/>
          </p:cNvSpPr>
          <p:nvPr>
            <p:ph type="sldImg"/>
          </p:nvPr>
        </p:nvSpPr>
        <p:spPr>
          <a:xfrm>
            <a:off x="2465388" y="833438"/>
            <a:ext cx="4038600" cy="3028950"/>
          </a:xfrm>
          <a:ln/>
        </p:spPr>
      </p:sp>
      <p:sp>
        <p:nvSpPr>
          <p:cNvPr id="45061" name="Rectangle 3"/>
          <p:cNvSpPr>
            <a:spLocks noGrp="1" noChangeArrowheads="1"/>
          </p:cNvSpPr>
          <p:nvPr>
            <p:ph type="body" idx="1"/>
          </p:nvPr>
        </p:nvSpPr>
        <p:spPr>
          <a:xfrm>
            <a:off x="2487613" y="4095750"/>
            <a:ext cx="3971925" cy="4021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29" tIns="43315" rIns="86629" bIns="43315"/>
          <a:lstStyle/>
          <a:p>
            <a:pPr eaLnBrk="1" hangingPunct="1"/>
            <a:r>
              <a:rPr lang="en-US" sz="2000" smtClean="0"/>
              <a:t>Software architecture is the collection of the fundamental decisions about a software product/solution designed to meet the project's quality attributes (i.e. requirements). The architecture includes the main components, their main attributes, and their collaboration (i.e. interactions and behavior) to meet the quality attributes. Architecture can and usually should be expressed in several levels of abstraction (depending on the project's size).</a:t>
            </a:r>
          </a:p>
          <a:p>
            <a:pPr eaLnBrk="1" hangingPunct="1"/>
            <a:r>
              <a:rPr lang="en-US" sz="2000" smtClean="0"/>
              <a:t> </a:t>
            </a:r>
          </a:p>
          <a:p>
            <a:pPr eaLnBrk="1" hangingPunct="1"/>
            <a:r>
              <a:rPr lang="en-US" sz="2000" smtClean="0"/>
              <a:t>If an architecture is to be intentional (rather than accidental), it should be communicated. Architecture is communicated from multiple viewpoints to cater the needs of the different stakeholders.</a:t>
            </a:r>
          </a:p>
          <a:p>
            <a:pPr eaLnBrk="1" hangingPunct="1"/>
            <a:endParaRPr lang="en-US" sz="800" smtClean="0">
              <a:latin typeface="ZapfHumnst BT" pitchFamily="34" charset="0"/>
            </a:endParaRPr>
          </a:p>
        </p:txBody>
      </p:sp>
      <p:sp>
        <p:nvSpPr>
          <p:cNvPr id="45062" name="Text Box 4"/>
          <p:cNvSpPr txBox="1">
            <a:spLocks noChangeArrowheads="1"/>
          </p:cNvSpPr>
          <p:nvPr/>
        </p:nvSpPr>
        <p:spPr bwMode="auto">
          <a:xfrm>
            <a:off x="369888" y="1138238"/>
            <a:ext cx="200501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466" tIns="53232" rIns="106466" bIns="53232">
            <a:spAutoFit/>
          </a:bodyPr>
          <a:lstStyle>
            <a:lvl1pPr defTabSz="901700" eaLnBrk="0" hangingPunct="0">
              <a:defRPr sz="3200" b="1">
                <a:solidFill>
                  <a:schemeClr val="tx1"/>
                </a:solidFill>
                <a:latin typeface="Arial" pitchFamily="34" charset="0"/>
              </a:defRPr>
            </a:lvl1pPr>
            <a:lvl2pPr marL="742950" indent="-285750" defTabSz="901700" eaLnBrk="0" hangingPunct="0">
              <a:defRPr sz="3200" b="1">
                <a:solidFill>
                  <a:schemeClr val="tx1"/>
                </a:solidFill>
                <a:latin typeface="Arial" pitchFamily="34" charset="0"/>
              </a:defRPr>
            </a:lvl2pPr>
            <a:lvl3pPr marL="1143000" indent="-228600" defTabSz="901700" eaLnBrk="0" hangingPunct="0">
              <a:defRPr sz="3200" b="1">
                <a:solidFill>
                  <a:schemeClr val="tx1"/>
                </a:solidFill>
                <a:latin typeface="Arial" pitchFamily="34" charset="0"/>
              </a:defRPr>
            </a:lvl3pPr>
            <a:lvl4pPr marL="1600200" indent="-228600" defTabSz="901700" eaLnBrk="0" hangingPunct="0">
              <a:defRPr sz="3200" b="1">
                <a:solidFill>
                  <a:schemeClr val="tx1"/>
                </a:solidFill>
                <a:latin typeface="Arial" pitchFamily="34" charset="0"/>
              </a:defRPr>
            </a:lvl4pPr>
            <a:lvl5pPr marL="2057400" indent="-228600" defTabSz="901700" eaLnBrk="0" hangingPunct="0">
              <a:defRPr sz="3200" b="1">
                <a:solidFill>
                  <a:schemeClr val="tx1"/>
                </a:solidFill>
                <a:latin typeface="Arial" pitchFamily="34" charset="0"/>
              </a:defRPr>
            </a:lvl5pPr>
            <a:lvl6pPr marL="2514600" indent="-228600" defTabSz="901700" eaLnBrk="0" fontAlgn="base" hangingPunct="0">
              <a:spcBef>
                <a:spcPct val="0"/>
              </a:spcBef>
              <a:spcAft>
                <a:spcPct val="0"/>
              </a:spcAft>
              <a:defRPr sz="3200" b="1">
                <a:solidFill>
                  <a:schemeClr val="tx1"/>
                </a:solidFill>
                <a:latin typeface="Arial" pitchFamily="34" charset="0"/>
              </a:defRPr>
            </a:lvl6pPr>
            <a:lvl7pPr marL="2971800" indent="-228600" defTabSz="901700" eaLnBrk="0" fontAlgn="base" hangingPunct="0">
              <a:spcBef>
                <a:spcPct val="0"/>
              </a:spcBef>
              <a:spcAft>
                <a:spcPct val="0"/>
              </a:spcAft>
              <a:defRPr sz="3200" b="1">
                <a:solidFill>
                  <a:schemeClr val="tx1"/>
                </a:solidFill>
                <a:latin typeface="Arial" pitchFamily="34" charset="0"/>
              </a:defRPr>
            </a:lvl7pPr>
            <a:lvl8pPr marL="3429000" indent="-228600" defTabSz="901700" eaLnBrk="0" fontAlgn="base" hangingPunct="0">
              <a:spcBef>
                <a:spcPct val="0"/>
              </a:spcBef>
              <a:spcAft>
                <a:spcPct val="0"/>
              </a:spcAft>
              <a:defRPr sz="3200" b="1">
                <a:solidFill>
                  <a:schemeClr val="tx1"/>
                </a:solidFill>
                <a:latin typeface="Arial" pitchFamily="34" charset="0"/>
              </a:defRPr>
            </a:lvl8pPr>
            <a:lvl9pPr marL="3886200" indent="-228600" defTabSz="901700" eaLnBrk="0" fontAlgn="base" hangingPunct="0">
              <a:spcBef>
                <a:spcPct val="0"/>
              </a:spcBef>
              <a:spcAft>
                <a:spcPct val="0"/>
              </a:spcAft>
              <a:defRPr sz="3200" b="1">
                <a:solidFill>
                  <a:schemeClr val="tx1"/>
                </a:solidFill>
                <a:latin typeface="Arial" pitchFamily="34" charset="0"/>
              </a:defRPr>
            </a:lvl9pPr>
          </a:lstStyle>
          <a:p>
            <a:pPr>
              <a:spcBef>
                <a:spcPct val="50000"/>
              </a:spcBef>
            </a:pPr>
            <a:r>
              <a:rPr lang="en-US" sz="1000" b="0">
                <a:latin typeface="ZapfHumnst BT" pitchFamily="34" charset="0"/>
                <a:ea typeface="ＭＳ Ｐゴシック" pitchFamily="34" charset="-128"/>
              </a:rPr>
              <a:t>Every system has an architecture, even if it is not formally “spec’ed out”.</a:t>
            </a:r>
          </a:p>
          <a:p>
            <a:pPr>
              <a:spcBef>
                <a:spcPct val="50000"/>
              </a:spcBef>
            </a:pPr>
            <a:endParaRPr lang="en-US" sz="1000" b="0">
              <a:latin typeface="ZapfHumnst BT"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CA7C2-9C98-4BDC-9D64-EC8030135987}" type="slidenum">
              <a:rPr lang="en-US"/>
              <a:pPr/>
              <a:t>4</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1EFA028C-3494-4C55-9035-746FAA3BA578}" type="slidenum">
              <a:rPr lang="en-US"/>
              <a:pPr/>
              <a:t>5</a:t>
            </a:fld>
            <a:endParaRPr lang="en-US"/>
          </a:p>
        </p:txBody>
      </p:sp>
      <p:sp>
        <p:nvSpPr>
          <p:cNvPr id="13314" name="Rectangle 2"/>
          <p:cNvSpPr>
            <a:spLocks noGrp="1" noRot="1" noChangeAspect="1" noChangeArrowheads="1" noTextEdit="1"/>
          </p:cNvSpPr>
          <p:nvPr>
            <p:ph type="sldImg"/>
          </p:nvPr>
        </p:nvSpPr>
        <p:spPr>
          <a:xfrm>
            <a:off x="1152525" y="692150"/>
            <a:ext cx="4552950" cy="3416300"/>
          </a:xfrm>
          <a:ln cap="flat"/>
        </p:spPr>
      </p:sp>
      <p:sp>
        <p:nvSpPr>
          <p:cNvPr id="1331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50483245-E808-4525-AFED-EA60A8B2BFF2}" type="slidenum">
              <a:rPr lang="en-US" sz="1200" smtClean="0"/>
              <a:pPr eaLnBrk="1" hangingPunct="1"/>
              <a:t>8</a:t>
            </a:fld>
            <a:endParaRPr lang="en-US" sz="1200" smtClean="0"/>
          </a:p>
        </p:txBody>
      </p:sp>
      <p:sp>
        <p:nvSpPr>
          <p:cNvPr id="57347" name="Rectangle 2"/>
          <p:cNvSpPr>
            <a:spLocks noGrp="1" noRot="1" noChangeAspect="1" noChangeArrowheads="1" noTextEdit="1"/>
          </p:cNvSpPr>
          <p:nvPr>
            <p:ph type="sldImg"/>
          </p:nvPr>
        </p:nvSpPr>
        <p:spPr>
          <a:xfrm>
            <a:off x="1146175" y="687388"/>
            <a:ext cx="4567238" cy="3425825"/>
          </a:xfrm>
          <a:ln w="12700" cap="flat"/>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r>
              <a:rPr lang="en-US" u="sng" smtClean="0">
                <a:latin typeface="Times New Roman" pitchFamily="18" charset="0"/>
              </a:rPr>
              <a:t>Instructor Notes:</a:t>
            </a:r>
          </a:p>
          <a:p>
            <a:endParaRPr lang="en-US" smtClean="0">
              <a:latin typeface="Times New Roman" pitchFamily="18" charset="0"/>
            </a:endParaRPr>
          </a:p>
          <a:p>
            <a:r>
              <a:rPr lang="en-US" smtClean="0">
                <a:latin typeface="Times New Roman" pitchFamily="18" charset="0"/>
              </a:rPr>
              <a:t>Service is defined as an integrated set of technology components, processes and people that provides a desired end state that the customer requires in order to support their business objectives.</a:t>
            </a:r>
          </a:p>
          <a:p>
            <a:r>
              <a:rPr lang="en-US" smtClean="0">
                <a:latin typeface="Times New Roman" pitchFamily="18" charset="0"/>
              </a:rPr>
              <a:t>It is crucial for an IT organization that is transforming itself into an IT service provider to determine the types of services that are important to its customers and to ensure that they are clearly defined within the Services Catalog.  Success will depend on the agreeable expectation of the defined service, the quality of service and its manageability.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B194E5BF-69DF-48AD-A9E0-AB376DCE3CDC}" type="slidenum">
              <a:rPr lang="en-US" sz="1200" smtClean="0"/>
              <a:pPr eaLnBrk="1" hangingPunct="1"/>
              <a:t>9</a:t>
            </a:fld>
            <a:endParaRPr lang="en-US"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http://www.research.ibm.com/ssme/services.shtml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9A3D3E20-0BFE-4C03-BD5A-1621DAFFBCD2}" type="slidenum">
              <a:rPr lang="en-US" sz="1200" smtClean="0"/>
              <a:pPr eaLnBrk="1" hangingPunct="1"/>
              <a:t>10</a:t>
            </a:fld>
            <a:endParaRPr 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65531C4D-0E26-48C2-862C-AF0DD3296E24}" type="slidenum">
              <a:rPr lang="en-US" sz="1200" smtClean="0"/>
              <a:pPr eaLnBrk="1" hangingPunct="1"/>
              <a:t>11</a:t>
            </a:fld>
            <a:endParaRPr lang="en-US"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485C4DA7-D310-42F5-A6F1-ADC94182BE72}" type="slidenum">
              <a:rPr lang="en-US" sz="1200" smtClean="0"/>
              <a:pPr eaLnBrk="1" hangingPunct="1"/>
              <a:t>13</a:t>
            </a:fld>
            <a:endParaRPr 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ITIL v3</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Arial" pitchFamily="34" charset="0"/>
              </a:defRPr>
            </a:lvl1pPr>
            <a:lvl2pPr marL="742950" indent="-285750" eaLnBrk="0" hangingPunct="0">
              <a:defRPr sz="3200" b="1">
                <a:solidFill>
                  <a:schemeClr val="tx1"/>
                </a:solidFill>
                <a:latin typeface="Arial" pitchFamily="34" charset="0"/>
              </a:defRPr>
            </a:lvl2pPr>
            <a:lvl3pPr marL="1143000" indent="-228600" eaLnBrk="0" hangingPunct="0">
              <a:defRPr sz="3200" b="1">
                <a:solidFill>
                  <a:schemeClr val="tx1"/>
                </a:solidFill>
                <a:latin typeface="Arial" pitchFamily="34" charset="0"/>
              </a:defRPr>
            </a:lvl3pPr>
            <a:lvl4pPr marL="1600200" indent="-228600" eaLnBrk="0" hangingPunct="0">
              <a:defRPr sz="3200" b="1">
                <a:solidFill>
                  <a:schemeClr val="tx1"/>
                </a:solidFill>
                <a:latin typeface="Arial" pitchFamily="34" charset="0"/>
              </a:defRPr>
            </a:lvl4pPr>
            <a:lvl5pPr marL="2057400" indent="-228600" eaLnBrk="0" hangingPunct="0">
              <a:defRPr sz="3200" b="1">
                <a:solidFill>
                  <a:schemeClr val="tx1"/>
                </a:solidFill>
                <a:latin typeface="Arial" pitchFamily="34" charset="0"/>
              </a:defRPr>
            </a:lvl5pPr>
            <a:lvl6pPr marL="2514600" indent="-228600" eaLnBrk="0" fontAlgn="base" hangingPunct="0">
              <a:spcBef>
                <a:spcPct val="0"/>
              </a:spcBef>
              <a:spcAft>
                <a:spcPct val="0"/>
              </a:spcAft>
              <a:defRPr sz="3200" b="1">
                <a:solidFill>
                  <a:schemeClr val="tx1"/>
                </a:solidFill>
                <a:latin typeface="Arial" pitchFamily="34" charset="0"/>
              </a:defRPr>
            </a:lvl6pPr>
            <a:lvl7pPr marL="2971800" indent="-228600" eaLnBrk="0" fontAlgn="base" hangingPunct="0">
              <a:spcBef>
                <a:spcPct val="0"/>
              </a:spcBef>
              <a:spcAft>
                <a:spcPct val="0"/>
              </a:spcAft>
              <a:defRPr sz="3200" b="1">
                <a:solidFill>
                  <a:schemeClr val="tx1"/>
                </a:solidFill>
                <a:latin typeface="Arial" pitchFamily="34" charset="0"/>
              </a:defRPr>
            </a:lvl7pPr>
            <a:lvl8pPr marL="3429000" indent="-228600" eaLnBrk="0" fontAlgn="base" hangingPunct="0">
              <a:spcBef>
                <a:spcPct val="0"/>
              </a:spcBef>
              <a:spcAft>
                <a:spcPct val="0"/>
              </a:spcAft>
              <a:defRPr sz="3200" b="1">
                <a:solidFill>
                  <a:schemeClr val="tx1"/>
                </a:solidFill>
                <a:latin typeface="Arial" pitchFamily="34" charset="0"/>
              </a:defRPr>
            </a:lvl8pPr>
            <a:lvl9pPr marL="3886200" indent="-228600" eaLnBrk="0" fontAlgn="base" hangingPunct="0">
              <a:spcBef>
                <a:spcPct val="0"/>
              </a:spcBef>
              <a:spcAft>
                <a:spcPct val="0"/>
              </a:spcAft>
              <a:defRPr sz="3200" b="1">
                <a:solidFill>
                  <a:schemeClr val="tx1"/>
                </a:solidFill>
                <a:latin typeface="Arial" pitchFamily="34" charset="0"/>
              </a:defRPr>
            </a:lvl9pPr>
          </a:lstStyle>
          <a:p>
            <a:pPr eaLnBrk="1" hangingPunct="1"/>
            <a:r>
              <a:rPr lang="en-US" sz="1200" b="0" smtClean="0">
                <a:latin typeface="Times New Roman" pitchFamily="18" charset="0"/>
              </a:rPr>
              <a:t>2003 PSS Global Summit</a:t>
            </a:r>
          </a:p>
        </p:txBody>
      </p:sp>
      <p:sp>
        <p:nvSpPr>
          <p:cNvPr id="44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b="1">
                <a:solidFill>
                  <a:schemeClr val="tx1"/>
                </a:solidFill>
                <a:latin typeface="Arial" pitchFamily="34" charset="0"/>
              </a:defRPr>
            </a:lvl1pPr>
            <a:lvl2pPr marL="742950" indent="-285750" eaLnBrk="0" hangingPunct="0">
              <a:defRPr sz="3200" b="1">
                <a:solidFill>
                  <a:schemeClr val="tx1"/>
                </a:solidFill>
                <a:latin typeface="Arial" pitchFamily="34" charset="0"/>
              </a:defRPr>
            </a:lvl2pPr>
            <a:lvl3pPr marL="1143000" indent="-228600" eaLnBrk="0" hangingPunct="0">
              <a:defRPr sz="3200" b="1">
                <a:solidFill>
                  <a:schemeClr val="tx1"/>
                </a:solidFill>
                <a:latin typeface="Arial" pitchFamily="34" charset="0"/>
              </a:defRPr>
            </a:lvl3pPr>
            <a:lvl4pPr marL="1600200" indent="-228600" eaLnBrk="0" hangingPunct="0">
              <a:defRPr sz="3200" b="1">
                <a:solidFill>
                  <a:schemeClr val="tx1"/>
                </a:solidFill>
                <a:latin typeface="Arial" pitchFamily="34" charset="0"/>
              </a:defRPr>
            </a:lvl4pPr>
            <a:lvl5pPr marL="2057400" indent="-228600" eaLnBrk="0" hangingPunct="0">
              <a:defRPr sz="3200" b="1">
                <a:solidFill>
                  <a:schemeClr val="tx1"/>
                </a:solidFill>
                <a:latin typeface="Arial" pitchFamily="34" charset="0"/>
              </a:defRPr>
            </a:lvl5pPr>
            <a:lvl6pPr marL="2514600" indent="-228600" eaLnBrk="0" fontAlgn="base" hangingPunct="0">
              <a:spcBef>
                <a:spcPct val="0"/>
              </a:spcBef>
              <a:spcAft>
                <a:spcPct val="0"/>
              </a:spcAft>
              <a:defRPr sz="3200" b="1">
                <a:solidFill>
                  <a:schemeClr val="tx1"/>
                </a:solidFill>
                <a:latin typeface="Arial" pitchFamily="34" charset="0"/>
              </a:defRPr>
            </a:lvl6pPr>
            <a:lvl7pPr marL="2971800" indent="-228600" eaLnBrk="0" fontAlgn="base" hangingPunct="0">
              <a:spcBef>
                <a:spcPct val="0"/>
              </a:spcBef>
              <a:spcAft>
                <a:spcPct val="0"/>
              </a:spcAft>
              <a:defRPr sz="3200" b="1">
                <a:solidFill>
                  <a:schemeClr val="tx1"/>
                </a:solidFill>
                <a:latin typeface="Arial" pitchFamily="34" charset="0"/>
              </a:defRPr>
            </a:lvl7pPr>
            <a:lvl8pPr marL="3429000" indent="-228600" eaLnBrk="0" fontAlgn="base" hangingPunct="0">
              <a:spcBef>
                <a:spcPct val="0"/>
              </a:spcBef>
              <a:spcAft>
                <a:spcPct val="0"/>
              </a:spcAft>
              <a:defRPr sz="3200" b="1">
                <a:solidFill>
                  <a:schemeClr val="tx1"/>
                </a:solidFill>
                <a:latin typeface="Arial" pitchFamily="34" charset="0"/>
              </a:defRPr>
            </a:lvl8pPr>
            <a:lvl9pPr marL="3886200" indent="-228600" eaLnBrk="0" fontAlgn="base" hangingPunct="0">
              <a:spcBef>
                <a:spcPct val="0"/>
              </a:spcBef>
              <a:spcAft>
                <a:spcPct val="0"/>
              </a:spcAft>
              <a:defRPr sz="3200" b="1">
                <a:solidFill>
                  <a:schemeClr val="tx1"/>
                </a:solidFill>
                <a:latin typeface="Arial" pitchFamily="34" charset="0"/>
              </a:defRPr>
            </a:lvl9pPr>
          </a:lstStyle>
          <a:p>
            <a:pPr eaLnBrk="1" hangingPunct="1"/>
            <a:fld id="{415FCA14-E02F-456D-A34E-33CF36ECC4C1}" type="slidenum">
              <a:rPr lang="he-IL" sz="1200" b="0" smtClean="0">
                <a:latin typeface="Times New Roman" pitchFamily="18" charset="0"/>
              </a:rPr>
              <a:pPr eaLnBrk="1" hangingPunct="1"/>
              <a:t>14</a:t>
            </a:fld>
            <a:endParaRPr lang="en-US" sz="1200" b="0" smtClean="0">
              <a:latin typeface="Times New Roman" pitchFamily="18" charset="0"/>
            </a:endParaRPr>
          </a:p>
        </p:txBody>
      </p:sp>
      <p:sp>
        <p:nvSpPr>
          <p:cNvPr id="44036" name="Rectangle 2"/>
          <p:cNvSpPr>
            <a:spLocks noGrp="1" noRot="1" noChangeAspect="1" noChangeArrowheads="1" noTextEdit="1"/>
          </p:cNvSpPr>
          <p:nvPr>
            <p:ph type="sldImg"/>
          </p:nvPr>
        </p:nvSpPr>
        <p:spPr>
          <a:xfrm>
            <a:off x="2465388" y="833438"/>
            <a:ext cx="4038600" cy="3028950"/>
          </a:xfrm>
          <a:ln/>
        </p:spPr>
      </p:sp>
      <p:sp>
        <p:nvSpPr>
          <p:cNvPr id="44037" name="Rectangle 3"/>
          <p:cNvSpPr>
            <a:spLocks noGrp="1" noChangeArrowheads="1"/>
          </p:cNvSpPr>
          <p:nvPr>
            <p:ph type="body" idx="1"/>
          </p:nvPr>
        </p:nvSpPr>
        <p:spPr>
          <a:xfrm>
            <a:off x="2487613" y="4095750"/>
            <a:ext cx="3971925" cy="4021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629" tIns="43315" rIns="86629" bIns="43315"/>
          <a:lstStyle/>
          <a:p>
            <a:pPr eaLnBrk="1" hangingPunct="1"/>
            <a:endParaRPr lang="en-US" sz="1000" smtClean="0">
              <a:latin typeface="ZapfHumnst BT" pitchFamily="34" charset="0"/>
            </a:endParaRPr>
          </a:p>
        </p:txBody>
      </p:sp>
      <p:sp>
        <p:nvSpPr>
          <p:cNvPr id="44038" name="Text Box 4"/>
          <p:cNvSpPr txBox="1">
            <a:spLocks noChangeArrowheads="1"/>
          </p:cNvSpPr>
          <p:nvPr/>
        </p:nvSpPr>
        <p:spPr bwMode="auto">
          <a:xfrm>
            <a:off x="369888" y="1214438"/>
            <a:ext cx="18573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6466" tIns="53232" rIns="106466" bIns="53232">
            <a:spAutoFit/>
          </a:bodyPr>
          <a:lstStyle>
            <a:lvl1pPr defTabSz="901700" eaLnBrk="0" hangingPunct="0">
              <a:defRPr sz="3200" b="1">
                <a:solidFill>
                  <a:schemeClr val="tx1"/>
                </a:solidFill>
                <a:latin typeface="Arial" pitchFamily="34" charset="0"/>
              </a:defRPr>
            </a:lvl1pPr>
            <a:lvl2pPr marL="742950" indent="-285750" defTabSz="901700" eaLnBrk="0" hangingPunct="0">
              <a:defRPr sz="3200" b="1">
                <a:solidFill>
                  <a:schemeClr val="tx1"/>
                </a:solidFill>
                <a:latin typeface="Arial" pitchFamily="34" charset="0"/>
              </a:defRPr>
            </a:lvl2pPr>
            <a:lvl3pPr marL="1143000" indent="-228600" defTabSz="901700" eaLnBrk="0" hangingPunct="0">
              <a:defRPr sz="3200" b="1">
                <a:solidFill>
                  <a:schemeClr val="tx1"/>
                </a:solidFill>
                <a:latin typeface="Arial" pitchFamily="34" charset="0"/>
              </a:defRPr>
            </a:lvl3pPr>
            <a:lvl4pPr marL="1600200" indent="-228600" defTabSz="901700" eaLnBrk="0" hangingPunct="0">
              <a:defRPr sz="3200" b="1">
                <a:solidFill>
                  <a:schemeClr val="tx1"/>
                </a:solidFill>
                <a:latin typeface="Arial" pitchFamily="34" charset="0"/>
              </a:defRPr>
            </a:lvl4pPr>
            <a:lvl5pPr marL="2057400" indent="-228600" defTabSz="901700" eaLnBrk="0" hangingPunct="0">
              <a:defRPr sz="3200" b="1">
                <a:solidFill>
                  <a:schemeClr val="tx1"/>
                </a:solidFill>
                <a:latin typeface="Arial" pitchFamily="34" charset="0"/>
              </a:defRPr>
            </a:lvl5pPr>
            <a:lvl6pPr marL="2514600" indent="-228600" defTabSz="901700" eaLnBrk="0" fontAlgn="base" hangingPunct="0">
              <a:spcBef>
                <a:spcPct val="0"/>
              </a:spcBef>
              <a:spcAft>
                <a:spcPct val="0"/>
              </a:spcAft>
              <a:defRPr sz="3200" b="1">
                <a:solidFill>
                  <a:schemeClr val="tx1"/>
                </a:solidFill>
                <a:latin typeface="Arial" pitchFamily="34" charset="0"/>
              </a:defRPr>
            </a:lvl6pPr>
            <a:lvl7pPr marL="2971800" indent="-228600" defTabSz="901700" eaLnBrk="0" fontAlgn="base" hangingPunct="0">
              <a:spcBef>
                <a:spcPct val="0"/>
              </a:spcBef>
              <a:spcAft>
                <a:spcPct val="0"/>
              </a:spcAft>
              <a:defRPr sz="3200" b="1">
                <a:solidFill>
                  <a:schemeClr val="tx1"/>
                </a:solidFill>
                <a:latin typeface="Arial" pitchFamily="34" charset="0"/>
              </a:defRPr>
            </a:lvl7pPr>
            <a:lvl8pPr marL="3429000" indent="-228600" defTabSz="901700" eaLnBrk="0" fontAlgn="base" hangingPunct="0">
              <a:spcBef>
                <a:spcPct val="0"/>
              </a:spcBef>
              <a:spcAft>
                <a:spcPct val="0"/>
              </a:spcAft>
              <a:defRPr sz="3200" b="1">
                <a:solidFill>
                  <a:schemeClr val="tx1"/>
                </a:solidFill>
                <a:latin typeface="Arial" pitchFamily="34" charset="0"/>
              </a:defRPr>
            </a:lvl8pPr>
            <a:lvl9pPr marL="3886200" indent="-228600" defTabSz="901700" eaLnBrk="0" fontAlgn="base" hangingPunct="0">
              <a:spcBef>
                <a:spcPct val="0"/>
              </a:spcBef>
              <a:spcAft>
                <a:spcPct val="0"/>
              </a:spcAft>
              <a:defRPr sz="3200" b="1">
                <a:solidFill>
                  <a:schemeClr val="tx1"/>
                </a:solidFill>
                <a:latin typeface="Arial" pitchFamily="34" charset="0"/>
              </a:defRPr>
            </a:lvl9pPr>
          </a:lstStyle>
          <a:p>
            <a:pPr>
              <a:spcBef>
                <a:spcPct val="50000"/>
              </a:spcBef>
            </a:pPr>
            <a:r>
              <a:rPr lang="en-US" sz="1000" b="0">
                <a:latin typeface="ZapfHumnst BT" pitchFamily="34" charset="0"/>
                <a:ea typeface="ＭＳ Ｐゴシック" pitchFamily="34" charset="-128"/>
              </a:rPr>
              <a:t>Emphasize that the rationale for the architectural decisions is very important.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6B9A42-BF9C-4E73-9517-0C378353D0F8}"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8600076-0148-4229-B005-ADDCCBABB2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B9A42-BF9C-4E73-9517-0C378353D0F8}"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6B9A42-BF9C-4E73-9517-0C378353D0F8}"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2847081"/>
      </p:ext>
    </p:extLst>
  </p:cSld>
  <p:clrMapOvr>
    <a:masterClrMapping/>
  </p:clrMapOvr>
  <p:transition>
    <p:strips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08" y="81229"/>
            <a:ext cx="8957241" cy="786755"/>
          </a:xfrm>
        </p:spPr>
        <p:txBody>
          <a:bodyPr/>
          <a:lstStyle/>
          <a:p>
            <a:r>
              <a:rPr lang="en-US"/>
              <a:t>Click to edit Master title style</a:t>
            </a:r>
          </a:p>
        </p:txBody>
      </p:sp>
      <p:sp>
        <p:nvSpPr>
          <p:cNvPr id="3" name="Text Placeholder 2"/>
          <p:cNvSpPr>
            <a:spLocks noGrp="1"/>
          </p:cNvSpPr>
          <p:nvPr>
            <p:ph type="body" sz="half" idx="1"/>
          </p:nvPr>
        </p:nvSpPr>
        <p:spPr>
          <a:xfrm>
            <a:off x="189155" y="1076857"/>
            <a:ext cx="4264326" cy="555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3337" y="1076857"/>
            <a:ext cx="4266721" cy="55513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6900500" y="6581823"/>
            <a:ext cx="2133361" cy="234403"/>
          </a:xfrm>
        </p:spPr>
        <p:txBody>
          <a:bodyPr/>
          <a:lstStyle>
            <a:lvl1pPr>
              <a:defRPr/>
            </a:lvl1pPr>
          </a:lstStyle>
          <a:p>
            <a:fld id="{BDDBA7CE-F6A6-43CB-AFA2-6D9CBE398644}" type="slidenum">
              <a:rPr lang="en-US"/>
              <a:pPr/>
              <a:t>‹#›</a:t>
            </a:fld>
            <a:endParaRPr lang="en-US"/>
          </a:p>
        </p:txBody>
      </p:sp>
      <p:sp>
        <p:nvSpPr>
          <p:cNvPr id="6" name="Footer Placeholder 5"/>
          <p:cNvSpPr>
            <a:spLocks noGrp="1"/>
          </p:cNvSpPr>
          <p:nvPr>
            <p:ph type="ftr" sz="quarter" idx="11"/>
          </p:nvPr>
        </p:nvSpPr>
        <p:spPr>
          <a:xfrm>
            <a:off x="3124620" y="6245306"/>
            <a:ext cx="2894761" cy="475766"/>
          </a:xfrm>
        </p:spPr>
        <p:txBody>
          <a:bodyPr/>
          <a:lstStyle>
            <a:lvl1pPr>
              <a:defRPr/>
            </a:lvl1pPr>
          </a:lstStyle>
          <a:p>
            <a:r>
              <a:rPr lang="en-US"/>
              <a:t>© Copyright IBM Corporation 2006, 2007. All rights reserved</a:t>
            </a:r>
          </a:p>
        </p:txBody>
      </p:sp>
    </p:spTree>
    <p:extLst>
      <p:ext uri="{BB962C8B-B14F-4D97-AF65-F5344CB8AC3E}">
        <p14:creationId xmlns:p14="http://schemas.microsoft.com/office/powerpoint/2010/main" val="144478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1408" y="81229"/>
            <a:ext cx="8957241" cy="786755"/>
          </a:xfrm>
        </p:spPr>
        <p:txBody>
          <a:bodyPr/>
          <a:lstStyle/>
          <a:p>
            <a:r>
              <a:rPr lang="en-US"/>
              <a:t>Click to edit Master title style</a:t>
            </a:r>
          </a:p>
        </p:txBody>
      </p:sp>
      <p:sp>
        <p:nvSpPr>
          <p:cNvPr id="3" name="Table Placeholder 2"/>
          <p:cNvSpPr>
            <a:spLocks noGrp="1"/>
          </p:cNvSpPr>
          <p:nvPr>
            <p:ph type="tbl" idx="1"/>
          </p:nvPr>
        </p:nvSpPr>
        <p:spPr>
          <a:xfrm>
            <a:off x="189154" y="1076857"/>
            <a:ext cx="8760903" cy="5551382"/>
          </a:xfrm>
        </p:spPr>
        <p:txBody>
          <a:bodyPr/>
          <a:lstStyle/>
          <a:p>
            <a:endParaRPr lang="en-US"/>
          </a:p>
        </p:txBody>
      </p:sp>
      <p:sp>
        <p:nvSpPr>
          <p:cNvPr id="4" name="Slide Number Placeholder 3"/>
          <p:cNvSpPr>
            <a:spLocks noGrp="1"/>
          </p:cNvSpPr>
          <p:nvPr>
            <p:ph type="sldNum" sz="quarter" idx="10"/>
          </p:nvPr>
        </p:nvSpPr>
        <p:spPr>
          <a:xfrm>
            <a:off x="6900500" y="6581823"/>
            <a:ext cx="2133361" cy="234403"/>
          </a:xfrm>
        </p:spPr>
        <p:txBody>
          <a:bodyPr/>
          <a:lstStyle>
            <a:lvl1pPr>
              <a:defRPr/>
            </a:lvl1pPr>
          </a:lstStyle>
          <a:p>
            <a:fld id="{C093B043-F182-45C5-8D8A-E22FD06C03E2}" type="slidenum">
              <a:rPr lang="en-US"/>
              <a:pPr/>
              <a:t>‹#›</a:t>
            </a:fld>
            <a:endParaRPr lang="en-US"/>
          </a:p>
        </p:txBody>
      </p:sp>
      <p:sp>
        <p:nvSpPr>
          <p:cNvPr id="5" name="Footer Placeholder 4"/>
          <p:cNvSpPr>
            <a:spLocks noGrp="1"/>
          </p:cNvSpPr>
          <p:nvPr>
            <p:ph type="ftr" sz="quarter" idx="11"/>
          </p:nvPr>
        </p:nvSpPr>
        <p:spPr>
          <a:xfrm>
            <a:off x="3124620" y="6245306"/>
            <a:ext cx="2894761" cy="475766"/>
          </a:xfrm>
        </p:spPr>
        <p:txBody>
          <a:bodyPr/>
          <a:lstStyle>
            <a:lvl1pPr>
              <a:defRPr/>
            </a:lvl1pPr>
          </a:lstStyle>
          <a:p>
            <a:r>
              <a:rPr lang="en-US"/>
              <a:t>© Copyright IBM Corporation 2006, 2007. All rights reserved</a:t>
            </a:r>
          </a:p>
        </p:txBody>
      </p:sp>
    </p:spTree>
    <p:extLst>
      <p:ext uri="{BB962C8B-B14F-4D97-AF65-F5344CB8AC3E}">
        <p14:creationId xmlns:p14="http://schemas.microsoft.com/office/powerpoint/2010/main" val="486204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6B9A42-BF9C-4E73-9517-0C378353D0F8}"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C6B9A42-BF9C-4E73-9517-0C378353D0F8}" type="datetimeFigureOut">
              <a:rPr lang="en-US" smtClean="0"/>
              <a:t>10/18/2014</a:t>
            </a:fld>
            <a:endParaRPr lang="en-US"/>
          </a:p>
        </p:txBody>
      </p:sp>
      <p:sp>
        <p:nvSpPr>
          <p:cNvPr id="8" name="Slide Number Placeholder 7"/>
          <p:cNvSpPr>
            <a:spLocks noGrp="1"/>
          </p:cNvSpPr>
          <p:nvPr>
            <p:ph type="sldNum" sz="quarter" idx="11"/>
          </p:nvPr>
        </p:nvSpPr>
        <p:spPr/>
        <p:txBody>
          <a:bodyPr/>
          <a:lstStyle/>
          <a:p>
            <a:fld id="{F8600076-0148-4229-B005-ADDCCBABB24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6B9A42-BF9C-4E73-9517-0C378353D0F8}"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6B9A42-BF9C-4E73-9517-0C378353D0F8}" type="datetimeFigureOut">
              <a:rPr lang="en-US" smtClean="0"/>
              <a:t>10/18/2014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6B9A42-BF9C-4E73-9517-0C378353D0F8}" type="datetimeFigureOut">
              <a:rPr lang="en-US" smtClean="0"/>
              <a:t>10/18/2014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6B9A42-BF9C-4E73-9517-0C378353D0F8}" type="datetimeFigureOut">
              <a:rPr lang="en-US" smtClean="0"/>
              <a:t>10/18/2014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600076-0148-4229-B005-ADDCCBABB2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B9A42-BF9C-4E73-9517-0C378353D0F8}"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00076-0148-4229-B005-ADDCCBABB24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B9A42-BF9C-4E73-9517-0C378353D0F8}"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8600076-0148-4229-B005-ADDCCBABB24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C6B9A42-BF9C-4E73-9517-0C378353D0F8}" type="datetimeFigureOut">
              <a:rPr lang="en-US" smtClean="0"/>
              <a:t>10/18/2014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8600076-0148-4229-B005-ADDCCBABB24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Introduction</a:t>
            </a:r>
            <a:br>
              <a:rPr lang="en-US" sz="6000" dirty="0" smtClean="0"/>
            </a:br>
            <a:r>
              <a:rPr lang="en-US" sz="6000" dirty="0" smtClean="0"/>
              <a:t>to </a:t>
            </a:r>
            <a:r>
              <a:rPr lang="en-US" sz="6000" dirty="0" smtClean="0"/>
              <a:t>Service</a:t>
            </a:r>
            <a:endParaRPr lang="en-US" sz="6000" dirty="0"/>
          </a:p>
        </p:txBody>
      </p:sp>
      <p:sp>
        <p:nvSpPr>
          <p:cNvPr id="3" name="Subtitle 2"/>
          <p:cNvSpPr>
            <a:spLocks noGrp="1"/>
          </p:cNvSpPr>
          <p:nvPr>
            <p:ph type="subTitle" idx="1"/>
          </p:nvPr>
        </p:nvSpPr>
        <p:spPr/>
        <p:txBody>
          <a:bodyPr/>
          <a:lstStyle/>
          <a:p>
            <a:r>
              <a:rPr lang="en-US" dirty="0" err="1" smtClean="0"/>
              <a:t>Indriani</a:t>
            </a:r>
            <a:r>
              <a:rPr lang="en-US" dirty="0" smtClean="0"/>
              <a:t> Noor </a:t>
            </a:r>
            <a:r>
              <a:rPr lang="en-US" dirty="0" err="1" smtClean="0"/>
              <a:t>Hapsari</a:t>
            </a:r>
            <a:endParaRPr lang="en-US" dirty="0" smtClean="0"/>
          </a:p>
          <a:p>
            <a:r>
              <a:rPr lang="en-US" dirty="0" smtClean="0"/>
              <a:t>September 2014</a:t>
            </a:r>
            <a:endParaRPr lang="en-US" dirty="0"/>
          </a:p>
        </p:txBody>
      </p:sp>
    </p:spTree>
    <p:extLst>
      <p:ext uri="{BB962C8B-B14F-4D97-AF65-F5344CB8AC3E}">
        <p14:creationId xmlns:p14="http://schemas.microsoft.com/office/powerpoint/2010/main" val="742115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483577" y="1285876"/>
            <a:ext cx="7649308" cy="498475"/>
          </a:xfrm>
        </p:spPr>
        <p:txBody>
          <a:bodyPr lIns="91440" tIns="45720" rIns="91440" bIns="45720">
            <a:normAutofit fontScale="90000"/>
          </a:bodyPr>
          <a:lstStyle/>
          <a:p>
            <a:pPr>
              <a:defRPr/>
            </a:pPr>
            <a:r>
              <a:rPr lang="id-ID" altLang="en-GB" sz="4000" u="sng" kern="1200" dirty="0" smtClean="0">
                <a:solidFill>
                  <a:srgbClr val="0F2777"/>
                </a:solidFill>
                <a:ea typeface="ＭＳ Ｐゴシック" pitchFamily="20" charset="-128"/>
                <a:cs typeface="Arial" charset="0"/>
              </a:rPr>
              <a:t>f</a:t>
            </a:r>
            <a:r>
              <a:rPr lang="en-US" altLang="en-GB" sz="4000" u="sng" kern="1200" dirty="0" err="1" smtClean="0">
                <a:solidFill>
                  <a:srgbClr val="0F2777"/>
                </a:solidFill>
                <a:ea typeface="ＭＳ Ｐゴシック" pitchFamily="20" charset="-128"/>
                <a:cs typeface="Arial" charset="0"/>
              </a:rPr>
              <a:t>rom</a:t>
            </a:r>
            <a:r>
              <a:rPr lang="en-US" altLang="en-GB" sz="4000" u="sng" kern="1200" dirty="0" smtClean="0">
                <a:solidFill>
                  <a:srgbClr val="0F2777"/>
                </a:solidFill>
                <a:ea typeface="ＭＳ Ｐゴシック" pitchFamily="20" charset="-128"/>
                <a:cs typeface="Arial" charset="0"/>
              </a:rPr>
              <a:t> ITIL v</a:t>
            </a:r>
            <a:r>
              <a:rPr lang="id-ID" altLang="en-GB" sz="4000" u="sng" kern="1200" dirty="0" smtClean="0">
                <a:solidFill>
                  <a:srgbClr val="0F2777"/>
                </a:solidFill>
                <a:ea typeface="ＭＳ Ｐゴシック" pitchFamily="20" charset="-128"/>
                <a:cs typeface="Arial" charset="0"/>
              </a:rPr>
              <a:t>2</a:t>
            </a:r>
            <a:endParaRPr lang="en-US" altLang="en-GB" sz="4000" u="sng" kern="1200" dirty="0" smtClean="0">
              <a:solidFill>
                <a:srgbClr val="0F2777"/>
              </a:solidFill>
              <a:ea typeface="ＭＳ Ｐゴシック" pitchFamily="20" charset="-128"/>
              <a:cs typeface="Arial" charset="0"/>
            </a:endParaRPr>
          </a:p>
        </p:txBody>
      </p:sp>
      <p:sp>
        <p:nvSpPr>
          <p:cNvPr id="16388" name="Rectangle 3"/>
          <p:cNvSpPr>
            <a:spLocks noGrp="1" noChangeArrowheads="1"/>
          </p:cNvSpPr>
          <p:nvPr>
            <p:ph idx="1"/>
          </p:nvPr>
        </p:nvSpPr>
        <p:spPr>
          <a:xfrm>
            <a:off x="417636" y="1928814"/>
            <a:ext cx="8330711" cy="928687"/>
          </a:xfrm>
        </p:spPr>
        <p:txBody>
          <a:bodyPr lIns="91440" tIns="45720" rIns="91440" bIns="45720">
            <a:normAutofit fontScale="55000" lnSpcReduction="20000"/>
          </a:bodyPr>
          <a:lstStyle/>
          <a:p>
            <a:pPr marL="228600" indent="-228600">
              <a:buFont typeface="Wingdings" pitchFamily="2" charset="2"/>
              <a:buNone/>
            </a:pPr>
            <a:r>
              <a:rPr lang="id-ID" sz="2400" smtClean="0"/>
              <a:t>	</a:t>
            </a:r>
            <a:r>
              <a:rPr lang="en-US" sz="2400" smtClean="0"/>
              <a:t> A service is one or more IT systems which enable a business process</a:t>
            </a:r>
            <a:r>
              <a:rPr lang="id-ID" sz="2400" smtClean="0"/>
              <a:t>.</a:t>
            </a:r>
            <a:endParaRPr lang="en-US" sz="2400" smtClean="0"/>
          </a:p>
          <a:p>
            <a:pPr marL="228600" indent="-228600"/>
            <a:endParaRPr lang="en-US" sz="2400" smtClean="0"/>
          </a:p>
          <a:p>
            <a:pPr marL="228600" indent="-228600">
              <a:buFont typeface="Wingdings" pitchFamily="2" charset="2"/>
              <a:buNone/>
            </a:pPr>
            <a:r>
              <a:rPr lang="id-ID" sz="2400" i="1" smtClean="0">
                <a:solidFill>
                  <a:schemeClr val="tx2"/>
                </a:solidFill>
              </a:rPr>
              <a:t>	</a:t>
            </a:r>
            <a:endParaRPr lang="en-US" sz="2400" smtClean="0"/>
          </a:p>
          <a:p>
            <a:pPr marL="228600" indent="-228600">
              <a:buFontTx/>
              <a:buNone/>
            </a:pPr>
            <a:endParaRPr lang="en-US" sz="3600" smtClean="0"/>
          </a:p>
          <a:p>
            <a:pPr marL="228600" indent="-228600"/>
            <a:endParaRPr lang="en-US" sz="2400" smtClean="0"/>
          </a:p>
          <a:p>
            <a:pPr marL="228600" indent="-228600"/>
            <a:endParaRPr lang="en-US" sz="2000" smtClean="0"/>
          </a:p>
          <a:p>
            <a:pPr marL="228600" indent="-228600"/>
            <a:endParaRPr lang="en-US" sz="2000" smtClean="0"/>
          </a:p>
          <a:p>
            <a:pPr marL="228600" indent="-228600"/>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p:txBody>
      </p:sp>
      <p:sp>
        <p:nvSpPr>
          <p:cNvPr id="16386" name="Slide Number Placeholder 5"/>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8B15F568-E1B6-42CB-8586-88B8EBF9347C}" type="slidenum">
              <a:rPr lang="en-US" sz="1000" smtClean="0">
                <a:solidFill>
                  <a:schemeClr val="bg1"/>
                </a:solidFill>
                <a:latin typeface="Helvetica" pitchFamily="34" charset="0"/>
              </a:rPr>
              <a:pPr eaLnBrk="1" hangingPunct="1"/>
              <a:t>10</a:t>
            </a:fld>
            <a:endParaRPr lang="en-US" sz="1000" smtClean="0">
              <a:solidFill>
                <a:schemeClr val="bg1"/>
              </a:solidFill>
              <a:latin typeface="Helvetica" pitchFamily="34" charset="0"/>
            </a:endParaRPr>
          </a:p>
        </p:txBody>
      </p:sp>
      <p:sp>
        <p:nvSpPr>
          <p:cNvPr id="5" name="Rectangle 3"/>
          <p:cNvSpPr txBox="1">
            <a:spLocks noChangeArrowheads="1"/>
          </p:cNvSpPr>
          <p:nvPr/>
        </p:nvSpPr>
        <p:spPr bwMode="auto">
          <a:xfrm>
            <a:off x="549520" y="3571875"/>
            <a:ext cx="8330711" cy="2286000"/>
          </a:xfrm>
          <a:prstGeom prst="rect">
            <a:avLst/>
          </a:prstGeom>
          <a:noFill/>
          <a:ln w="9525">
            <a:noFill/>
            <a:miter lim="800000"/>
            <a:headEnd/>
            <a:tailEnd/>
          </a:ln>
        </p:spPr>
        <p:txBody>
          <a:bodyPr/>
          <a:lstStyle/>
          <a:p>
            <a:pPr marL="228600" indent="-228600" defTabSz="893763" eaLnBrk="0" hangingPunct="0">
              <a:spcBef>
                <a:spcPct val="20000"/>
              </a:spcBef>
              <a:buClr>
                <a:schemeClr val="bg2"/>
              </a:buClr>
              <a:buFont typeface="Wingdings" pitchFamily="2" charset="2"/>
              <a:buNone/>
              <a:defRPr/>
            </a:pPr>
            <a:r>
              <a:rPr lang="id-ID" sz="2400" kern="0" dirty="0">
                <a:solidFill>
                  <a:srgbClr val="002395"/>
                </a:solidFill>
                <a:latin typeface="+mn-lt"/>
                <a:ea typeface="ＭＳ Ｐゴシック" pitchFamily="50" charset="-128"/>
                <a:cs typeface="ＭＳ Ｐゴシック" pitchFamily="-112" charset="-128"/>
              </a:rPr>
              <a:t>	</a:t>
            </a:r>
            <a:r>
              <a:rPr lang="en-US" sz="2400" kern="0" dirty="0">
                <a:solidFill>
                  <a:srgbClr val="002395"/>
                </a:solidFill>
                <a:latin typeface="+mn-lt"/>
                <a:ea typeface="ＭＳ Ｐゴシック" pitchFamily="50" charset="-128"/>
                <a:cs typeface="ＭＳ Ｐゴシック" pitchFamily="-112" charset="-128"/>
              </a:rPr>
              <a:t>A service is a means of delivering </a:t>
            </a:r>
            <a:r>
              <a:rPr lang="en-US" sz="4800" kern="0" dirty="0">
                <a:solidFill>
                  <a:srgbClr val="002395"/>
                </a:solidFill>
                <a:latin typeface="+mn-lt"/>
                <a:ea typeface="ＭＳ Ｐゴシック" pitchFamily="50" charset="-128"/>
                <a:cs typeface="ＭＳ Ｐゴシック" pitchFamily="-112" charset="-128"/>
              </a:rPr>
              <a:t>value</a:t>
            </a:r>
            <a:r>
              <a:rPr lang="en-US" sz="2400" kern="0" dirty="0">
                <a:solidFill>
                  <a:srgbClr val="002395"/>
                </a:solidFill>
                <a:latin typeface="+mn-lt"/>
                <a:ea typeface="ＭＳ Ｐゴシック" pitchFamily="50" charset="-128"/>
                <a:cs typeface="ＭＳ Ｐゴシック" pitchFamily="-112" charset="-128"/>
              </a:rPr>
              <a:t> to customers by facilitating </a:t>
            </a:r>
            <a:r>
              <a:rPr lang="en-US" sz="4800" kern="0" dirty="0">
                <a:solidFill>
                  <a:srgbClr val="002395"/>
                </a:solidFill>
                <a:latin typeface="+mn-lt"/>
                <a:ea typeface="ＭＳ Ｐゴシック" pitchFamily="50" charset="-128"/>
                <a:cs typeface="ＭＳ Ｐゴシック" pitchFamily="-112" charset="-128"/>
              </a:rPr>
              <a:t>outcomes</a:t>
            </a:r>
            <a:r>
              <a:rPr lang="en-US" sz="2400" kern="0" dirty="0">
                <a:solidFill>
                  <a:srgbClr val="002395"/>
                </a:solidFill>
                <a:latin typeface="+mn-lt"/>
                <a:ea typeface="ＭＳ Ｐゴシック" pitchFamily="50" charset="-128"/>
                <a:cs typeface="ＭＳ Ｐゴシック" pitchFamily="-112" charset="-128"/>
              </a:rPr>
              <a:t> customers want to achieve </a:t>
            </a:r>
            <a:r>
              <a:rPr lang="en-US" sz="4800" kern="0" dirty="0">
                <a:solidFill>
                  <a:srgbClr val="002395"/>
                </a:solidFill>
                <a:latin typeface="+mn-lt"/>
                <a:ea typeface="ＭＳ Ｐゴシック" pitchFamily="50" charset="-128"/>
                <a:cs typeface="ＭＳ Ｐゴシック" pitchFamily="-112" charset="-128"/>
              </a:rPr>
              <a:t>without</a:t>
            </a:r>
            <a:r>
              <a:rPr lang="en-US" sz="2400" kern="0" dirty="0">
                <a:solidFill>
                  <a:srgbClr val="002395"/>
                </a:solidFill>
                <a:latin typeface="+mn-lt"/>
                <a:ea typeface="ＭＳ Ｐゴシック" pitchFamily="50" charset="-128"/>
                <a:cs typeface="ＭＳ Ｐゴシック" pitchFamily="-112" charset="-128"/>
              </a:rPr>
              <a:t> the ownership of specific costs and risk</a:t>
            </a:r>
            <a:r>
              <a:rPr lang="id-ID" sz="2400" kern="0" dirty="0">
                <a:solidFill>
                  <a:srgbClr val="002395"/>
                </a:solidFill>
                <a:latin typeface="+mn-lt"/>
                <a:ea typeface="ＭＳ Ｐゴシック" pitchFamily="50" charset="-128"/>
                <a:cs typeface="ＭＳ Ｐゴシック" pitchFamily="-112" charset="-128"/>
              </a:rPr>
              <a:t>.</a:t>
            </a:r>
            <a:endParaRPr lang="en-US" sz="3600" kern="0" dirty="0">
              <a:solidFill>
                <a:srgbClr val="002395"/>
              </a:solidFill>
              <a:latin typeface="+mn-lt"/>
              <a:ea typeface="ＭＳ Ｐゴシック" pitchFamily="50" charset="-128"/>
              <a:cs typeface="ＭＳ Ｐゴシック" pitchFamily="-112" charset="-128"/>
            </a:endParaRPr>
          </a:p>
          <a:p>
            <a:pPr marL="228600" indent="-228600" defTabSz="893763" eaLnBrk="0" hangingPunct="0">
              <a:spcBef>
                <a:spcPct val="20000"/>
              </a:spcBef>
              <a:buClr>
                <a:schemeClr val="bg2"/>
              </a:buClr>
              <a:buFont typeface="Wingdings" pitchFamily="2" charset="2"/>
              <a:buBlip>
                <a:blip r:embed="rId3"/>
              </a:buBlip>
              <a:defRPr/>
            </a:pPr>
            <a:endParaRPr lang="en-US" sz="2400" kern="0" dirty="0">
              <a:solidFill>
                <a:srgbClr val="002395"/>
              </a:solidFill>
              <a:latin typeface="+mn-lt"/>
              <a:ea typeface="ＭＳ Ｐゴシック" pitchFamily="50" charset="-128"/>
              <a:cs typeface="ＭＳ Ｐゴシック" pitchFamily="-112" charset="-128"/>
            </a:endParaRPr>
          </a:p>
          <a:p>
            <a:pPr marL="228600" indent="-228600" defTabSz="893763" eaLnBrk="0" hangingPunct="0">
              <a:spcBef>
                <a:spcPct val="20000"/>
              </a:spcBef>
              <a:buClr>
                <a:schemeClr val="bg2"/>
              </a:buClr>
              <a:buFont typeface="Wingdings" pitchFamily="2" charset="2"/>
              <a:buBlip>
                <a:blip r:embed="rId3"/>
              </a:buBlip>
              <a:defRPr/>
            </a:pPr>
            <a:endParaRPr lang="en-US" sz="2000" kern="0" dirty="0">
              <a:solidFill>
                <a:srgbClr val="002395"/>
              </a:solidFill>
              <a:latin typeface="+mn-lt"/>
              <a:ea typeface="ＭＳ Ｐゴシック" pitchFamily="50" charset="-128"/>
              <a:cs typeface="ＭＳ Ｐゴシック" pitchFamily="-112" charset="-128"/>
            </a:endParaRPr>
          </a:p>
          <a:p>
            <a:pPr marL="228600" indent="-228600" defTabSz="893763" eaLnBrk="0" hangingPunct="0">
              <a:spcBef>
                <a:spcPct val="20000"/>
              </a:spcBef>
              <a:buClr>
                <a:schemeClr val="bg2"/>
              </a:buClr>
              <a:buFont typeface="Wingdings" pitchFamily="2" charset="2"/>
              <a:buBlip>
                <a:blip r:embed="rId3"/>
              </a:buBlip>
              <a:defRPr/>
            </a:pPr>
            <a:endParaRPr lang="en-US" sz="2000" kern="0" dirty="0">
              <a:solidFill>
                <a:srgbClr val="002395"/>
              </a:solidFill>
              <a:latin typeface="+mn-lt"/>
              <a:ea typeface="ＭＳ Ｐゴシック" pitchFamily="50" charset="-128"/>
              <a:cs typeface="ＭＳ Ｐゴシック" pitchFamily="-112" charset="-128"/>
            </a:endParaRPr>
          </a:p>
          <a:p>
            <a:pPr marL="228600" indent="-228600" defTabSz="893763" eaLnBrk="0" hangingPunct="0">
              <a:spcBef>
                <a:spcPct val="20000"/>
              </a:spcBef>
              <a:buClr>
                <a:schemeClr val="bg2"/>
              </a:buClr>
              <a:buFont typeface="Wingdings" pitchFamily="2" charset="2"/>
              <a:buBlip>
                <a:blip r:embed="rId3"/>
              </a:buBlip>
              <a:defRPr/>
            </a:pPr>
            <a:endParaRPr lang="en-US" sz="2000" kern="0" dirty="0">
              <a:solidFill>
                <a:srgbClr val="002395"/>
              </a:solidFill>
              <a:latin typeface="+mn-lt"/>
              <a:ea typeface="ＭＳ Ｐゴシック" pitchFamily="50" charset="-128"/>
              <a:cs typeface="ＭＳ Ｐゴシック" pitchFamily="-112"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000" kern="0" dirty="0">
              <a:solidFill>
                <a:srgbClr val="002395"/>
              </a:solidFill>
              <a:latin typeface="+mn-lt"/>
              <a:ea typeface="ＭＳ Ｐゴシック" pitchFamily="50"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000" kern="0" dirty="0">
              <a:solidFill>
                <a:srgbClr val="002395"/>
              </a:solidFill>
              <a:latin typeface="+mn-lt"/>
              <a:ea typeface="ＭＳ Ｐゴシック" pitchFamily="50"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000" kern="0" dirty="0">
              <a:solidFill>
                <a:srgbClr val="002395"/>
              </a:solidFill>
              <a:latin typeface="+mn-lt"/>
              <a:ea typeface="ＭＳ Ｐゴシック" pitchFamily="50"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000" kern="0" dirty="0">
              <a:solidFill>
                <a:srgbClr val="002395"/>
              </a:solidFill>
              <a:latin typeface="+mn-lt"/>
              <a:ea typeface="ＭＳ Ｐゴシック" pitchFamily="50" charset="-128"/>
            </a:endParaRPr>
          </a:p>
        </p:txBody>
      </p:sp>
      <p:sp>
        <p:nvSpPr>
          <p:cNvPr id="6" name="Rectangle 2"/>
          <p:cNvSpPr txBox="1">
            <a:spLocks noChangeArrowheads="1"/>
          </p:cNvSpPr>
          <p:nvPr/>
        </p:nvSpPr>
        <p:spPr bwMode="auto">
          <a:xfrm>
            <a:off x="417635" y="3214689"/>
            <a:ext cx="7649308" cy="498475"/>
          </a:xfrm>
          <a:prstGeom prst="rect">
            <a:avLst/>
          </a:prstGeom>
          <a:noFill/>
          <a:ln w="9525">
            <a:noFill/>
            <a:miter lim="800000"/>
            <a:headEnd/>
            <a:tailEnd/>
          </a:ln>
        </p:spPr>
        <p:txBody>
          <a:bodyPr/>
          <a:lstStyle/>
          <a:p>
            <a:pPr defTabSz="893763" eaLnBrk="0" hangingPunct="0">
              <a:defRPr/>
            </a:pPr>
            <a:r>
              <a:rPr lang="id-ID" altLang="en-GB" sz="4000" u="sng" dirty="0">
                <a:solidFill>
                  <a:srgbClr val="0F2777"/>
                </a:solidFill>
                <a:latin typeface="+mj-lt"/>
                <a:ea typeface="ＭＳ Ｐゴシック" pitchFamily="20" charset="-128"/>
                <a:cs typeface="Arial" charset="0"/>
              </a:rPr>
              <a:t>f</a:t>
            </a:r>
            <a:r>
              <a:rPr lang="en-US" altLang="en-GB" sz="4000" u="sng" dirty="0" err="1">
                <a:solidFill>
                  <a:srgbClr val="0F2777"/>
                </a:solidFill>
                <a:latin typeface="+mj-lt"/>
                <a:ea typeface="ＭＳ Ｐゴシック" pitchFamily="20" charset="-128"/>
                <a:cs typeface="Arial" charset="0"/>
              </a:rPr>
              <a:t>rom</a:t>
            </a:r>
            <a:r>
              <a:rPr lang="en-US" altLang="en-GB" sz="4000" u="sng" dirty="0">
                <a:solidFill>
                  <a:srgbClr val="0F2777"/>
                </a:solidFill>
                <a:latin typeface="+mj-lt"/>
                <a:ea typeface="ＭＳ Ｐゴシック" pitchFamily="20" charset="-128"/>
                <a:cs typeface="Arial" charset="0"/>
              </a:rPr>
              <a:t> ITIL v3</a:t>
            </a:r>
          </a:p>
        </p:txBody>
      </p:sp>
    </p:spTree>
    <p:extLst>
      <p:ext uri="{BB962C8B-B14F-4D97-AF65-F5344CB8AC3E}">
        <p14:creationId xmlns:p14="http://schemas.microsoft.com/office/powerpoint/2010/main" val="3838091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15462" y="285751"/>
            <a:ext cx="8001000" cy="498475"/>
          </a:xfrm>
        </p:spPr>
        <p:txBody>
          <a:bodyPr lIns="91440" tIns="45720" rIns="91440" bIns="45720">
            <a:normAutofit fontScale="90000"/>
          </a:bodyPr>
          <a:lstStyle/>
          <a:p>
            <a:pPr>
              <a:defRPr/>
            </a:pPr>
            <a:r>
              <a:rPr lang="id-ID" altLang="en-GB" sz="4000" kern="1200" dirty="0" smtClean="0">
                <a:solidFill>
                  <a:srgbClr val="0F2777"/>
                </a:solidFill>
                <a:ea typeface="ＭＳ Ｐゴシック" pitchFamily="20" charset="-128"/>
                <a:cs typeface="Arial" charset="0"/>
              </a:rPr>
              <a:t>f</a:t>
            </a:r>
            <a:r>
              <a:rPr lang="en-US" altLang="en-GB" sz="4000" kern="1200" dirty="0" err="1" smtClean="0">
                <a:solidFill>
                  <a:srgbClr val="0F2777"/>
                </a:solidFill>
                <a:ea typeface="ＭＳ Ｐゴシック" pitchFamily="20" charset="-128"/>
                <a:cs typeface="Arial" charset="0"/>
              </a:rPr>
              <a:t>rom</a:t>
            </a:r>
            <a:r>
              <a:rPr lang="en-US" altLang="en-GB" sz="4000" kern="1200" dirty="0" smtClean="0">
                <a:solidFill>
                  <a:srgbClr val="0F2777"/>
                </a:solidFill>
                <a:ea typeface="ＭＳ Ｐゴシック" pitchFamily="20" charset="-128"/>
                <a:cs typeface="Arial" charset="0"/>
              </a:rPr>
              <a:t> ITIL v3</a:t>
            </a:r>
          </a:p>
        </p:txBody>
      </p:sp>
      <p:sp>
        <p:nvSpPr>
          <p:cNvPr id="17412" name="Rectangle 3"/>
          <p:cNvSpPr>
            <a:spLocks noGrp="1" noChangeArrowheads="1"/>
          </p:cNvSpPr>
          <p:nvPr>
            <p:ph idx="1"/>
          </p:nvPr>
        </p:nvSpPr>
        <p:spPr>
          <a:xfrm>
            <a:off x="153866" y="1643063"/>
            <a:ext cx="8990134" cy="4038600"/>
          </a:xfrm>
        </p:spPr>
        <p:txBody>
          <a:bodyPr lIns="91440" tIns="45720" rIns="91440" bIns="45720"/>
          <a:lstStyle/>
          <a:p>
            <a:pPr marL="228600" indent="-228600">
              <a:lnSpc>
                <a:spcPct val="90000"/>
              </a:lnSpc>
            </a:pPr>
            <a:endParaRPr lang="en-US" sz="2000" smtClean="0"/>
          </a:p>
          <a:p>
            <a:pPr marL="228600" indent="-228600">
              <a:buFont typeface="Wingdings" pitchFamily="2" charset="2"/>
              <a:buNone/>
            </a:pPr>
            <a:r>
              <a:rPr lang="en-US" sz="2400" smtClean="0"/>
              <a:t>Service management is a set of specialized organizational capabilities for providing </a:t>
            </a:r>
            <a:r>
              <a:rPr lang="en-US" sz="4800" smtClean="0"/>
              <a:t>value</a:t>
            </a:r>
            <a:r>
              <a:rPr lang="en-US" sz="2400" smtClean="0"/>
              <a:t> to customers in the form of services</a:t>
            </a:r>
          </a:p>
          <a:p>
            <a:pPr marL="228600" indent="-228600"/>
            <a:endParaRPr lang="en-US" sz="2400" smtClean="0"/>
          </a:p>
          <a:p>
            <a:pPr marL="228600" indent="-228600">
              <a:buFont typeface="Wingdings" pitchFamily="2" charset="2"/>
              <a:buNone/>
            </a:pPr>
            <a:r>
              <a:rPr lang="en-US" sz="4800" smtClean="0"/>
              <a:t>Value = Utility + Warranty</a:t>
            </a:r>
          </a:p>
          <a:p>
            <a:pPr marL="228600" indent="-228600"/>
            <a:endParaRPr lang="en-US" sz="3600" smtClean="0"/>
          </a:p>
          <a:p>
            <a:pPr marL="228600" indent="-228600"/>
            <a:endParaRPr lang="en-US" sz="2400" smtClean="0"/>
          </a:p>
          <a:p>
            <a:pPr marL="228600" indent="-228600"/>
            <a:endParaRPr lang="en-US" sz="2000" smtClean="0"/>
          </a:p>
          <a:p>
            <a:pPr marL="228600" indent="-228600"/>
            <a:endParaRPr lang="en-US" sz="2000" smtClean="0"/>
          </a:p>
          <a:p>
            <a:pPr marL="228600" indent="-228600"/>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p:txBody>
      </p:sp>
      <p:sp>
        <p:nvSpPr>
          <p:cNvPr id="17410" name="Slide Number Placeholder 5"/>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21570E00-6524-4DF4-B6D8-F84923F00316}" type="slidenum">
              <a:rPr lang="en-US" sz="1000" smtClean="0">
                <a:solidFill>
                  <a:schemeClr val="bg1"/>
                </a:solidFill>
                <a:latin typeface="Helvetica" pitchFamily="34" charset="0"/>
              </a:rPr>
              <a:pPr eaLnBrk="1" hangingPunct="1"/>
              <a:t>11</a:t>
            </a:fld>
            <a:endParaRPr lang="en-US" sz="1000" smtClean="0">
              <a:solidFill>
                <a:schemeClr val="bg1"/>
              </a:solidFill>
              <a:latin typeface="Helvetica" pitchFamily="34" charset="0"/>
            </a:endParaRPr>
          </a:p>
        </p:txBody>
      </p:sp>
    </p:spTree>
    <p:extLst>
      <p:ext uri="{BB962C8B-B14F-4D97-AF65-F5344CB8AC3E}">
        <p14:creationId xmlns:p14="http://schemas.microsoft.com/office/powerpoint/2010/main" val="2095374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lIns="91440" tIns="45720" rIns="91440" bIns="45720"/>
          <a:lstStyle/>
          <a:p>
            <a:endParaRPr lang="id-ID" smtClean="0"/>
          </a:p>
        </p:txBody>
      </p:sp>
      <p:pic>
        <p:nvPicPr>
          <p:cNvPr id="184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00188"/>
            <a:ext cx="914400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9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351693" y="1285876"/>
            <a:ext cx="4242289" cy="498475"/>
          </a:xfrm>
        </p:spPr>
        <p:txBody>
          <a:bodyPr lIns="91440" tIns="45720" rIns="91440" bIns="45720">
            <a:normAutofit fontScale="90000"/>
          </a:bodyPr>
          <a:lstStyle/>
          <a:p>
            <a:pPr>
              <a:defRPr/>
            </a:pPr>
            <a:r>
              <a:rPr lang="en-US" altLang="en-GB" sz="3200" kern="1200" dirty="0" smtClean="0">
                <a:solidFill>
                  <a:srgbClr val="0F2777"/>
                </a:solidFill>
                <a:ea typeface="ＭＳ Ｐゴシック" pitchFamily="20" charset="-128"/>
                <a:cs typeface="Arial" charset="0"/>
              </a:rPr>
              <a:t>Fit for Purpose -- Utility</a:t>
            </a:r>
          </a:p>
        </p:txBody>
      </p:sp>
      <p:sp>
        <p:nvSpPr>
          <p:cNvPr id="19460" name="Rectangle 3"/>
          <p:cNvSpPr>
            <a:spLocks noGrp="1" noChangeArrowheads="1"/>
          </p:cNvSpPr>
          <p:nvPr>
            <p:ph idx="1"/>
          </p:nvPr>
        </p:nvSpPr>
        <p:spPr>
          <a:xfrm>
            <a:off x="417635" y="1643064"/>
            <a:ext cx="3560885" cy="4071937"/>
          </a:xfrm>
        </p:spPr>
        <p:txBody>
          <a:bodyPr lIns="91440" tIns="45720" rIns="91440" bIns="45720"/>
          <a:lstStyle/>
          <a:p>
            <a:pPr marL="228600" indent="-228600">
              <a:lnSpc>
                <a:spcPct val="90000"/>
              </a:lnSpc>
            </a:pPr>
            <a:endParaRPr lang="en-US" sz="2000" smtClean="0"/>
          </a:p>
          <a:p>
            <a:pPr marL="228600" indent="-228600">
              <a:buFont typeface="Arial" charset="0"/>
              <a:buChar char="•"/>
            </a:pPr>
            <a:r>
              <a:rPr lang="en-US" sz="2400" smtClean="0"/>
              <a:t>Performance supported (positives added)</a:t>
            </a:r>
          </a:p>
          <a:p>
            <a:pPr marL="228600" indent="-228600">
              <a:buFont typeface="Arial" charset="0"/>
              <a:buChar char="•"/>
            </a:pPr>
            <a:endParaRPr lang="en-US" sz="2400" smtClean="0"/>
          </a:p>
          <a:p>
            <a:pPr marL="228600" indent="-228600">
              <a:buFont typeface="Arial" charset="0"/>
              <a:buChar char="•"/>
            </a:pPr>
            <a:r>
              <a:rPr lang="en-US" sz="2400" smtClean="0"/>
              <a:t>Constraints removed (negatives added)</a:t>
            </a:r>
          </a:p>
          <a:p>
            <a:pPr marL="228600" indent="-228600"/>
            <a:endParaRPr lang="en-US" sz="2400" smtClean="0"/>
          </a:p>
          <a:p>
            <a:pPr marL="228600" indent="-228600"/>
            <a:endParaRPr lang="en-US" sz="2000" smtClean="0"/>
          </a:p>
          <a:p>
            <a:pPr marL="228600" indent="-228600"/>
            <a:endParaRPr lang="en-US" sz="2000" smtClean="0"/>
          </a:p>
          <a:p>
            <a:pPr marL="228600" indent="-228600"/>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a:p>
            <a:pPr marL="750888" lvl="1">
              <a:lnSpc>
                <a:spcPct val="90000"/>
              </a:lnSpc>
            </a:pPr>
            <a:endParaRPr lang="en-US" sz="2000" smtClean="0"/>
          </a:p>
        </p:txBody>
      </p:sp>
      <p:sp>
        <p:nvSpPr>
          <p:cNvPr id="19458" name="Slide Number Placeholder 5"/>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C2757FD5-9E6F-4EE1-B8FA-03FDD45F4757}" type="slidenum">
              <a:rPr lang="en-US" sz="1000" smtClean="0">
                <a:solidFill>
                  <a:schemeClr val="bg1"/>
                </a:solidFill>
                <a:latin typeface="Helvetica" pitchFamily="34" charset="0"/>
              </a:rPr>
              <a:pPr eaLnBrk="1" hangingPunct="1"/>
              <a:t>13</a:t>
            </a:fld>
            <a:endParaRPr lang="en-US" sz="1000" smtClean="0">
              <a:solidFill>
                <a:schemeClr val="bg1"/>
              </a:solidFill>
              <a:latin typeface="Helvetica" pitchFamily="34" charset="0"/>
            </a:endParaRPr>
          </a:p>
        </p:txBody>
      </p:sp>
      <p:sp>
        <p:nvSpPr>
          <p:cNvPr id="5" name="Rectangle 3"/>
          <p:cNvSpPr txBox="1">
            <a:spLocks noChangeArrowheads="1"/>
          </p:cNvSpPr>
          <p:nvPr/>
        </p:nvSpPr>
        <p:spPr bwMode="auto">
          <a:xfrm>
            <a:off x="5385289" y="1500188"/>
            <a:ext cx="3758711" cy="4343400"/>
          </a:xfrm>
          <a:prstGeom prst="rect">
            <a:avLst/>
          </a:prstGeom>
          <a:noFill/>
          <a:ln w="9525">
            <a:noFill/>
            <a:miter lim="800000"/>
            <a:headEnd/>
            <a:tailEnd/>
          </a:ln>
        </p:spPr>
        <p:txBody>
          <a:bodyPr/>
          <a:lstStyle/>
          <a:p>
            <a:pPr marL="228600" indent="-228600" defTabSz="893763" eaLnBrk="0" hangingPunct="0">
              <a:lnSpc>
                <a:spcPct val="90000"/>
              </a:lnSpc>
              <a:spcBef>
                <a:spcPct val="20000"/>
              </a:spcBef>
              <a:buClr>
                <a:schemeClr val="bg2"/>
              </a:buClr>
              <a:buFont typeface="Wingdings" pitchFamily="2" charset="2"/>
              <a:buBlip>
                <a:blip r:embed="rId3"/>
              </a:buBlip>
              <a:defRPr/>
            </a:pPr>
            <a:endParaRPr lang="en-US" sz="2800" kern="0" dirty="0">
              <a:solidFill>
                <a:srgbClr val="002395"/>
              </a:solidFill>
              <a:latin typeface="+mn-lt"/>
              <a:ea typeface="ＭＳ Ｐゴシック" pitchFamily="-112" charset="-128"/>
              <a:cs typeface="ＭＳ Ｐゴシック" pitchFamily="-112" charset="-128"/>
            </a:endParaRPr>
          </a:p>
          <a:p>
            <a:pPr marL="228600" indent="-228600" defTabSz="893763" eaLnBrk="0" hangingPunct="0">
              <a:spcBef>
                <a:spcPct val="20000"/>
              </a:spcBef>
              <a:buClr>
                <a:schemeClr val="bg2"/>
              </a:buClr>
              <a:buFont typeface="Arial" pitchFamily="34" charset="0"/>
              <a:buChar char="•"/>
              <a:defRPr/>
            </a:pPr>
            <a:endParaRPr lang="en-US" sz="2400" kern="0" dirty="0" smtClean="0">
              <a:solidFill>
                <a:srgbClr val="002395"/>
              </a:solidFill>
              <a:latin typeface="+mn-lt"/>
              <a:ea typeface="ＭＳ Ｐゴシック" pitchFamily="-112" charset="-128"/>
              <a:cs typeface="ＭＳ Ｐゴシック" pitchFamily="-112" charset="-128"/>
            </a:endParaRPr>
          </a:p>
          <a:p>
            <a:pPr marL="228600" indent="-228600" defTabSz="893763" eaLnBrk="0" hangingPunct="0">
              <a:spcBef>
                <a:spcPct val="20000"/>
              </a:spcBef>
              <a:buClr>
                <a:schemeClr val="bg2"/>
              </a:buClr>
              <a:buFont typeface="Arial" pitchFamily="34" charset="0"/>
              <a:buChar char="•"/>
              <a:defRPr/>
            </a:pPr>
            <a:r>
              <a:rPr lang="en-US" sz="2400" kern="0" dirty="0" smtClean="0">
                <a:solidFill>
                  <a:srgbClr val="002395"/>
                </a:solidFill>
                <a:latin typeface="+mn-lt"/>
                <a:ea typeface="ＭＳ Ｐゴシック" pitchFamily="-112" charset="-128"/>
                <a:cs typeface="ＭＳ Ｐゴシック" pitchFamily="-112" charset="-128"/>
              </a:rPr>
              <a:t>Availability</a:t>
            </a:r>
            <a:endParaRPr lang="en-US" sz="2400" kern="0" dirty="0">
              <a:solidFill>
                <a:srgbClr val="002395"/>
              </a:solidFill>
              <a:latin typeface="+mn-lt"/>
              <a:ea typeface="ＭＳ Ｐゴシック" pitchFamily="-112" charset="-128"/>
              <a:cs typeface="ＭＳ Ｐゴシック" pitchFamily="-112" charset="-128"/>
            </a:endParaRPr>
          </a:p>
          <a:p>
            <a:pPr marL="228600" indent="-228600" defTabSz="893763" eaLnBrk="0" hangingPunct="0">
              <a:spcBef>
                <a:spcPct val="20000"/>
              </a:spcBef>
              <a:buClr>
                <a:schemeClr val="bg2"/>
              </a:buClr>
              <a:buFont typeface="Arial" pitchFamily="34" charset="0"/>
              <a:buChar char="•"/>
              <a:defRPr/>
            </a:pPr>
            <a:r>
              <a:rPr lang="en-US" sz="2400" kern="0" dirty="0">
                <a:solidFill>
                  <a:srgbClr val="002395"/>
                </a:solidFill>
                <a:latin typeface="+mn-lt"/>
                <a:ea typeface="ＭＳ Ｐゴシック" pitchFamily="-112" charset="-128"/>
                <a:cs typeface="ＭＳ Ｐゴシック" pitchFamily="-112" charset="-128"/>
              </a:rPr>
              <a:t>Capacity</a:t>
            </a:r>
          </a:p>
          <a:p>
            <a:pPr marL="228600" indent="-228600" defTabSz="893763" eaLnBrk="0" hangingPunct="0">
              <a:spcBef>
                <a:spcPct val="20000"/>
              </a:spcBef>
              <a:buClr>
                <a:schemeClr val="bg2"/>
              </a:buClr>
              <a:buFont typeface="Arial" pitchFamily="34" charset="0"/>
              <a:buChar char="•"/>
              <a:defRPr/>
            </a:pPr>
            <a:r>
              <a:rPr lang="en-US" sz="2400" kern="0" dirty="0">
                <a:solidFill>
                  <a:srgbClr val="002395"/>
                </a:solidFill>
                <a:latin typeface="+mn-lt"/>
                <a:ea typeface="ＭＳ Ｐゴシック" pitchFamily="-112" charset="-128"/>
                <a:cs typeface="ＭＳ Ｐゴシック" pitchFamily="-112" charset="-128"/>
              </a:rPr>
              <a:t>Continuity (recovery after a disaster)</a:t>
            </a:r>
          </a:p>
          <a:p>
            <a:pPr marL="228600" indent="-228600" defTabSz="893763" eaLnBrk="0" hangingPunct="0">
              <a:spcBef>
                <a:spcPct val="20000"/>
              </a:spcBef>
              <a:buClr>
                <a:schemeClr val="bg2"/>
              </a:buClr>
              <a:buFont typeface="Arial" pitchFamily="34" charset="0"/>
              <a:buChar char="•"/>
              <a:defRPr/>
            </a:pPr>
            <a:r>
              <a:rPr lang="en-US" sz="2400" kern="0" dirty="0">
                <a:solidFill>
                  <a:srgbClr val="002395"/>
                </a:solidFill>
                <a:latin typeface="+mn-lt"/>
                <a:ea typeface="ＭＳ Ｐゴシック" pitchFamily="-112" charset="-128"/>
                <a:cs typeface="ＭＳ Ｐゴシック" pitchFamily="-112" charset="-128"/>
              </a:rPr>
              <a:t>Security</a:t>
            </a:r>
          </a:p>
          <a:p>
            <a:pPr marL="228600" indent="-228600" defTabSz="893763" eaLnBrk="0" hangingPunct="0">
              <a:spcBef>
                <a:spcPct val="20000"/>
              </a:spcBef>
              <a:buClr>
                <a:schemeClr val="bg2"/>
              </a:buClr>
              <a:buFont typeface="Wingdings" pitchFamily="2" charset="2"/>
              <a:buBlip>
                <a:blip r:embed="rId3"/>
              </a:buBlip>
              <a:defRPr/>
            </a:pPr>
            <a:endParaRPr lang="en-US" sz="2800" kern="0" dirty="0">
              <a:solidFill>
                <a:srgbClr val="002395"/>
              </a:solidFill>
              <a:latin typeface="+mn-lt"/>
              <a:ea typeface="ＭＳ Ｐゴシック" pitchFamily="-112" charset="-128"/>
              <a:cs typeface="ＭＳ Ｐゴシック" pitchFamily="-112"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400" kern="0" dirty="0">
              <a:solidFill>
                <a:srgbClr val="002395"/>
              </a:solidFill>
              <a:latin typeface="+mn-lt"/>
              <a:ea typeface="ＭＳ Ｐゴシック" pitchFamily="-112"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400" kern="0" dirty="0">
              <a:solidFill>
                <a:srgbClr val="002395"/>
              </a:solidFill>
              <a:latin typeface="+mn-lt"/>
              <a:ea typeface="ＭＳ Ｐゴシック" pitchFamily="-112"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400" kern="0" dirty="0">
              <a:solidFill>
                <a:srgbClr val="002395"/>
              </a:solidFill>
              <a:latin typeface="+mn-lt"/>
              <a:ea typeface="ＭＳ Ｐゴシック" pitchFamily="-112" charset="-128"/>
            </a:endParaRPr>
          </a:p>
          <a:p>
            <a:pPr marL="750888" lvl="1" indent="-280988" defTabSz="893763" eaLnBrk="0" hangingPunct="0">
              <a:lnSpc>
                <a:spcPct val="90000"/>
              </a:lnSpc>
              <a:spcBef>
                <a:spcPct val="20000"/>
              </a:spcBef>
              <a:buClr>
                <a:srgbClr val="002395"/>
              </a:buClr>
              <a:buFont typeface="Symbol" pitchFamily="18" charset="2"/>
              <a:buChar char=""/>
              <a:defRPr/>
            </a:pPr>
            <a:endParaRPr lang="en-US" sz="2400" kern="0" dirty="0">
              <a:solidFill>
                <a:srgbClr val="002395"/>
              </a:solidFill>
              <a:latin typeface="+mn-lt"/>
              <a:ea typeface="ＭＳ Ｐゴシック" pitchFamily="-112" charset="-128"/>
            </a:endParaRPr>
          </a:p>
        </p:txBody>
      </p:sp>
      <p:sp>
        <p:nvSpPr>
          <p:cNvPr id="6" name="Rectangle 2"/>
          <p:cNvSpPr txBox="1">
            <a:spLocks noChangeArrowheads="1"/>
          </p:cNvSpPr>
          <p:nvPr/>
        </p:nvSpPr>
        <p:spPr bwMode="auto">
          <a:xfrm>
            <a:off x="5011615" y="1285876"/>
            <a:ext cx="4132385" cy="498475"/>
          </a:xfrm>
          <a:prstGeom prst="rect">
            <a:avLst/>
          </a:prstGeom>
          <a:noFill/>
          <a:ln w="9525">
            <a:noFill/>
            <a:miter lim="800000"/>
            <a:headEnd/>
            <a:tailEnd/>
          </a:ln>
        </p:spPr>
        <p:txBody>
          <a:bodyPr/>
          <a:lstStyle/>
          <a:p>
            <a:pPr defTabSz="893763" eaLnBrk="0" hangingPunct="0">
              <a:defRPr/>
            </a:pPr>
            <a:r>
              <a:rPr lang="en-US" altLang="en-GB" sz="3200" dirty="0">
                <a:solidFill>
                  <a:srgbClr val="0F2777"/>
                </a:solidFill>
                <a:latin typeface="+mj-lt"/>
                <a:ea typeface="ＭＳ Ｐゴシック" pitchFamily="20" charset="-128"/>
                <a:cs typeface="Arial" charset="0"/>
              </a:rPr>
              <a:t>Fit for Use -- Warranty</a:t>
            </a:r>
          </a:p>
        </p:txBody>
      </p:sp>
      <p:sp>
        <p:nvSpPr>
          <p:cNvPr id="7" name="Rectangle 2"/>
          <p:cNvSpPr txBox="1">
            <a:spLocks noChangeArrowheads="1"/>
          </p:cNvSpPr>
          <p:nvPr/>
        </p:nvSpPr>
        <p:spPr bwMode="auto">
          <a:xfrm>
            <a:off x="681405" y="357189"/>
            <a:ext cx="5341326" cy="498475"/>
          </a:xfrm>
          <a:prstGeom prst="rect">
            <a:avLst/>
          </a:prstGeom>
          <a:noFill/>
          <a:ln w="9525">
            <a:noFill/>
            <a:miter lim="800000"/>
            <a:headEnd/>
            <a:tailEnd/>
          </a:ln>
        </p:spPr>
        <p:txBody>
          <a:bodyPr/>
          <a:lstStyle/>
          <a:p>
            <a:pPr defTabSz="893763" eaLnBrk="0" hangingPunct="0">
              <a:defRPr/>
            </a:pPr>
            <a:r>
              <a:rPr lang="id-ID" altLang="en-GB" sz="4000" dirty="0">
                <a:solidFill>
                  <a:srgbClr val="0F2777"/>
                </a:solidFill>
                <a:latin typeface="+mj-lt"/>
                <a:ea typeface="ＭＳ Ｐゴシック" pitchFamily="20" charset="-128"/>
                <a:cs typeface="Arial" charset="0"/>
              </a:rPr>
              <a:t>Value</a:t>
            </a:r>
            <a:endParaRPr lang="en-US" altLang="en-GB" sz="4000" dirty="0">
              <a:solidFill>
                <a:srgbClr val="0F2777"/>
              </a:solidFill>
              <a:latin typeface="+mj-lt"/>
              <a:ea typeface="ＭＳ Ｐゴシック" pitchFamily="20" charset="-128"/>
              <a:cs typeface="Arial" charset="0"/>
            </a:endParaRPr>
          </a:p>
        </p:txBody>
      </p:sp>
    </p:spTree>
    <p:extLst>
      <p:ext uri="{BB962C8B-B14F-4D97-AF65-F5344CB8AC3E}">
        <p14:creationId xmlns:p14="http://schemas.microsoft.com/office/powerpoint/2010/main" val="2741184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361950" y="215900"/>
            <a:ext cx="8393113" cy="1300163"/>
          </a:xfrm>
        </p:spPr>
        <p:txBody>
          <a:bodyPr/>
          <a:lstStyle/>
          <a:p>
            <a:pPr eaLnBrk="1" hangingPunct="1">
              <a:defRPr/>
            </a:pPr>
            <a:r>
              <a:rPr lang="en-US" dirty="0" smtClean="0"/>
              <a:t>What is Architecture </a:t>
            </a:r>
            <a:br>
              <a:rPr lang="en-US" dirty="0" smtClean="0"/>
            </a:br>
            <a:r>
              <a:rPr lang="en-US" sz="4000" dirty="0" smtClean="0">
                <a:solidFill>
                  <a:schemeClr val="accent1"/>
                </a:solidFill>
              </a:rPr>
              <a:t>Formal Definition</a:t>
            </a:r>
          </a:p>
        </p:txBody>
      </p:sp>
      <p:sp>
        <p:nvSpPr>
          <p:cNvPr id="115715" name="Rectangle 3"/>
          <p:cNvSpPr>
            <a:spLocks noGrp="1" noChangeArrowheads="1"/>
          </p:cNvSpPr>
          <p:nvPr>
            <p:ph type="body" idx="1"/>
          </p:nvPr>
        </p:nvSpPr>
        <p:spPr>
          <a:xfrm>
            <a:off x="369888" y="1524000"/>
            <a:ext cx="8388350" cy="2393950"/>
          </a:xfrm>
        </p:spPr>
        <p:txBody>
          <a:bodyPr>
            <a:normAutofit/>
          </a:bodyPr>
          <a:lstStyle/>
          <a:p>
            <a:pPr eaLnBrk="1" hangingPunct="1">
              <a:defRPr/>
            </a:pPr>
            <a:r>
              <a:rPr lang="en-US" sz="4000" smtClean="0"/>
              <a:t>IEEE 1471-2000</a:t>
            </a:r>
            <a:endParaRPr lang="en-US" sz="2100" smtClean="0"/>
          </a:p>
          <a:p>
            <a:pPr lvl="1" eaLnBrk="1" hangingPunct="1">
              <a:defRPr/>
            </a:pPr>
            <a:r>
              <a:rPr lang="en-US" sz="2400" smtClean="0"/>
              <a:t> Software architecture is the </a:t>
            </a:r>
            <a:r>
              <a:rPr lang="en-US" sz="2400" b="0" u="sng" smtClean="0"/>
              <a:t>fundamental</a:t>
            </a:r>
            <a:r>
              <a:rPr lang="en-US" sz="2400" u="sng" smtClean="0"/>
              <a:t> </a:t>
            </a:r>
            <a:r>
              <a:rPr lang="en-US" sz="2400" b="0" u="sng" smtClean="0"/>
              <a:t>organization</a:t>
            </a:r>
            <a:r>
              <a:rPr lang="en-US" sz="2400" smtClean="0"/>
              <a:t> of a system, embodied in its </a:t>
            </a:r>
            <a:r>
              <a:rPr lang="en-US" sz="2400" b="0" u="sng" smtClean="0"/>
              <a:t>components</a:t>
            </a:r>
            <a:r>
              <a:rPr lang="en-US" sz="2400" smtClean="0"/>
              <a:t>, their </a:t>
            </a:r>
            <a:r>
              <a:rPr lang="en-US" sz="2400" b="0" u="sng" smtClean="0"/>
              <a:t>relationships</a:t>
            </a:r>
            <a:r>
              <a:rPr lang="en-US" sz="2400" smtClean="0"/>
              <a:t> to each other and the environment, and the </a:t>
            </a:r>
            <a:r>
              <a:rPr lang="en-US" sz="2400" b="0" u="sng" smtClean="0"/>
              <a:t>principles</a:t>
            </a:r>
            <a:r>
              <a:rPr lang="en-US" sz="2400" smtClean="0"/>
              <a:t> governing its design and evolution</a:t>
            </a:r>
            <a:endParaRPr lang="en-US" sz="4900" i="1" smtClean="0">
              <a:solidFill>
                <a:schemeClr val="accent1"/>
              </a:solidFill>
              <a:latin typeface="Arial Narrow" pitchFamily="34" charset="0"/>
            </a:endParaRPr>
          </a:p>
        </p:txBody>
      </p:sp>
      <p:sp>
        <p:nvSpPr>
          <p:cNvPr id="115717" name="Rectangle 5"/>
          <p:cNvSpPr>
            <a:spLocks noChangeArrowheads="1"/>
          </p:cNvSpPr>
          <p:nvPr/>
        </p:nvSpPr>
        <p:spPr bwMode="auto">
          <a:xfrm>
            <a:off x="7191375" y="6491288"/>
            <a:ext cx="1952625" cy="366712"/>
          </a:xfrm>
          <a:prstGeom prst="rect">
            <a:avLst/>
          </a:prstGeom>
          <a:solidFill>
            <a:schemeClr val="bg1"/>
          </a:solidFill>
          <a:ln w="9525">
            <a:noFill/>
            <a:miter lim="800000"/>
            <a:headEnd/>
            <a:tailEnd/>
          </a:ln>
          <a:effectLst/>
        </p:spPr>
        <p:txBody>
          <a:bodyPr>
            <a:spAutoFit/>
          </a:bodyPr>
          <a:lstStyle/>
          <a:p>
            <a:pPr>
              <a:defRPr/>
            </a:pPr>
            <a:r>
              <a:rPr lang="en-US" sz="1800" b="0">
                <a:solidFill>
                  <a:schemeClr val="accent1"/>
                </a:solidFill>
                <a:effectLst>
                  <a:outerShdw blurRad="38100" dist="38100" dir="2700000" algn="tl">
                    <a:srgbClr val="000000"/>
                  </a:outerShdw>
                </a:effectLst>
                <a:latin typeface="Arial" charset="0"/>
              </a:rPr>
              <a:t>IEEE 1471-2000</a:t>
            </a:r>
          </a:p>
        </p:txBody>
      </p:sp>
    </p:spTree>
    <p:extLst>
      <p:ext uri="{BB962C8B-B14F-4D97-AF65-F5344CB8AC3E}">
        <p14:creationId xmlns:p14="http://schemas.microsoft.com/office/powerpoint/2010/main" val="1884499026"/>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3"/>
          <p:cNvSpPr>
            <a:spLocks noGrp="1" noChangeArrowheads="1"/>
          </p:cNvSpPr>
          <p:nvPr>
            <p:ph type="body" idx="1"/>
          </p:nvPr>
        </p:nvSpPr>
        <p:spPr>
          <a:xfrm>
            <a:off x="404813" y="2176463"/>
            <a:ext cx="8388350" cy="3719512"/>
          </a:xfrm>
        </p:spPr>
        <p:txBody>
          <a:bodyPr>
            <a:normAutofit lnSpcReduction="10000"/>
          </a:bodyPr>
          <a:lstStyle/>
          <a:p>
            <a:pPr eaLnBrk="1" hangingPunct="1">
              <a:defRPr/>
            </a:pPr>
            <a:r>
              <a:rPr lang="en-US" sz="2000" dirty="0" smtClean="0">
                <a:effectLst>
                  <a:outerShdw blurRad="38100" dist="38100" dir="2700000" algn="tl">
                    <a:srgbClr val="000000">
                      <a:alpha val="43137"/>
                    </a:srgbClr>
                  </a:outerShdw>
                </a:effectLst>
              </a:rPr>
              <a:t>collection of the fundamental decisions about a software product/solution designed to meet the project‘s quality attributes</a:t>
            </a:r>
          </a:p>
          <a:p>
            <a:pPr eaLnBrk="1" hangingPunct="1">
              <a:buFont typeface="Wingdings" pitchFamily="2" charset="2"/>
              <a:buNone/>
              <a:defRPr/>
            </a:pPr>
            <a:endParaRPr lang="en-US" sz="2000" dirty="0" smtClean="0">
              <a:effectLst>
                <a:outerShdw blurRad="38100" dist="38100" dir="2700000" algn="tl">
                  <a:srgbClr val="000000">
                    <a:alpha val="43137"/>
                  </a:srgbClr>
                </a:outerShdw>
              </a:effectLst>
            </a:endParaRPr>
          </a:p>
          <a:p>
            <a:pPr eaLnBrk="1" hangingPunct="1">
              <a:defRPr/>
            </a:pPr>
            <a:r>
              <a:rPr lang="en-US" sz="2000" dirty="0" smtClean="0">
                <a:effectLst>
                  <a:outerShdw blurRad="38100" dist="38100" dir="2700000" algn="tl">
                    <a:srgbClr val="000000">
                      <a:alpha val="43137"/>
                    </a:srgbClr>
                  </a:outerShdw>
                </a:effectLst>
              </a:rPr>
              <a:t>Includes the main components, their main attributes, and their collaboration</a:t>
            </a:r>
          </a:p>
          <a:p>
            <a:pPr eaLnBrk="1" hangingPunct="1">
              <a:buFont typeface="Wingdings" pitchFamily="2" charset="2"/>
              <a:buNone/>
              <a:defRPr/>
            </a:pPr>
            <a:endParaRPr lang="en-US" sz="2000" dirty="0" smtClean="0">
              <a:effectLst>
                <a:outerShdw blurRad="38100" dist="38100" dir="2700000" algn="tl">
                  <a:srgbClr val="000000">
                    <a:alpha val="43137"/>
                  </a:srgbClr>
                </a:outerShdw>
              </a:effectLst>
            </a:endParaRPr>
          </a:p>
          <a:p>
            <a:pPr eaLnBrk="1" hangingPunct="1">
              <a:defRPr/>
            </a:pPr>
            <a:r>
              <a:rPr lang="en-US" sz="2000" dirty="0" smtClean="0">
                <a:effectLst>
                  <a:outerShdw blurRad="38100" dist="38100" dir="2700000" algn="tl">
                    <a:srgbClr val="000000">
                      <a:alpha val="43137"/>
                    </a:srgbClr>
                  </a:outerShdw>
                </a:effectLst>
              </a:rPr>
              <a:t>expressed in several levels of abstraction (depending on the project's size).</a:t>
            </a:r>
          </a:p>
          <a:p>
            <a:pPr eaLnBrk="1" hangingPunct="1">
              <a:buFont typeface="Wingdings" pitchFamily="2" charset="2"/>
              <a:buNone/>
              <a:defRPr/>
            </a:pPr>
            <a:r>
              <a:rPr lang="en-US" sz="2000" dirty="0" smtClean="0">
                <a:effectLst>
                  <a:outerShdw blurRad="38100" dist="38100" dir="2700000" algn="tl">
                    <a:srgbClr val="000000">
                      <a:alpha val="43137"/>
                    </a:srgbClr>
                  </a:outerShdw>
                </a:effectLst>
              </a:rPr>
              <a:t> </a:t>
            </a:r>
          </a:p>
          <a:p>
            <a:pPr eaLnBrk="1" hangingPunct="1">
              <a:defRPr/>
            </a:pPr>
            <a:r>
              <a:rPr lang="en-US" sz="2000" dirty="0" smtClean="0">
                <a:effectLst>
                  <a:outerShdw blurRad="38100" dist="38100" dir="2700000" algn="tl">
                    <a:srgbClr val="000000">
                      <a:alpha val="43137"/>
                    </a:srgbClr>
                  </a:outerShdw>
                </a:effectLst>
              </a:rPr>
              <a:t>Architecture is communicated from multiple viewpoints</a:t>
            </a:r>
          </a:p>
        </p:txBody>
      </p:sp>
      <p:sp>
        <p:nvSpPr>
          <p:cNvPr id="8" name="Rectangle 3"/>
          <p:cNvSpPr txBox="1">
            <a:spLocks noChangeArrowheads="1"/>
          </p:cNvSpPr>
          <p:nvPr/>
        </p:nvSpPr>
        <p:spPr bwMode="auto">
          <a:xfrm>
            <a:off x="217488" y="469900"/>
            <a:ext cx="9304337" cy="830263"/>
          </a:xfrm>
          <a:prstGeom prst="rect">
            <a:avLst/>
          </a:prstGeom>
          <a:noFill/>
          <a:ln w="9525">
            <a:noFill/>
            <a:miter lim="800000"/>
            <a:headEnd/>
            <a:tailEnd/>
          </a:ln>
          <a:effectLst/>
        </p:spPr>
        <p:txBody>
          <a:bodyPr>
            <a:spAutoFit/>
          </a:bodyPr>
          <a:lstStyle/>
          <a:p>
            <a:pPr marL="342900" indent="-342900">
              <a:defRPr/>
            </a:pPr>
            <a:r>
              <a:rPr lang="en-US" sz="4800" dirty="0">
                <a:solidFill>
                  <a:schemeClr val="tx2"/>
                </a:solidFill>
                <a:effectLst>
                  <a:outerShdw blurRad="38100" dist="38100" dir="2700000" algn="tl">
                    <a:srgbClr val="000000"/>
                  </a:outerShdw>
                </a:effectLst>
                <a:latin typeface="+mj-lt"/>
                <a:ea typeface="+mj-ea"/>
                <a:cs typeface="+mj-cs"/>
              </a:rPr>
              <a:t>What is Software Architecture</a:t>
            </a:r>
          </a:p>
        </p:txBody>
      </p:sp>
    </p:spTree>
    <p:extLst>
      <p:ext uri="{BB962C8B-B14F-4D97-AF65-F5344CB8AC3E}">
        <p14:creationId xmlns:p14="http://schemas.microsoft.com/office/powerpoint/2010/main" val="160595903"/>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81000" y="228600"/>
            <a:ext cx="8393113" cy="641350"/>
          </a:xfrm>
        </p:spPr>
        <p:txBody>
          <a:bodyPr>
            <a:normAutofit fontScale="90000"/>
          </a:bodyPr>
          <a:lstStyle/>
          <a:p>
            <a:pPr eaLnBrk="1" hangingPunct="1">
              <a:defRPr/>
            </a:pPr>
            <a:r>
              <a:rPr lang="en-US" sz="4000" smtClean="0"/>
              <a:t>Architecture is Early</a:t>
            </a:r>
            <a:endParaRPr lang="en-US" sz="3600" smtClean="0">
              <a:solidFill>
                <a:schemeClr val="accent1"/>
              </a:solidFill>
            </a:endParaRPr>
          </a:p>
        </p:txBody>
      </p:sp>
      <p:sp>
        <p:nvSpPr>
          <p:cNvPr id="121859" name="Rectangle 3"/>
          <p:cNvSpPr>
            <a:spLocks noGrp="1" noChangeArrowheads="1"/>
          </p:cNvSpPr>
          <p:nvPr>
            <p:ph type="body" idx="1"/>
          </p:nvPr>
        </p:nvSpPr>
        <p:spPr>
          <a:xfrm>
            <a:off x="381000" y="1416050"/>
            <a:ext cx="8388350" cy="3584575"/>
          </a:xfrm>
        </p:spPr>
        <p:txBody>
          <a:bodyPr/>
          <a:lstStyle/>
          <a:p>
            <a:pPr eaLnBrk="1" hangingPunct="1">
              <a:defRPr/>
            </a:pPr>
            <a:r>
              <a:rPr lang="en-US" sz="2800" smtClean="0"/>
              <a:t>Architecture represents the set of earliest design decisions</a:t>
            </a:r>
          </a:p>
          <a:p>
            <a:pPr lvl="1" eaLnBrk="1" hangingPunct="1">
              <a:defRPr/>
            </a:pPr>
            <a:r>
              <a:rPr lang="en-US" sz="2400" smtClean="0"/>
              <a:t>Hardest to change</a:t>
            </a:r>
          </a:p>
          <a:p>
            <a:pPr lvl="1" eaLnBrk="1" hangingPunct="1">
              <a:defRPr/>
            </a:pPr>
            <a:r>
              <a:rPr lang="en-US" sz="2400" smtClean="0"/>
              <a:t>Most critical to get right</a:t>
            </a:r>
          </a:p>
          <a:p>
            <a:pPr lvl="1" eaLnBrk="1" hangingPunct="1">
              <a:defRPr/>
            </a:pPr>
            <a:endParaRPr lang="en-US" sz="2400" smtClean="0"/>
          </a:p>
          <a:p>
            <a:pPr eaLnBrk="1" hangingPunct="1">
              <a:defRPr/>
            </a:pPr>
            <a:r>
              <a:rPr lang="en-US" sz="2800" smtClean="0"/>
              <a:t>Architecture is the first design artifact where a system’s quality attributes are addressed</a:t>
            </a:r>
          </a:p>
          <a:p>
            <a:pPr eaLnBrk="1" hangingPunct="1">
              <a:buFont typeface="Wingdings" pitchFamily="2" charset="2"/>
              <a:buNone/>
              <a:defRPr/>
            </a:pPr>
            <a:endParaRPr lang="en-US" sz="2800" smtClean="0"/>
          </a:p>
        </p:txBody>
      </p:sp>
    </p:spTree>
    <p:extLst>
      <p:ext uri="{BB962C8B-B14F-4D97-AF65-F5344CB8AC3E}">
        <p14:creationId xmlns:p14="http://schemas.microsoft.com/office/powerpoint/2010/main" val="1950317942"/>
      </p:ext>
    </p:extLst>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228600"/>
            <a:ext cx="8393113" cy="641350"/>
          </a:xfrm>
        </p:spPr>
        <p:txBody>
          <a:bodyPr>
            <a:normAutofit fontScale="90000"/>
          </a:bodyPr>
          <a:lstStyle/>
          <a:p>
            <a:pPr eaLnBrk="1" hangingPunct="1">
              <a:defRPr/>
            </a:pPr>
            <a:r>
              <a:rPr lang="en-US" sz="4000" dirty="0" smtClean="0"/>
              <a:t>Why Architecture?</a:t>
            </a:r>
            <a:endParaRPr lang="en-US" sz="3600" dirty="0" smtClean="0">
              <a:solidFill>
                <a:schemeClr val="accent1"/>
              </a:solidFill>
            </a:endParaRPr>
          </a:p>
        </p:txBody>
      </p:sp>
      <p:sp>
        <p:nvSpPr>
          <p:cNvPr id="122883" name="Rectangle 3"/>
          <p:cNvSpPr>
            <a:spLocks noGrp="1" noChangeArrowheads="1"/>
          </p:cNvSpPr>
          <p:nvPr>
            <p:ph type="body" idx="1"/>
          </p:nvPr>
        </p:nvSpPr>
        <p:spPr>
          <a:xfrm>
            <a:off x="381000" y="1416050"/>
            <a:ext cx="8388350" cy="5576888"/>
          </a:xfrm>
        </p:spPr>
        <p:txBody>
          <a:bodyPr/>
          <a:lstStyle/>
          <a:p>
            <a:pPr eaLnBrk="1" hangingPunct="1">
              <a:defRPr/>
            </a:pPr>
            <a:r>
              <a:rPr lang="en-US" smtClean="0"/>
              <a:t>Architecture serves as the blueprint for the system but also the project:</a:t>
            </a:r>
          </a:p>
          <a:p>
            <a:pPr lvl="1" eaLnBrk="1" hangingPunct="1">
              <a:defRPr/>
            </a:pPr>
            <a:r>
              <a:rPr lang="en-US" smtClean="0"/>
              <a:t>Team structure</a:t>
            </a:r>
          </a:p>
          <a:p>
            <a:pPr lvl="1" eaLnBrk="1" hangingPunct="1">
              <a:defRPr/>
            </a:pPr>
            <a:r>
              <a:rPr lang="en-US" smtClean="0"/>
              <a:t>Documentation organization</a:t>
            </a:r>
          </a:p>
          <a:p>
            <a:pPr lvl="1" eaLnBrk="1" hangingPunct="1">
              <a:defRPr/>
            </a:pPr>
            <a:r>
              <a:rPr lang="en-US" smtClean="0"/>
              <a:t>Work breakdown structure</a:t>
            </a:r>
          </a:p>
          <a:p>
            <a:pPr lvl="1" eaLnBrk="1" hangingPunct="1">
              <a:defRPr/>
            </a:pPr>
            <a:r>
              <a:rPr lang="en-US" smtClean="0"/>
              <a:t>Scheduling, planning, budgeting</a:t>
            </a:r>
          </a:p>
          <a:p>
            <a:pPr lvl="1" eaLnBrk="1" hangingPunct="1">
              <a:defRPr/>
            </a:pPr>
            <a:r>
              <a:rPr lang="en-US" smtClean="0"/>
              <a:t>Unit testing, integration</a:t>
            </a:r>
          </a:p>
          <a:p>
            <a:pPr eaLnBrk="1" hangingPunct="1">
              <a:defRPr/>
            </a:pPr>
            <a:r>
              <a:rPr lang="en-US" smtClean="0"/>
              <a:t>Architecture establishes the communication and coordination mechanisms among components</a:t>
            </a:r>
          </a:p>
          <a:p>
            <a:pPr eaLnBrk="1" hangingPunct="1">
              <a:defRPr/>
            </a:pPr>
            <a:endParaRPr lang="en-US" smtClean="0"/>
          </a:p>
        </p:txBody>
      </p:sp>
    </p:spTree>
    <p:extLst>
      <p:ext uri="{BB962C8B-B14F-4D97-AF65-F5344CB8AC3E}">
        <p14:creationId xmlns:p14="http://schemas.microsoft.com/office/powerpoint/2010/main" val="3712621171"/>
      </p:ext>
    </p:extLst>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SOA?</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SOA </a:t>
            </a:r>
            <a:r>
              <a:rPr lang="en-US" dirty="0"/>
              <a:t>is a technical architecture </a:t>
            </a:r>
            <a:r>
              <a:rPr lang="en-US" dirty="0" smtClean="0"/>
              <a:t>supported by </a:t>
            </a:r>
            <a:r>
              <a:rPr lang="en-US" dirty="0"/>
              <a:t>standard formats and protocols. </a:t>
            </a:r>
            <a:endParaRPr lang="en-US" dirty="0" smtClean="0"/>
          </a:p>
          <a:p>
            <a:r>
              <a:rPr lang="en-US" dirty="0" smtClean="0"/>
              <a:t>SOA represents </a:t>
            </a:r>
            <a:r>
              <a:rPr lang="en-US" dirty="0"/>
              <a:t>a shift within the enterprise toward breaking up </a:t>
            </a:r>
            <a:r>
              <a:rPr lang="en-US" dirty="0" smtClean="0"/>
              <a:t>organizational silos </a:t>
            </a:r>
            <a:r>
              <a:rPr lang="en-US" dirty="0"/>
              <a:t>and monolithic information systems to enable ﬂexibility </a:t>
            </a:r>
            <a:r>
              <a:rPr lang="en-US" dirty="0" smtClean="0"/>
              <a:t>in how </a:t>
            </a:r>
            <a:r>
              <a:rPr lang="en-US" dirty="0"/>
              <a:t>customer solutions are assembled. </a:t>
            </a:r>
          </a:p>
        </p:txBody>
      </p:sp>
      <p:sp>
        <p:nvSpPr>
          <p:cNvPr id="4" name="Content Placeholder 3"/>
          <p:cNvSpPr>
            <a:spLocks noGrp="1"/>
          </p:cNvSpPr>
          <p:nvPr>
            <p:ph sz="half" idx="2"/>
          </p:nvPr>
        </p:nvSpPr>
        <p:spPr/>
        <p:txBody>
          <a:bodyPr>
            <a:normAutofit fontScale="77500" lnSpcReduction="20000"/>
          </a:bodyPr>
          <a:lstStyle/>
          <a:p>
            <a:r>
              <a:rPr lang="en-US" dirty="0"/>
              <a:t>SOA is about connecting customer requirements with </a:t>
            </a:r>
            <a:r>
              <a:rPr lang="en-US" dirty="0" smtClean="0"/>
              <a:t>enterprise capabilities</a:t>
            </a:r>
            <a:r>
              <a:rPr lang="en-US" dirty="0"/>
              <a:t>, regardless of technology landscape or arbitrary </a:t>
            </a:r>
            <a:r>
              <a:rPr lang="en-US" dirty="0" smtClean="0"/>
              <a:t>organizational boundaries</a:t>
            </a:r>
            <a:r>
              <a:rPr lang="en-US" dirty="0"/>
              <a:t>.</a:t>
            </a:r>
          </a:p>
        </p:txBody>
      </p:sp>
    </p:spTree>
    <p:extLst>
      <p:ext uri="{BB962C8B-B14F-4D97-AF65-F5344CB8AC3E}">
        <p14:creationId xmlns:p14="http://schemas.microsoft.com/office/powerpoint/2010/main" val="861020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Text Placeholder 2"/>
          <p:cNvSpPr>
            <a:spLocks noGrp="1"/>
          </p:cNvSpPr>
          <p:nvPr>
            <p:ph type="body" idx="1"/>
          </p:nvPr>
        </p:nvSpPr>
        <p:spPr/>
        <p:txBody>
          <a:bodyPr>
            <a:noAutofit/>
          </a:bodyPr>
          <a:lstStyle/>
          <a:p>
            <a:r>
              <a:rPr lang="en-US" sz="2400" dirty="0"/>
              <a:t>Originally, businesses deployed local </a:t>
            </a:r>
            <a:r>
              <a:rPr lang="en-US" sz="2400" dirty="0" smtClean="0"/>
              <a:t>software (applications </a:t>
            </a:r>
            <a:r>
              <a:rPr lang="en-US" sz="2400" dirty="0"/>
              <a:t>and databases) and hardware (personal </a:t>
            </a:r>
            <a:r>
              <a:rPr lang="en-US" sz="2400" dirty="0" smtClean="0"/>
              <a:t>computers and </a:t>
            </a:r>
            <a:r>
              <a:rPr lang="en-US" sz="2400" dirty="0"/>
              <a:t>servers) to support business operations. </a:t>
            </a:r>
            <a:endParaRPr lang="en-US" sz="2400" dirty="0" smtClean="0"/>
          </a:p>
          <a:p>
            <a:endParaRPr lang="en-US" sz="2400" dirty="0"/>
          </a:p>
          <a:p>
            <a:r>
              <a:rPr lang="en-US" sz="2400" dirty="0" smtClean="0"/>
              <a:t>Large</a:t>
            </a:r>
            <a:r>
              <a:rPr lang="en-US" sz="2400" dirty="0"/>
              <a:t>, distributed </a:t>
            </a:r>
            <a:r>
              <a:rPr lang="en-US" sz="2400" dirty="0" smtClean="0"/>
              <a:t>businesses would </a:t>
            </a:r>
            <a:r>
              <a:rPr lang="en-US" sz="2400" dirty="0"/>
              <a:t>require multiple instances of such software. </a:t>
            </a:r>
            <a:endParaRPr lang="en-US" sz="2400" dirty="0" smtClean="0"/>
          </a:p>
          <a:p>
            <a:endParaRPr lang="en-US" sz="2400" dirty="0"/>
          </a:p>
        </p:txBody>
      </p:sp>
    </p:spTree>
    <p:extLst>
      <p:ext uri="{BB962C8B-B14F-4D97-AF65-F5344CB8AC3E}">
        <p14:creationId xmlns:p14="http://schemas.microsoft.com/office/powerpoint/2010/main" val="3670461449"/>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Service?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77906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(2)</a:t>
            </a:r>
            <a:endParaRPr lang="en-US" dirty="0"/>
          </a:p>
        </p:txBody>
      </p:sp>
      <p:sp>
        <p:nvSpPr>
          <p:cNvPr id="3" name="Text Placeholder 2"/>
          <p:cNvSpPr>
            <a:spLocks noGrp="1"/>
          </p:cNvSpPr>
          <p:nvPr>
            <p:ph type="body" idx="1"/>
          </p:nvPr>
        </p:nvSpPr>
        <p:spPr/>
        <p:txBody>
          <a:bodyPr>
            <a:normAutofit/>
          </a:bodyPr>
          <a:lstStyle/>
          <a:p>
            <a:r>
              <a:rPr lang="en-US" dirty="0"/>
              <a:t>Later, network infrastructure and distributed computing technologies allowed businesses to deploy centralized solutions (software and hardware) with distributed client-side access in lieu of multiple copies of the full software/hardware stack. These centralized solutions are much more economical and more powerful than having a bunch of solutions deployed in every location. </a:t>
            </a:r>
          </a:p>
          <a:p>
            <a:endParaRPr lang="en-US" dirty="0"/>
          </a:p>
          <a:p>
            <a:r>
              <a:rPr lang="en-US" dirty="0"/>
              <a:t>The drawback, however, is that these solutions are not ﬂexible. </a:t>
            </a:r>
            <a:r>
              <a:rPr lang="en-US" dirty="0" smtClean="0"/>
              <a:t> They </a:t>
            </a:r>
            <a:r>
              <a:rPr lang="en-US" dirty="0"/>
              <a:t>offer a </a:t>
            </a:r>
            <a:r>
              <a:rPr lang="en-US" dirty="0" smtClean="0"/>
              <a:t>MONOLITHIC, ONE-SIZE-FITS-ALL solution</a:t>
            </a:r>
            <a:r>
              <a:rPr lang="en-US" dirty="0"/>
              <a:t>. </a:t>
            </a:r>
          </a:p>
        </p:txBody>
      </p:sp>
    </p:spTree>
    <p:extLst>
      <p:ext uri="{BB962C8B-B14F-4D97-AF65-F5344CB8AC3E}">
        <p14:creationId xmlns:p14="http://schemas.microsoft.com/office/powerpoint/2010/main" val="789739537"/>
      </p:ext>
    </p:extLst>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(3)</a:t>
            </a:r>
            <a:endParaRPr lang="en-US" dirty="0"/>
          </a:p>
        </p:txBody>
      </p:sp>
      <p:sp>
        <p:nvSpPr>
          <p:cNvPr id="3" name="Text Placeholder 2"/>
          <p:cNvSpPr>
            <a:spLocks noGrp="1"/>
          </p:cNvSpPr>
          <p:nvPr>
            <p:ph type="body" idx="1"/>
          </p:nvPr>
        </p:nvSpPr>
        <p:spPr/>
        <p:txBody>
          <a:bodyPr>
            <a:normAutofit/>
          </a:bodyPr>
          <a:lstStyle/>
          <a:p>
            <a:r>
              <a:rPr lang="en-US" dirty="0"/>
              <a:t>If </a:t>
            </a:r>
            <a:r>
              <a:rPr lang="en-US" dirty="0" smtClean="0"/>
              <a:t>you need </a:t>
            </a:r>
            <a:r>
              <a:rPr lang="en-US" dirty="0"/>
              <a:t>to tweak one aspect of business operations (e.g., modify </a:t>
            </a:r>
            <a:r>
              <a:rPr lang="en-US" dirty="0" smtClean="0"/>
              <a:t>your supply </a:t>
            </a:r>
            <a:r>
              <a:rPr lang="en-US" dirty="0"/>
              <a:t>chain process, change the data processing logic for one </a:t>
            </a:r>
            <a:r>
              <a:rPr lang="en-US" dirty="0" smtClean="0"/>
              <a:t>product type</a:t>
            </a:r>
            <a:r>
              <a:rPr lang="en-US" dirty="0"/>
              <a:t>, outsource one component of the application, etc.), you </a:t>
            </a:r>
            <a:r>
              <a:rPr lang="en-US" dirty="0" smtClean="0"/>
              <a:t>generally have </a:t>
            </a:r>
            <a:r>
              <a:rPr lang="en-US" dirty="0"/>
              <a:t>to go through a long design–development–testing–deployment </a:t>
            </a:r>
            <a:r>
              <a:rPr lang="en-US" dirty="0" smtClean="0"/>
              <a:t>life cycle</a:t>
            </a:r>
            <a:r>
              <a:rPr lang="en-US" dirty="0"/>
              <a:t>. </a:t>
            </a:r>
            <a:endParaRPr lang="en-US" dirty="0" smtClean="0"/>
          </a:p>
        </p:txBody>
      </p:sp>
    </p:spTree>
    <p:extLst>
      <p:ext uri="{BB962C8B-B14F-4D97-AF65-F5344CB8AC3E}">
        <p14:creationId xmlns:p14="http://schemas.microsoft.com/office/powerpoint/2010/main" val="1075816013"/>
      </p:ext>
    </p:extLst>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(4)</a:t>
            </a:r>
            <a:endParaRPr lang="en-US" dirty="0"/>
          </a:p>
        </p:txBody>
      </p:sp>
      <p:sp>
        <p:nvSpPr>
          <p:cNvPr id="3" name="Text Placeholder 2"/>
          <p:cNvSpPr>
            <a:spLocks noGrp="1"/>
          </p:cNvSpPr>
          <p:nvPr>
            <p:ph type="body" idx="1"/>
          </p:nvPr>
        </p:nvSpPr>
        <p:spPr/>
        <p:txBody>
          <a:bodyPr>
            <a:normAutofit/>
          </a:bodyPr>
          <a:lstStyle/>
          <a:p>
            <a:r>
              <a:rPr lang="en-US" dirty="0"/>
              <a:t>Service orientation is about taking those monolithic solutions and breaking them up into ﬂexible, reusable, and conﬁgurable components.</a:t>
            </a:r>
          </a:p>
          <a:p>
            <a:r>
              <a:rPr lang="en-US" dirty="0"/>
              <a:t>These components, or services, are available to service requests from anywhere in the network without the traditional barriers of operating system, programming language, or platform technology. </a:t>
            </a:r>
          </a:p>
          <a:p>
            <a:r>
              <a:rPr lang="en-US" dirty="0"/>
              <a:t>Additionally, these can be reconﬁgured and a chain of services rearranged in a fraction of the time that traditional solutions can be changed in order to respond to changing business needs. </a:t>
            </a:r>
          </a:p>
        </p:txBody>
      </p:sp>
    </p:spTree>
    <p:extLst>
      <p:ext uri="{BB962C8B-B14F-4D97-AF65-F5344CB8AC3E}">
        <p14:creationId xmlns:p14="http://schemas.microsoft.com/office/powerpoint/2010/main" val="4235738199"/>
      </p:ext>
    </p:extLst>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705600" cy="1371600"/>
          </a:xfrm>
        </p:spPr>
        <p:txBody>
          <a:bodyPr/>
          <a:lstStyle/>
          <a:p>
            <a:r>
              <a:rPr lang="en-US" dirty="0" smtClean="0"/>
              <a:t>Service Orientation Analogy</a:t>
            </a:r>
            <a:endParaRPr lang="en-US" dirty="0"/>
          </a:p>
        </p:txBody>
      </p:sp>
      <p:sp>
        <p:nvSpPr>
          <p:cNvPr id="3" name="Text Placeholder 2"/>
          <p:cNvSpPr>
            <a:spLocks noGrp="1"/>
          </p:cNvSpPr>
          <p:nvPr>
            <p:ph type="body" idx="1"/>
          </p:nvPr>
        </p:nvSpPr>
        <p:spPr/>
        <p:txBody>
          <a:bodyPr/>
          <a:lstStyle/>
          <a:p>
            <a:r>
              <a:rPr lang="en-US" dirty="0"/>
              <a:t>To return to our electric utility industry analogy, service orientation allows enterprises to respond more readily to electricity demand (service requests) and to adjust power supplied by power plants (reconﬁgure service providers) to adjust to the demands of the grid (network</a:t>
            </a:r>
            <a:r>
              <a:rPr lang="en-US" dirty="0" smtClean="0"/>
              <a:t>).</a:t>
            </a:r>
            <a:endParaRPr lang="en-US" dirty="0"/>
          </a:p>
        </p:txBody>
      </p:sp>
    </p:spTree>
    <p:extLst>
      <p:ext uri="{BB962C8B-B14F-4D97-AF65-F5344CB8AC3E}">
        <p14:creationId xmlns:p14="http://schemas.microsoft.com/office/powerpoint/2010/main" val="163275408"/>
      </p:ext>
    </p:extLst>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066800"/>
            <a:ext cx="7537298" cy="5029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662380"/>
      </p:ext>
    </p:extLst>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162800" cy="4575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995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 Copyright IBM Corporation 2006, 2007. All rights reserved</a:t>
            </a:r>
          </a:p>
        </p:txBody>
      </p:sp>
      <p:sp>
        <p:nvSpPr>
          <p:cNvPr id="147458" name="Rectangle 2"/>
          <p:cNvSpPr>
            <a:spLocks noGrp="1" noChangeArrowheads="1"/>
          </p:cNvSpPr>
          <p:nvPr>
            <p:ph type="title"/>
          </p:nvPr>
        </p:nvSpPr>
        <p:spPr/>
        <p:txBody>
          <a:bodyPr/>
          <a:lstStyle/>
          <a:p>
            <a:r>
              <a:rPr lang="en-US"/>
              <a:t>Context and motivations</a:t>
            </a:r>
          </a:p>
        </p:txBody>
      </p:sp>
      <p:sp>
        <p:nvSpPr>
          <p:cNvPr id="147459" name="Rectangle 3"/>
          <p:cNvSpPr>
            <a:spLocks noGrp="1" noChangeArrowheads="1"/>
          </p:cNvSpPr>
          <p:nvPr>
            <p:ph type="body" sz="half" idx="1"/>
          </p:nvPr>
        </p:nvSpPr>
        <p:spPr>
          <a:xfrm>
            <a:off x="227463" y="1218427"/>
            <a:ext cx="7621196" cy="842454"/>
          </a:xfrm>
        </p:spPr>
        <p:txBody>
          <a:bodyPr>
            <a:normAutofit fontScale="92500"/>
          </a:bodyPr>
          <a:lstStyle/>
          <a:p>
            <a:r>
              <a:rPr lang="en-US" altLang="ja-JP" sz="2100">
                <a:ea typeface="ＭＳ Ｐゴシック" pitchFamily="34" charset="-128"/>
              </a:rPr>
              <a:t>Services becoming the new hub of most modern economies</a:t>
            </a:r>
          </a:p>
          <a:p>
            <a:r>
              <a:rPr lang="en-US" altLang="ja-JP" sz="2100">
                <a:ea typeface="ＭＳ Ｐゴシック" pitchFamily="34" charset="-128"/>
              </a:rPr>
              <a:t>Services dominating current economic activities</a:t>
            </a:r>
            <a:endParaRPr lang="en-US" sz="2400"/>
          </a:p>
        </p:txBody>
      </p:sp>
      <p:pic>
        <p:nvPicPr>
          <p:cNvPr id="147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356" y="2060882"/>
            <a:ext cx="6515009" cy="405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61" name="Text Box 5"/>
          <p:cNvSpPr txBox="1">
            <a:spLocks noChangeArrowheads="1"/>
          </p:cNvSpPr>
          <p:nvPr/>
        </p:nvSpPr>
        <p:spPr bwMode="auto">
          <a:xfrm>
            <a:off x="1096610" y="6020187"/>
            <a:ext cx="6950781" cy="36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spAutoFit/>
          </a:bodyPr>
          <a:lstStyle>
            <a:lvl1pPr algn="l" defTabSz="277813">
              <a:spcBef>
                <a:spcPct val="0"/>
              </a:spcBef>
              <a:defRPr>
                <a:solidFill>
                  <a:schemeClr val="tx1"/>
                </a:solidFill>
                <a:latin typeface="Arial" charset="0"/>
                <a:cs typeface="Arial" charset="0"/>
              </a:defRPr>
            </a:lvl1pPr>
            <a:lvl2pPr algn="l" defTabSz="277813">
              <a:spcBef>
                <a:spcPct val="0"/>
              </a:spcBef>
              <a:defRPr>
                <a:solidFill>
                  <a:schemeClr val="tx1"/>
                </a:solidFill>
                <a:latin typeface="Arial" charset="0"/>
                <a:cs typeface="Arial" charset="0"/>
              </a:defRPr>
            </a:lvl2pPr>
            <a:lvl3pPr algn="l" defTabSz="277813">
              <a:spcBef>
                <a:spcPct val="0"/>
              </a:spcBef>
              <a:defRPr>
                <a:solidFill>
                  <a:schemeClr val="tx1"/>
                </a:solidFill>
                <a:latin typeface="Arial" charset="0"/>
                <a:cs typeface="Arial" charset="0"/>
              </a:defRPr>
            </a:lvl3pPr>
            <a:lvl4pPr algn="l" defTabSz="277813">
              <a:spcBef>
                <a:spcPct val="0"/>
              </a:spcBef>
              <a:defRPr>
                <a:solidFill>
                  <a:schemeClr val="tx1"/>
                </a:solidFill>
                <a:latin typeface="Arial" charset="0"/>
                <a:cs typeface="Arial" charset="0"/>
              </a:defRPr>
            </a:lvl4pPr>
            <a:lvl5pPr algn="l" defTabSz="277813">
              <a:spcBef>
                <a:spcPct val="0"/>
              </a:spcBef>
              <a:defRPr>
                <a:solidFill>
                  <a:schemeClr val="tx1"/>
                </a:solidFill>
                <a:latin typeface="Arial" charset="0"/>
                <a:cs typeface="Arial" charset="0"/>
              </a:defRPr>
            </a:lvl5pPr>
            <a:lvl6pPr defTabSz="277813" fontAlgn="base">
              <a:spcBef>
                <a:spcPct val="0"/>
              </a:spcBef>
              <a:spcAft>
                <a:spcPct val="0"/>
              </a:spcAft>
              <a:defRPr>
                <a:solidFill>
                  <a:schemeClr val="tx1"/>
                </a:solidFill>
                <a:latin typeface="Arial" charset="0"/>
                <a:cs typeface="Arial" charset="0"/>
              </a:defRPr>
            </a:lvl6pPr>
            <a:lvl7pPr defTabSz="277813" fontAlgn="base">
              <a:spcBef>
                <a:spcPct val="0"/>
              </a:spcBef>
              <a:spcAft>
                <a:spcPct val="0"/>
              </a:spcAft>
              <a:defRPr>
                <a:solidFill>
                  <a:schemeClr val="tx1"/>
                </a:solidFill>
                <a:latin typeface="Arial" charset="0"/>
                <a:cs typeface="Arial" charset="0"/>
              </a:defRPr>
            </a:lvl7pPr>
            <a:lvl8pPr defTabSz="277813" fontAlgn="base">
              <a:spcBef>
                <a:spcPct val="0"/>
              </a:spcBef>
              <a:spcAft>
                <a:spcPct val="0"/>
              </a:spcAft>
              <a:defRPr>
                <a:solidFill>
                  <a:schemeClr val="tx1"/>
                </a:solidFill>
                <a:latin typeface="Arial" charset="0"/>
                <a:cs typeface="Arial" charset="0"/>
              </a:defRPr>
            </a:lvl8pPr>
            <a:lvl9pPr defTabSz="277813" fontAlgn="base">
              <a:spcBef>
                <a:spcPct val="0"/>
              </a:spcBef>
              <a:spcAft>
                <a:spcPct val="0"/>
              </a:spcAft>
              <a:defRPr>
                <a:solidFill>
                  <a:schemeClr val="tx1"/>
                </a:solidFill>
                <a:latin typeface="Arial" charset="0"/>
                <a:cs typeface="Arial" charset="0"/>
              </a:defRPr>
            </a:lvl9pPr>
          </a:lstStyle>
          <a:p>
            <a:pPr>
              <a:spcBef>
                <a:spcPct val="50000"/>
              </a:spcBef>
            </a:pPr>
            <a:r>
              <a:rPr lang="en-US" sz="1500"/>
              <a:t>(U.S. Department of Commerce, 1995, p. 417)</a:t>
            </a:r>
          </a:p>
        </p:txBody>
      </p:sp>
    </p:spTree>
    <p:extLst>
      <p:ext uri="{BB962C8B-B14F-4D97-AF65-F5344CB8AC3E}">
        <p14:creationId xmlns:p14="http://schemas.microsoft.com/office/powerpoint/2010/main" val="3239438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ooter Placeholder 53"/>
          <p:cNvSpPr>
            <a:spLocks noGrp="1"/>
          </p:cNvSpPr>
          <p:nvPr>
            <p:ph type="ftr" sz="quarter" idx="11"/>
          </p:nvPr>
        </p:nvSpPr>
        <p:spPr/>
        <p:txBody>
          <a:bodyPr/>
          <a:lstStyle/>
          <a:p>
            <a:r>
              <a:rPr lang="en-US"/>
              <a:t>© Copyright IBM Corporation 2006, 2007. All rights reserved</a:t>
            </a:r>
          </a:p>
        </p:txBody>
      </p:sp>
      <p:sp>
        <p:nvSpPr>
          <p:cNvPr id="191721" name="Rectangle 233"/>
          <p:cNvSpPr>
            <a:spLocks noGrp="1" noChangeArrowheads="1"/>
          </p:cNvSpPr>
          <p:nvPr>
            <p:ph type="title"/>
          </p:nvPr>
        </p:nvSpPr>
        <p:spPr>
          <a:xfrm>
            <a:off x="81408" y="432445"/>
            <a:ext cx="8957241" cy="786755"/>
          </a:xfrm>
        </p:spPr>
        <p:txBody>
          <a:bodyPr>
            <a:normAutofit fontScale="90000"/>
          </a:bodyPr>
          <a:lstStyle/>
          <a:p>
            <a:r>
              <a:rPr lang="en-US" dirty="0"/>
              <a:t>Percent employment in service jobs</a:t>
            </a:r>
          </a:p>
        </p:txBody>
      </p:sp>
      <p:graphicFrame>
        <p:nvGraphicFramePr>
          <p:cNvPr id="191731" name="Group 243"/>
          <p:cNvGraphicFramePr>
            <a:graphicFrameLocks noGrp="1"/>
          </p:cNvGraphicFramePr>
          <p:nvPr>
            <p:ph idx="1"/>
          </p:nvPr>
        </p:nvGraphicFramePr>
        <p:xfrm>
          <a:off x="663235" y="1534058"/>
          <a:ext cx="7712180" cy="4001083"/>
        </p:xfrm>
        <a:graphic>
          <a:graphicData uri="http://schemas.openxmlformats.org/drawingml/2006/table">
            <a:tbl>
              <a:tblPr/>
              <a:tblGrid>
                <a:gridCol w="1541957"/>
                <a:gridCol w="1544351"/>
                <a:gridCol w="1539564"/>
                <a:gridCol w="1544351"/>
                <a:gridCol w="1541957"/>
              </a:tblGrid>
              <a:tr h="492012">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ECFF"/>
                        </a:gs>
                        <a:gs pos="100000">
                          <a:srgbClr val="CCFFFF"/>
                        </a:gs>
                      </a:gsLst>
                      <a:lin ang="5400000" scaled="1"/>
                    </a:grad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Verdana" pitchFamily="34" charset="0"/>
                          <a:cs typeface="Times New Roman" pitchFamily="18" charset="0"/>
                        </a:rPr>
                        <a:t>1980</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ECFF"/>
                        </a:gs>
                        <a:gs pos="100000">
                          <a:srgbClr val="CCFFFF"/>
                        </a:gs>
                      </a:gsLst>
                      <a:lin ang="5400000" scaled="1"/>
                    </a:grad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Verdana" pitchFamily="34" charset="0"/>
                          <a:cs typeface="Times New Roman" pitchFamily="18" charset="0"/>
                        </a:rPr>
                        <a:t>1987</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ECFF"/>
                        </a:gs>
                        <a:gs pos="100000">
                          <a:srgbClr val="CCFFFF"/>
                        </a:gs>
                      </a:gsLst>
                      <a:lin ang="5400000" scaled="1"/>
                    </a:grad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Verdana" pitchFamily="34" charset="0"/>
                          <a:cs typeface="Times New Roman" pitchFamily="18" charset="0"/>
                        </a:rPr>
                        <a:t>1993</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ECFF"/>
                        </a:gs>
                        <a:gs pos="100000">
                          <a:srgbClr val="CCFFFF"/>
                        </a:gs>
                      </a:gsLst>
                      <a:lin ang="5400000" scaled="1"/>
                    </a:grad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Verdana" pitchFamily="34" charset="0"/>
                          <a:cs typeface="Times New Roman" pitchFamily="18" charset="0"/>
                        </a:rPr>
                        <a:t>1999</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0">
                          <a:srgbClr val="CCECFF"/>
                        </a:gs>
                        <a:gs pos="100000">
                          <a:srgbClr val="CCFFFF"/>
                        </a:gs>
                      </a:gsLst>
                      <a:lin ang="5400000" scaled="1"/>
                    </a:gradFill>
                  </a:tcPr>
                </a:tc>
              </a:tr>
              <a:tr h="584845">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USA</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67.1</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71</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74.3</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80.4</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4845">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Canada</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67.2</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70.8</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74.8</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73.9</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4845">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Japan</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54.5</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58.1</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59.9</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72.4</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2525">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France</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56.9</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63.6</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66.4</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70.8</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7166">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Italy</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48.7</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57.7</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60.2</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61.1</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4845">
                <a:tc>
                  <a:txBody>
                    <a:bodyPr/>
                    <a:lstStyle/>
                    <a:p>
                      <a:pPr marL="153988" marR="0" lvl="0" indent="-153988" algn="l" defTabSz="614363"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Verdana" pitchFamily="34" charset="0"/>
                          <a:cs typeface="Times New Roman" pitchFamily="18" charset="0"/>
                        </a:rPr>
                        <a:t>China</a:t>
                      </a:r>
                      <a:endParaRPr kumimoji="0" lang="en-US" sz="2000" b="1"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13.1</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17.8</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21.2</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53988" marR="0" lvl="0" indent="-153988" algn="ctr" defTabSz="6143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Verdana" pitchFamily="34" charset="0"/>
                          <a:cs typeface="Times New Roman" pitchFamily="18" charset="0"/>
                        </a:rPr>
                        <a:t>26.4</a:t>
                      </a:r>
                      <a:endParaRPr kumimoji="0" lang="en-US" sz="20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1732" name="Text Box 244"/>
          <p:cNvSpPr txBox="1">
            <a:spLocks noChangeArrowheads="1"/>
          </p:cNvSpPr>
          <p:nvPr/>
        </p:nvSpPr>
        <p:spPr bwMode="auto">
          <a:xfrm>
            <a:off x="663234" y="5639574"/>
            <a:ext cx="5648256" cy="368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spAutoFit/>
          </a:bodyPr>
          <a:lstStyle>
            <a:lvl1pPr algn="l" defTabSz="277813">
              <a:spcBef>
                <a:spcPct val="0"/>
              </a:spcBef>
              <a:defRPr>
                <a:solidFill>
                  <a:schemeClr val="tx1"/>
                </a:solidFill>
                <a:latin typeface="Arial" charset="0"/>
                <a:cs typeface="Arial" charset="0"/>
              </a:defRPr>
            </a:lvl1pPr>
            <a:lvl2pPr algn="l" defTabSz="277813">
              <a:spcBef>
                <a:spcPct val="0"/>
              </a:spcBef>
              <a:defRPr>
                <a:solidFill>
                  <a:schemeClr val="tx1"/>
                </a:solidFill>
                <a:latin typeface="Arial" charset="0"/>
                <a:cs typeface="Arial" charset="0"/>
              </a:defRPr>
            </a:lvl2pPr>
            <a:lvl3pPr algn="l" defTabSz="277813">
              <a:spcBef>
                <a:spcPct val="0"/>
              </a:spcBef>
              <a:defRPr>
                <a:solidFill>
                  <a:schemeClr val="tx1"/>
                </a:solidFill>
                <a:latin typeface="Arial" charset="0"/>
                <a:cs typeface="Arial" charset="0"/>
              </a:defRPr>
            </a:lvl3pPr>
            <a:lvl4pPr algn="l" defTabSz="277813">
              <a:spcBef>
                <a:spcPct val="0"/>
              </a:spcBef>
              <a:defRPr>
                <a:solidFill>
                  <a:schemeClr val="tx1"/>
                </a:solidFill>
                <a:latin typeface="Arial" charset="0"/>
                <a:cs typeface="Arial" charset="0"/>
              </a:defRPr>
            </a:lvl4pPr>
            <a:lvl5pPr algn="l" defTabSz="277813">
              <a:spcBef>
                <a:spcPct val="0"/>
              </a:spcBef>
              <a:defRPr>
                <a:solidFill>
                  <a:schemeClr val="tx1"/>
                </a:solidFill>
                <a:latin typeface="Arial" charset="0"/>
                <a:cs typeface="Arial" charset="0"/>
              </a:defRPr>
            </a:lvl5pPr>
            <a:lvl6pPr defTabSz="277813" fontAlgn="base">
              <a:spcBef>
                <a:spcPct val="0"/>
              </a:spcBef>
              <a:spcAft>
                <a:spcPct val="0"/>
              </a:spcAft>
              <a:defRPr>
                <a:solidFill>
                  <a:schemeClr val="tx1"/>
                </a:solidFill>
                <a:latin typeface="Arial" charset="0"/>
                <a:cs typeface="Arial" charset="0"/>
              </a:defRPr>
            </a:lvl6pPr>
            <a:lvl7pPr defTabSz="277813" fontAlgn="base">
              <a:spcBef>
                <a:spcPct val="0"/>
              </a:spcBef>
              <a:spcAft>
                <a:spcPct val="0"/>
              </a:spcAft>
              <a:defRPr>
                <a:solidFill>
                  <a:schemeClr val="tx1"/>
                </a:solidFill>
                <a:latin typeface="Arial" charset="0"/>
                <a:cs typeface="Arial" charset="0"/>
              </a:defRPr>
            </a:lvl7pPr>
            <a:lvl8pPr defTabSz="277813" fontAlgn="base">
              <a:spcBef>
                <a:spcPct val="0"/>
              </a:spcBef>
              <a:spcAft>
                <a:spcPct val="0"/>
              </a:spcAft>
              <a:defRPr>
                <a:solidFill>
                  <a:schemeClr val="tx1"/>
                </a:solidFill>
                <a:latin typeface="Arial" charset="0"/>
                <a:cs typeface="Arial" charset="0"/>
              </a:defRPr>
            </a:lvl8pPr>
            <a:lvl9pPr defTabSz="277813" fontAlgn="base">
              <a:spcBef>
                <a:spcPct val="0"/>
              </a:spcBef>
              <a:spcAft>
                <a:spcPct val="0"/>
              </a:spcAft>
              <a:defRPr>
                <a:solidFill>
                  <a:schemeClr val="tx1"/>
                </a:solidFill>
                <a:latin typeface="Arial" charset="0"/>
                <a:cs typeface="Arial" charset="0"/>
              </a:defRPr>
            </a:lvl9pPr>
          </a:lstStyle>
          <a:p>
            <a:pPr>
              <a:spcBef>
                <a:spcPct val="50000"/>
              </a:spcBef>
            </a:pPr>
            <a:r>
              <a:rPr lang="en-US" sz="1500"/>
              <a:t>(United Nations, 1999, p. ??)</a:t>
            </a:r>
          </a:p>
        </p:txBody>
      </p:sp>
    </p:spTree>
    <p:extLst>
      <p:ext uri="{BB962C8B-B14F-4D97-AF65-F5344CB8AC3E}">
        <p14:creationId xmlns:p14="http://schemas.microsoft.com/office/powerpoint/2010/main" val="2130461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1-</a:t>
            </a:r>
            <a:fld id="{12DAFB93-6B20-4BCE-8D5A-3AF39CE3261C}" type="slidenum">
              <a:rPr lang="en-US"/>
              <a:pPr/>
              <a:t>5</a:t>
            </a:fld>
            <a:endParaRPr lang="en-US"/>
          </a:p>
        </p:txBody>
      </p:sp>
      <p:sp>
        <p:nvSpPr>
          <p:cNvPr id="12290" name="Rectangle 2"/>
          <p:cNvSpPr>
            <a:spLocks noGrp="1" noChangeArrowheads="1"/>
          </p:cNvSpPr>
          <p:nvPr>
            <p:ph type="title"/>
          </p:nvPr>
        </p:nvSpPr>
        <p:spPr>
          <a:xfrm>
            <a:off x="81408" y="280045"/>
            <a:ext cx="8957241" cy="786755"/>
          </a:xfrm>
          <a:noFill/>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lIns="92075" tIns="46038" rIns="92075" bIns="46038" anchor="b">
            <a:normAutofit fontScale="90000"/>
          </a:bodyPr>
          <a:lstStyle/>
          <a:p>
            <a:r>
              <a:rPr lang="en-US" sz="3400" dirty="0"/>
              <a:t>Stages of Economic Development</a:t>
            </a:r>
          </a:p>
        </p:txBody>
      </p:sp>
      <p:sp>
        <p:nvSpPr>
          <p:cNvPr id="12291" name="Rectangle 3"/>
          <p:cNvSpPr>
            <a:spLocks noGrp="1" noChangeArrowheads="1"/>
          </p:cNvSpPr>
          <p:nvPr>
            <p:ph type="body" sz="half" idx="1"/>
          </p:nvPr>
        </p:nvSpPr>
        <p:spPr>
          <a:noFill/>
          <a:ln/>
        </p:spPr>
        <p:txBody>
          <a:bodyPr lIns="92075" tIns="46038" rIns="92075" bIns="46038"/>
          <a:lstStyle/>
          <a:p>
            <a:pPr>
              <a:lnSpc>
                <a:spcPct val="90000"/>
              </a:lnSpc>
              <a:buFont typeface="Wingdings" pitchFamily="2" charset="2"/>
              <a:buNone/>
            </a:pPr>
            <a:r>
              <a:rPr lang="en-US" sz="900"/>
              <a:t>                                                              	</a:t>
            </a:r>
          </a:p>
          <a:p>
            <a:pPr>
              <a:lnSpc>
                <a:spcPct val="90000"/>
              </a:lnSpc>
              <a:buFont typeface="Wingdings" pitchFamily="2" charset="2"/>
              <a:buNone/>
            </a:pPr>
            <a:r>
              <a:rPr lang="en-US" sz="900"/>
              <a:t>                                       </a:t>
            </a:r>
          </a:p>
        </p:txBody>
      </p:sp>
      <p:graphicFrame>
        <p:nvGraphicFramePr>
          <p:cNvPr id="12300" name="Object 12"/>
          <p:cNvGraphicFramePr>
            <a:graphicFrameLocks noGrp="1" noChangeAspect="1"/>
          </p:cNvGraphicFramePr>
          <p:nvPr>
            <p:ph sz="half" idx="2"/>
          </p:nvPr>
        </p:nvGraphicFramePr>
        <p:xfrm>
          <a:off x="533400" y="2187575"/>
          <a:ext cx="8001000" cy="3984625"/>
        </p:xfrm>
        <a:graphic>
          <a:graphicData uri="http://schemas.openxmlformats.org/presentationml/2006/ole">
            <mc:AlternateContent xmlns:mc="http://schemas.openxmlformats.org/markup-compatibility/2006">
              <mc:Choice xmlns:v="urn:schemas-microsoft-com:vml" Requires="v">
                <p:oleObj spid="_x0000_s1044" name="Document" r:id="rId4" imgW="7020790" imgH="3228406" progId="Word.Document.8">
                  <p:embed/>
                </p:oleObj>
              </mc:Choice>
              <mc:Fallback>
                <p:oleObj name="Document" r:id="rId4" imgW="7020790" imgH="322840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187575"/>
                        <a:ext cx="8001000" cy="3984625"/>
                      </a:xfrm>
                      <a:prstGeom prst="rect">
                        <a:avLst/>
                      </a:prstGeom>
                    </p:spPr>
                  </p:pic>
                </p:oleObj>
              </mc:Fallback>
            </mc:AlternateContent>
          </a:graphicData>
        </a:graphic>
      </p:graphicFrame>
    </p:spTree>
    <p:extLst>
      <p:ext uri="{BB962C8B-B14F-4D97-AF65-F5344CB8AC3E}">
        <p14:creationId xmlns:p14="http://schemas.microsoft.com/office/powerpoint/2010/main" val="151472570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5462" y="285751"/>
            <a:ext cx="7772400" cy="576263"/>
          </a:xfrm>
        </p:spPr>
        <p:txBody>
          <a:bodyPr>
            <a:normAutofit fontScale="90000"/>
          </a:bodyPr>
          <a:lstStyle/>
          <a:p>
            <a:r>
              <a:rPr lang="en-US" sz="3000" smtClean="0"/>
              <a:t>What kinds of services are we providing?</a:t>
            </a:r>
          </a:p>
        </p:txBody>
      </p:sp>
      <p:sp>
        <p:nvSpPr>
          <p:cNvPr id="22531" name="Rectangle 3"/>
          <p:cNvSpPr>
            <a:spLocks noGrp="1" noChangeArrowheads="1"/>
          </p:cNvSpPr>
          <p:nvPr>
            <p:ph sz="half" idx="1"/>
          </p:nvPr>
        </p:nvSpPr>
        <p:spPr>
          <a:xfrm>
            <a:off x="285750" y="1928813"/>
            <a:ext cx="3962400" cy="3581400"/>
          </a:xfrm>
        </p:spPr>
        <p:txBody>
          <a:bodyPr>
            <a:normAutofit/>
          </a:bodyPr>
          <a:lstStyle/>
          <a:p>
            <a:pPr>
              <a:lnSpc>
                <a:spcPct val="80000"/>
              </a:lnSpc>
            </a:pPr>
            <a:r>
              <a:rPr lang="en-US" sz="2200" smtClean="0"/>
              <a:t>Application Services</a:t>
            </a:r>
          </a:p>
          <a:p>
            <a:pPr lvl="1">
              <a:lnSpc>
                <a:spcPct val="80000"/>
              </a:lnSpc>
            </a:pPr>
            <a:r>
              <a:rPr lang="en-US" sz="2000" smtClean="0"/>
              <a:t>EasyPay</a:t>
            </a:r>
          </a:p>
          <a:p>
            <a:pPr lvl="1">
              <a:lnSpc>
                <a:spcPct val="80000"/>
              </a:lnSpc>
            </a:pPr>
            <a:r>
              <a:rPr lang="en-US" sz="2000" smtClean="0"/>
              <a:t>EasyPayNet</a:t>
            </a:r>
          </a:p>
          <a:p>
            <a:pPr lvl="1">
              <a:lnSpc>
                <a:spcPct val="80000"/>
              </a:lnSpc>
            </a:pPr>
            <a:r>
              <a:rPr lang="en-US" sz="2000" smtClean="0"/>
              <a:t>TeleNet</a:t>
            </a:r>
          </a:p>
          <a:p>
            <a:pPr lvl="1">
              <a:lnSpc>
                <a:spcPct val="80000"/>
              </a:lnSpc>
            </a:pPr>
            <a:r>
              <a:rPr lang="en-US" sz="2000" smtClean="0"/>
              <a:t>DAS</a:t>
            </a:r>
          </a:p>
          <a:p>
            <a:pPr lvl="1">
              <a:lnSpc>
                <a:spcPct val="80000"/>
              </a:lnSpc>
            </a:pPr>
            <a:r>
              <a:rPr lang="en-US" sz="2000" smtClean="0"/>
              <a:t>AOS</a:t>
            </a:r>
          </a:p>
          <a:p>
            <a:pPr lvl="1">
              <a:lnSpc>
                <a:spcPct val="80000"/>
              </a:lnSpc>
            </a:pPr>
            <a:r>
              <a:rPr lang="en-US" sz="2000" smtClean="0"/>
              <a:t>FLT</a:t>
            </a:r>
          </a:p>
          <a:p>
            <a:pPr lvl="1">
              <a:lnSpc>
                <a:spcPct val="80000"/>
              </a:lnSpc>
            </a:pPr>
            <a:r>
              <a:rPr lang="en-US" sz="2000" smtClean="0"/>
              <a:t>EEE</a:t>
            </a:r>
          </a:p>
          <a:p>
            <a:pPr lvl="1">
              <a:lnSpc>
                <a:spcPct val="80000"/>
              </a:lnSpc>
            </a:pPr>
            <a:r>
              <a:rPr lang="en-US" sz="2000" smtClean="0"/>
              <a:t>…</a:t>
            </a:r>
          </a:p>
          <a:p>
            <a:pPr>
              <a:lnSpc>
                <a:spcPct val="80000"/>
              </a:lnSpc>
            </a:pPr>
            <a:r>
              <a:rPr lang="en-US" sz="2200" smtClean="0"/>
              <a:t>Construction Services</a:t>
            </a:r>
          </a:p>
          <a:p>
            <a:pPr lvl="1">
              <a:lnSpc>
                <a:spcPct val="80000"/>
              </a:lnSpc>
              <a:buFontTx/>
              <a:buNone/>
            </a:pPr>
            <a:endParaRPr lang="en-US" sz="2000" smtClean="0"/>
          </a:p>
        </p:txBody>
      </p:sp>
      <p:sp>
        <p:nvSpPr>
          <p:cNvPr id="22532" name="Rectangle 4"/>
          <p:cNvSpPr>
            <a:spLocks noGrp="1" noChangeArrowheads="1"/>
          </p:cNvSpPr>
          <p:nvPr>
            <p:ph sz="half" idx="2"/>
          </p:nvPr>
        </p:nvSpPr>
        <p:spPr>
          <a:xfrm>
            <a:off x="4374174" y="2000250"/>
            <a:ext cx="4495800" cy="3581400"/>
          </a:xfrm>
        </p:spPr>
        <p:txBody>
          <a:bodyPr>
            <a:normAutofit/>
          </a:bodyPr>
          <a:lstStyle/>
          <a:p>
            <a:pPr>
              <a:lnSpc>
                <a:spcPct val="80000"/>
              </a:lnSpc>
            </a:pPr>
            <a:r>
              <a:rPr lang="en-US" sz="2200" smtClean="0"/>
              <a:t>Support Services</a:t>
            </a:r>
          </a:p>
          <a:p>
            <a:pPr lvl="1">
              <a:lnSpc>
                <a:spcPct val="80000"/>
              </a:lnSpc>
            </a:pPr>
            <a:r>
              <a:rPr lang="en-US" sz="2000" smtClean="0"/>
              <a:t>Network Support Service</a:t>
            </a:r>
          </a:p>
          <a:p>
            <a:pPr lvl="1">
              <a:lnSpc>
                <a:spcPct val="80000"/>
              </a:lnSpc>
            </a:pPr>
            <a:r>
              <a:rPr lang="en-US" sz="2000" smtClean="0"/>
              <a:t>Application Maintenance Service</a:t>
            </a:r>
          </a:p>
          <a:p>
            <a:pPr lvl="1">
              <a:lnSpc>
                <a:spcPct val="80000"/>
              </a:lnSpc>
            </a:pPr>
            <a:r>
              <a:rPr lang="en-US" sz="2000" smtClean="0"/>
              <a:t>Database Maintenance Service</a:t>
            </a:r>
          </a:p>
          <a:p>
            <a:pPr lvl="1">
              <a:lnSpc>
                <a:spcPct val="80000"/>
              </a:lnSpc>
            </a:pPr>
            <a:r>
              <a:rPr lang="en-US" sz="2000" smtClean="0"/>
              <a:t>Infrastructure Maintenance Service</a:t>
            </a:r>
          </a:p>
          <a:p>
            <a:pPr>
              <a:lnSpc>
                <a:spcPct val="80000"/>
              </a:lnSpc>
            </a:pPr>
            <a:r>
              <a:rPr lang="en-US" sz="2200" smtClean="0"/>
              <a:t>Management Services</a:t>
            </a:r>
          </a:p>
          <a:p>
            <a:pPr lvl="1">
              <a:lnSpc>
                <a:spcPct val="80000"/>
              </a:lnSpc>
            </a:pPr>
            <a:r>
              <a:rPr lang="en-US" sz="2000" smtClean="0"/>
              <a:t>Statistics and report</a:t>
            </a:r>
          </a:p>
          <a:p>
            <a:pPr lvl="1">
              <a:lnSpc>
                <a:spcPct val="80000"/>
              </a:lnSpc>
            </a:pPr>
            <a:r>
              <a:rPr lang="en-US" sz="2000" smtClean="0"/>
              <a:t>Communication and Training</a:t>
            </a:r>
          </a:p>
          <a:p>
            <a:pPr lvl="1">
              <a:lnSpc>
                <a:spcPct val="80000"/>
              </a:lnSpc>
            </a:pPr>
            <a:r>
              <a:rPr lang="en-US" sz="2000" smtClean="0"/>
              <a:t>Consulting</a:t>
            </a:r>
          </a:p>
          <a:p>
            <a:pPr>
              <a:lnSpc>
                <a:spcPct val="80000"/>
              </a:lnSpc>
            </a:pPr>
            <a:endParaRPr lang="en-US" sz="2200" smtClean="0"/>
          </a:p>
        </p:txBody>
      </p:sp>
    </p:spTree>
    <p:extLst>
      <p:ext uri="{BB962C8B-B14F-4D97-AF65-F5344CB8AC3E}">
        <p14:creationId xmlns:p14="http://schemas.microsoft.com/office/powerpoint/2010/main" val="128048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Electricity a Service?</a:t>
            </a:r>
            <a:endParaRPr lang="en-US" dirty="0"/>
          </a:p>
        </p:txBody>
      </p:sp>
      <p:sp>
        <p:nvSpPr>
          <p:cNvPr id="3" name="Text Placeholder 2"/>
          <p:cNvSpPr>
            <a:spLocks noGrp="1"/>
          </p:cNvSpPr>
          <p:nvPr>
            <p:ph type="body" idx="1"/>
          </p:nvPr>
        </p:nvSpPr>
        <p:spPr/>
        <p:txBody>
          <a:bodyPr>
            <a:normAutofit/>
          </a:bodyPr>
          <a:lstStyle/>
          <a:p>
            <a:r>
              <a:rPr lang="en-US" dirty="0"/>
              <a:t>Electricity is a service. </a:t>
            </a:r>
          </a:p>
          <a:p>
            <a:r>
              <a:rPr lang="en-US" dirty="0"/>
              <a:t>It is available on-demand based on a predetermined fee structure and is delivered consistently based on industry standards and regulated infrastructure</a:t>
            </a:r>
            <a:r>
              <a:rPr lang="en-US" dirty="0" smtClean="0"/>
              <a:t>.</a:t>
            </a:r>
          </a:p>
          <a:p>
            <a:endParaRPr lang="en-US" dirty="0"/>
          </a:p>
          <a:p>
            <a:r>
              <a:rPr lang="en-US" dirty="0"/>
              <a:t>From localized generation of electricity to transmission of </a:t>
            </a:r>
            <a:r>
              <a:rPr lang="en-US" dirty="0" smtClean="0"/>
              <a:t>electricity from </a:t>
            </a:r>
            <a:r>
              <a:rPr lang="en-US" dirty="0"/>
              <a:t>centralized power plants to distribution of electricity via a </a:t>
            </a:r>
            <a:r>
              <a:rPr lang="en-US" dirty="0" smtClean="0"/>
              <a:t>power grid</a:t>
            </a:r>
            <a:r>
              <a:rPr lang="en-US" dirty="0"/>
              <a:t>, the electric utility industry has evolved into a service </a:t>
            </a:r>
            <a:r>
              <a:rPr lang="en-US" dirty="0" smtClean="0"/>
              <a:t>oriented model</a:t>
            </a:r>
            <a:r>
              <a:rPr lang="en-US" dirty="0"/>
              <a:t>. </a:t>
            </a:r>
          </a:p>
        </p:txBody>
      </p:sp>
    </p:spTree>
    <p:extLst>
      <p:ext uri="{BB962C8B-B14F-4D97-AF65-F5344CB8AC3E}">
        <p14:creationId xmlns:p14="http://schemas.microsoft.com/office/powerpoint/2010/main" val="1856070031"/>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341438"/>
            <a:ext cx="8686800" cy="4525962"/>
          </a:xfrm>
        </p:spPr>
        <p:txBody>
          <a:bodyPr lIns="92075" tIns="46038" rIns="92075" bIns="46038"/>
          <a:lstStyle/>
          <a:p>
            <a:r>
              <a:rPr lang="en-US" sz="2400" dirty="0" smtClean="0"/>
              <a:t>An integrated composite that consists of a number of components, (such as management processes, hardware, software, facilities and people,) that provides a capability to satisfy a stated management need or objective.</a:t>
            </a:r>
          </a:p>
          <a:p>
            <a:pPr>
              <a:buFontTx/>
              <a:buNone/>
            </a:pPr>
            <a:r>
              <a:rPr lang="en-US" sz="1400" dirty="0" smtClean="0"/>
              <a:t>	- </a:t>
            </a:r>
            <a:r>
              <a:rPr lang="en-US" sz="1400" i="1" dirty="0" err="1" smtClean="0"/>
              <a:t>itSMF</a:t>
            </a:r>
            <a:r>
              <a:rPr lang="en-US" sz="1400" i="1" dirty="0" smtClean="0"/>
              <a:t> Dictionary of Service Management</a:t>
            </a:r>
          </a:p>
          <a:p>
            <a:pPr>
              <a:buFontTx/>
              <a:buNone/>
            </a:pPr>
            <a:endParaRPr lang="en-US" sz="2000" i="1" dirty="0" smtClean="0"/>
          </a:p>
        </p:txBody>
      </p:sp>
      <p:sp>
        <p:nvSpPr>
          <p:cNvPr id="14338" name="Slide Number Placeholder 5"/>
          <p:cNvSpPr>
            <a:spLocks noGrp="1"/>
          </p:cNvSpPr>
          <p:nvPr>
            <p:ph type="sldNum" sz="quarter" idx="12"/>
          </p:nvPr>
        </p:nvSpPr>
        <p:spPr>
          <a:xfrm>
            <a:off x="153866" y="638175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51E9583B-F73F-4C9A-9DDC-4C9FCB28E747}" type="slidenum">
              <a:rPr lang="en-US" sz="1000" smtClean="0">
                <a:solidFill>
                  <a:schemeClr val="bg1"/>
                </a:solidFill>
                <a:latin typeface="Helvetica" pitchFamily="34" charset="0"/>
              </a:rPr>
              <a:pPr eaLnBrk="1" hangingPunct="1"/>
              <a:t>8</a:t>
            </a:fld>
            <a:endParaRPr lang="en-US" sz="1000" smtClean="0">
              <a:solidFill>
                <a:schemeClr val="bg1"/>
              </a:solidFill>
              <a:latin typeface="Helvetica" pitchFamily="34" charset="0"/>
            </a:endParaRPr>
          </a:p>
        </p:txBody>
      </p:sp>
      <p:grpSp>
        <p:nvGrpSpPr>
          <p:cNvPr id="14340" name="Group 4"/>
          <p:cNvGrpSpPr>
            <a:grpSpLocks/>
          </p:cNvGrpSpPr>
          <p:nvPr/>
        </p:nvGrpSpPr>
        <p:grpSpPr bwMode="auto">
          <a:xfrm>
            <a:off x="1736481" y="3571876"/>
            <a:ext cx="5416062" cy="2263775"/>
            <a:chOff x="1148" y="2449"/>
            <a:chExt cx="3412" cy="1426"/>
          </a:xfrm>
        </p:grpSpPr>
        <p:grpSp>
          <p:nvGrpSpPr>
            <p:cNvPr id="14342" name="Group 5"/>
            <p:cNvGrpSpPr>
              <a:grpSpLocks/>
            </p:cNvGrpSpPr>
            <p:nvPr/>
          </p:nvGrpSpPr>
          <p:grpSpPr bwMode="auto">
            <a:xfrm>
              <a:off x="2727" y="2727"/>
              <a:ext cx="1006" cy="755"/>
              <a:chOff x="2727" y="2727"/>
              <a:chExt cx="1006" cy="755"/>
            </a:xfrm>
          </p:grpSpPr>
          <p:grpSp>
            <p:nvGrpSpPr>
              <p:cNvPr id="14350" name="Group 6"/>
              <p:cNvGrpSpPr>
                <a:grpSpLocks/>
              </p:cNvGrpSpPr>
              <p:nvPr/>
            </p:nvGrpSpPr>
            <p:grpSpPr bwMode="auto">
              <a:xfrm>
                <a:off x="2727" y="3134"/>
                <a:ext cx="278" cy="348"/>
                <a:chOff x="2727" y="3134"/>
                <a:chExt cx="278" cy="348"/>
              </a:xfrm>
            </p:grpSpPr>
            <p:sp>
              <p:nvSpPr>
                <p:cNvPr id="14755" name="AutoShape 7"/>
                <p:cNvSpPr>
                  <a:spLocks noChangeArrowheads="1"/>
                </p:cNvSpPr>
                <p:nvPr/>
              </p:nvSpPr>
              <p:spPr bwMode="auto">
                <a:xfrm>
                  <a:off x="2727" y="3135"/>
                  <a:ext cx="278"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4756" name="AutoShape 8"/>
                <p:cNvSpPr>
                  <a:spLocks noChangeArrowheads="1"/>
                </p:cNvSpPr>
                <p:nvPr/>
              </p:nvSpPr>
              <p:spPr bwMode="auto">
                <a:xfrm>
                  <a:off x="2733"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4757" name="Line 9"/>
                <p:cNvSpPr>
                  <a:spLocks noChangeShapeType="1"/>
                </p:cNvSpPr>
                <p:nvPr/>
              </p:nvSpPr>
              <p:spPr bwMode="auto">
                <a:xfrm>
                  <a:off x="2740"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58" name="Freeform 10"/>
                <p:cNvSpPr>
                  <a:spLocks/>
                </p:cNvSpPr>
                <p:nvPr/>
              </p:nvSpPr>
              <p:spPr bwMode="auto">
                <a:xfrm>
                  <a:off x="2743" y="3135"/>
                  <a:ext cx="246" cy="332"/>
                </a:xfrm>
                <a:custGeom>
                  <a:avLst/>
                  <a:gdLst>
                    <a:gd name="T0" fmla="*/ 0 w 246"/>
                    <a:gd name="T1" fmla="*/ 331 h 332"/>
                    <a:gd name="T2" fmla="*/ 0 w 246"/>
                    <a:gd name="T3" fmla="*/ 0 h 332"/>
                    <a:gd name="T4" fmla="*/ 245 w 246"/>
                    <a:gd name="T5" fmla="*/ 0 h 332"/>
                    <a:gd name="T6" fmla="*/ 0 60000 65536"/>
                    <a:gd name="T7" fmla="*/ 0 60000 65536"/>
                    <a:gd name="T8" fmla="*/ 0 60000 65536"/>
                    <a:gd name="T9" fmla="*/ 0 w 246"/>
                    <a:gd name="T10" fmla="*/ 0 h 332"/>
                    <a:gd name="T11" fmla="*/ 246 w 246"/>
                    <a:gd name="T12" fmla="*/ 332 h 332"/>
                  </a:gdLst>
                  <a:ahLst/>
                  <a:cxnLst>
                    <a:cxn ang="T6">
                      <a:pos x="T0" y="T1"/>
                    </a:cxn>
                    <a:cxn ang="T7">
                      <a:pos x="T2" y="T3"/>
                    </a:cxn>
                    <a:cxn ang="T8">
                      <a:pos x="T4" y="T5"/>
                    </a:cxn>
                  </a:cxnLst>
                  <a:rect l="T9" t="T10" r="T11" b="T12"/>
                  <a:pathLst>
                    <a:path w="246" h="332">
                      <a:moveTo>
                        <a:pt x="0" y="331"/>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759" name="Freeform 11"/>
                <p:cNvSpPr>
                  <a:spLocks/>
                </p:cNvSpPr>
                <p:nvPr/>
              </p:nvSpPr>
              <p:spPr bwMode="auto">
                <a:xfrm>
                  <a:off x="2727" y="3135"/>
                  <a:ext cx="11" cy="331"/>
                </a:xfrm>
                <a:custGeom>
                  <a:avLst/>
                  <a:gdLst>
                    <a:gd name="T0" fmla="*/ 0 w 11"/>
                    <a:gd name="T1" fmla="*/ 330 h 331"/>
                    <a:gd name="T2" fmla="*/ 0 w 11"/>
                    <a:gd name="T3" fmla="*/ 0 h 331"/>
                    <a:gd name="T4" fmla="*/ 10 w 11"/>
                    <a:gd name="T5" fmla="*/ 0 h 331"/>
                    <a:gd name="T6" fmla="*/ 0 60000 65536"/>
                    <a:gd name="T7" fmla="*/ 0 60000 65536"/>
                    <a:gd name="T8" fmla="*/ 0 60000 65536"/>
                    <a:gd name="T9" fmla="*/ 0 w 11"/>
                    <a:gd name="T10" fmla="*/ 0 h 331"/>
                    <a:gd name="T11" fmla="*/ 11 w 11"/>
                    <a:gd name="T12" fmla="*/ 331 h 331"/>
                  </a:gdLst>
                  <a:ahLst/>
                  <a:cxnLst>
                    <a:cxn ang="T6">
                      <a:pos x="T0" y="T1"/>
                    </a:cxn>
                    <a:cxn ang="T7">
                      <a:pos x="T2" y="T3"/>
                    </a:cxn>
                    <a:cxn ang="T8">
                      <a:pos x="T4" y="T5"/>
                    </a:cxn>
                  </a:cxnLst>
                  <a:rect l="T9" t="T10" r="T11" b="T12"/>
                  <a:pathLst>
                    <a:path w="11" h="331">
                      <a:moveTo>
                        <a:pt x="0" y="330"/>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760" name="Freeform 12"/>
                <p:cNvSpPr>
                  <a:spLocks/>
                </p:cNvSpPr>
                <p:nvPr/>
              </p:nvSpPr>
              <p:spPr bwMode="auto">
                <a:xfrm>
                  <a:off x="2991"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761" name="Line 13"/>
                <p:cNvSpPr>
                  <a:spLocks noChangeShapeType="1"/>
                </p:cNvSpPr>
                <p:nvPr/>
              </p:nvSpPr>
              <p:spPr bwMode="auto">
                <a:xfrm>
                  <a:off x="2991"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62" name="AutoShape 14"/>
                <p:cNvSpPr>
                  <a:spLocks noChangeArrowheads="1"/>
                </p:cNvSpPr>
                <p:nvPr/>
              </p:nvSpPr>
              <p:spPr bwMode="auto">
                <a:xfrm>
                  <a:off x="2750"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4763" name="AutoShape 15"/>
                <p:cNvSpPr>
                  <a:spLocks noChangeArrowheads="1"/>
                </p:cNvSpPr>
                <p:nvPr/>
              </p:nvSpPr>
              <p:spPr bwMode="auto">
                <a:xfrm>
                  <a:off x="2756"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764" name="AutoShape 16"/>
                <p:cNvSpPr>
                  <a:spLocks noChangeArrowheads="1"/>
                </p:cNvSpPr>
                <p:nvPr/>
              </p:nvSpPr>
              <p:spPr bwMode="auto">
                <a:xfrm>
                  <a:off x="2757"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4765" name="AutoShape 17"/>
                <p:cNvSpPr>
                  <a:spLocks noChangeArrowheads="1"/>
                </p:cNvSpPr>
                <p:nvPr/>
              </p:nvSpPr>
              <p:spPr bwMode="auto">
                <a:xfrm>
                  <a:off x="2757" y="3163"/>
                  <a:ext cx="15"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766" name="AutoShape 18"/>
                <p:cNvSpPr>
                  <a:spLocks noChangeArrowheads="1"/>
                </p:cNvSpPr>
                <p:nvPr/>
              </p:nvSpPr>
              <p:spPr bwMode="auto">
                <a:xfrm>
                  <a:off x="2781" y="3165"/>
                  <a:ext cx="9"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767" name="AutoShape 19"/>
                <p:cNvSpPr>
                  <a:spLocks noChangeArrowheads="1"/>
                </p:cNvSpPr>
                <p:nvPr/>
              </p:nvSpPr>
              <p:spPr bwMode="auto">
                <a:xfrm>
                  <a:off x="2761" y="31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4768" name="AutoShape 20"/>
                <p:cNvSpPr>
                  <a:spLocks noChangeArrowheads="1"/>
                </p:cNvSpPr>
                <p:nvPr/>
              </p:nvSpPr>
              <p:spPr bwMode="auto">
                <a:xfrm>
                  <a:off x="2762" y="3175"/>
                  <a:ext cx="6"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769" name="AutoShape 21"/>
                <p:cNvSpPr>
                  <a:spLocks noChangeArrowheads="1"/>
                </p:cNvSpPr>
                <p:nvPr/>
              </p:nvSpPr>
              <p:spPr bwMode="auto">
                <a:xfrm>
                  <a:off x="2774" y="3163"/>
                  <a:ext cx="0"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770" name="AutoShape 22"/>
                <p:cNvSpPr>
                  <a:spLocks noChangeArrowheads="1"/>
                </p:cNvSpPr>
                <p:nvPr/>
              </p:nvSpPr>
              <p:spPr bwMode="auto">
                <a:xfrm>
                  <a:off x="2778" y="3165"/>
                  <a:ext cx="2"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4771" name="AutoShape 23"/>
                <p:cNvSpPr>
                  <a:spLocks noChangeArrowheads="1"/>
                </p:cNvSpPr>
                <p:nvPr/>
              </p:nvSpPr>
              <p:spPr bwMode="auto">
                <a:xfrm>
                  <a:off x="2767" y="3209"/>
                  <a:ext cx="2"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772" name="Oval 24"/>
                <p:cNvSpPr>
                  <a:spLocks noChangeArrowheads="1"/>
                </p:cNvSpPr>
                <p:nvPr/>
              </p:nvSpPr>
              <p:spPr bwMode="auto">
                <a:xfrm>
                  <a:off x="2761"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773" name="Oval 25"/>
                <p:cNvSpPr>
                  <a:spLocks noChangeArrowheads="1"/>
                </p:cNvSpPr>
                <p:nvPr/>
              </p:nvSpPr>
              <p:spPr bwMode="auto">
                <a:xfrm>
                  <a:off x="2761"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774" name="Freeform 26"/>
                <p:cNvSpPr>
                  <a:spLocks/>
                </p:cNvSpPr>
                <p:nvPr/>
              </p:nvSpPr>
              <p:spPr bwMode="auto">
                <a:xfrm>
                  <a:off x="2750"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775" name="AutoShape 27"/>
                <p:cNvSpPr>
                  <a:spLocks noChangeArrowheads="1"/>
                </p:cNvSpPr>
                <p:nvPr/>
              </p:nvSpPr>
              <p:spPr bwMode="auto">
                <a:xfrm>
                  <a:off x="2783" y="3209"/>
                  <a:ext cx="2"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776" name="AutoShape 28"/>
                <p:cNvSpPr>
                  <a:spLocks noChangeArrowheads="1"/>
                </p:cNvSpPr>
                <p:nvPr/>
              </p:nvSpPr>
              <p:spPr bwMode="auto">
                <a:xfrm>
                  <a:off x="2813" y="3160"/>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777" name="AutoShape 29"/>
                <p:cNvSpPr>
                  <a:spLocks noChangeArrowheads="1"/>
                </p:cNvSpPr>
                <p:nvPr/>
              </p:nvSpPr>
              <p:spPr bwMode="auto">
                <a:xfrm>
                  <a:off x="2815" y="3173"/>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78" name="AutoShape 30"/>
                <p:cNvSpPr>
                  <a:spLocks noChangeArrowheads="1"/>
                </p:cNvSpPr>
                <p:nvPr/>
              </p:nvSpPr>
              <p:spPr bwMode="auto">
                <a:xfrm>
                  <a:off x="2815" y="318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79" name="AutoShape 31"/>
                <p:cNvSpPr>
                  <a:spLocks noChangeArrowheads="1"/>
                </p:cNvSpPr>
                <p:nvPr/>
              </p:nvSpPr>
              <p:spPr bwMode="auto">
                <a:xfrm>
                  <a:off x="2815" y="320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80" name="AutoShape 32"/>
                <p:cNvSpPr>
                  <a:spLocks noChangeArrowheads="1"/>
                </p:cNvSpPr>
                <p:nvPr/>
              </p:nvSpPr>
              <p:spPr bwMode="auto">
                <a:xfrm>
                  <a:off x="2815" y="3216"/>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81" name="Line 33"/>
                <p:cNvSpPr>
                  <a:spLocks noChangeShapeType="1"/>
                </p:cNvSpPr>
                <p:nvPr/>
              </p:nvSpPr>
              <p:spPr bwMode="auto">
                <a:xfrm>
                  <a:off x="28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2" name="Line 34"/>
                <p:cNvSpPr>
                  <a:spLocks noChangeShapeType="1"/>
                </p:cNvSpPr>
                <p:nvPr/>
              </p:nvSpPr>
              <p:spPr bwMode="auto">
                <a:xfrm>
                  <a:off x="283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3" name="Line 35"/>
                <p:cNvSpPr>
                  <a:spLocks noChangeShapeType="1"/>
                </p:cNvSpPr>
                <p:nvPr/>
              </p:nvSpPr>
              <p:spPr bwMode="auto">
                <a:xfrm>
                  <a:off x="283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4" name="Line 36"/>
                <p:cNvSpPr>
                  <a:spLocks noChangeShapeType="1"/>
                </p:cNvSpPr>
                <p:nvPr/>
              </p:nvSpPr>
              <p:spPr bwMode="auto">
                <a:xfrm>
                  <a:off x="28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5" name="Line 37"/>
                <p:cNvSpPr>
                  <a:spLocks noChangeShapeType="1"/>
                </p:cNvSpPr>
                <p:nvPr/>
              </p:nvSpPr>
              <p:spPr bwMode="auto">
                <a:xfrm>
                  <a:off x="285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6" name="Line 38"/>
                <p:cNvSpPr>
                  <a:spLocks noChangeShapeType="1"/>
                </p:cNvSpPr>
                <p:nvPr/>
              </p:nvSpPr>
              <p:spPr bwMode="auto">
                <a:xfrm>
                  <a:off x="286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7" name="Line 39"/>
                <p:cNvSpPr>
                  <a:spLocks noChangeShapeType="1"/>
                </p:cNvSpPr>
                <p:nvPr/>
              </p:nvSpPr>
              <p:spPr bwMode="auto">
                <a:xfrm>
                  <a:off x="287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8" name="Line 40"/>
                <p:cNvSpPr>
                  <a:spLocks noChangeShapeType="1"/>
                </p:cNvSpPr>
                <p:nvPr/>
              </p:nvSpPr>
              <p:spPr bwMode="auto">
                <a:xfrm>
                  <a:off x="287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89" name="Line 41"/>
                <p:cNvSpPr>
                  <a:spLocks noChangeShapeType="1"/>
                </p:cNvSpPr>
                <p:nvPr/>
              </p:nvSpPr>
              <p:spPr bwMode="auto">
                <a:xfrm>
                  <a:off x="28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0" name="Line 42"/>
                <p:cNvSpPr>
                  <a:spLocks noChangeShapeType="1"/>
                </p:cNvSpPr>
                <p:nvPr/>
              </p:nvSpPr>
              <p:spPr bwMode="auto">
                <a:xfrm>
                  <a:off x="289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1" name="Line 43"/>
                <p:cNvSpPr>
                  <a:spLocks noChangeShapeType="1"/>
                </p:cNvSpPr>
                <p:nvPr/>
              </p:nvSpPr>
              <p:spPr bwMode="auto">
                <a:xfrm>
                  <a:off x="290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2" name="Line 44"/>
                <p:cNvSpPr>
                  <a:spLocks noChangeShapeType="1"/>
                </p:cNvSpPr>
                <p:nvPr/>
              </p:nvSpPr>
              <p:spPr bwMode="auto">
                <a:xfrm>
                  <a:off x="290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3" name="Line 45"/>
                <p:cNvSpPr>
                  <a:spLocks noChangeShapeType="1"/>
                </p:cNvSpPr>
                <p:nvPr/>
              </p:nvSpPr>
              <p:spPr bwMode="auto">
                <a:xfrm>
                  <a:off x="291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4" name="Line 46"/>
                <p:cNvSpPr>
                  <a:spLocks noChangeShapeType="1"/>
                </p:cNvSpPr>
                <p:nvPr/>
              </p:nvSpPr>
              <p:spPr bwMode="auto">
                <a:xfrm>
                  <a:off x="292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5" name="Line 47"/>
                <p:cNvSpPr>
                  <a:spLocks noChangeShapeType="1"/>
                </p:cNvSpPr>
                <p:nvPr/>
              </p:nvSpPr>
              <p:spPr bwMode="auto">
                <a:xfrm>
                  <a:off x="293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6" name="Line 48"/>
                <p:cNvSpPr>
                  <a:spLocks noChangeShapeType="1"/>
                </p:cNvSpPr>
                <p:nvPr/>
              </p:nvSpPr>
              <p:spPr bwMode="auto">
                <a:xfrm>
                  <a:off x="294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7" name="Line 49"/>
                <p:cNvSpPr>
                  <a:spLocks noChangeShapeType="1"/>
                </p:cNvSpPr>
                <p:nvPr/>
              </p:nvSpPr>
              <p:spPr bwMode="auto">
                <a:xfrm>
                  <a:off x="294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8" name="Line 50"/>
                <p:cNvSpPr>
                  <a:spLocks noChangeShapeType="1"/>
                </p:cNvSpPr>
                <p:nvPr/>
              </p:nvSpPr>
              <p:spPr bwMode="auto">
                <a:xfrm>
                  <a:off x="295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99" name="Line 51"/>
                <p:cNvSpPr>
                  <a:spLocks noChangeShapeType="1"/>
                </p:cNvSpPr>
                <p:nvPr/>
              </p:nvSpPr>
              <p:spPr bwMode="auto">
                <a:xfrm>
                  <a:off x="296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00" name="Line 52"/>
                <p:cNvSpPr>
                  <a:spLocks noChangeShapeType="1"/>
                </p:cNvSpPr>
                <p:nvPr/>
              </p:nvSpPr>
              <p:spPr bwMode="auto">
                <a:xfrm>
                  <a:off x="297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01" name="AutoShape 53"/>
                <p:cNvSpPr>
                  <a:spLocks noChangeArrowheads="1"/>
                </p:cNvSpPr>
                <p:nvPr/>
              </p:nvSpPr>
              <p:spPr bwMode="auto">
                <a:xfrm>
                  <a:off x="2813" y="3279"/>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802" name="AutoShape 54"/>
                <p:cNvSpPr>
                  <a:spLocks noChangeArrowheads="1"/>
                </p:cNvSpPr>
                <p:nvPr/>
              </p:nvSpPr>
              <p:spPr bwMode="auto">
                <a:xfrm>
                  <a:off x="2814"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03" name="AutoShape 55"/>
                <p:cNvSpPr>
                  <a:spLocks noChangeArrowheads="1"/>
                </p:cNvSpPr>
                <p:nvPr/>
              </p:nvSpPr>
              <p:spPr bwMode="auto">
                <a:xfrm>
                  <a:off x="2814"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04" name="AutoShape 56"/>
                <p:cNvSpPr>
                  <a:spLocks noChangeArrowheads="1"/>
                </p:cNvSpPr>
                <p:nvPr/>
              </p:nvSpPr>
              <p:spPr bwMode="auto">
                <a:xfrm>
                  <a:off x="2814"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05" name="AutoShape 57"/>
                <p:cNvSpPr>
                  <a:spLocks noChangeArrowheads="1"/>
                </p:cNvSpPr>
                <p:nvPr/>
              </p:nvSpPr>
              <p:spPr bwMode="auto">
                <a:xfrm>
                  <a:off x="2814"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06" name="Line 58"/>
                <p:cNvSpPr>
                  <a:spLocks noChangeShapeType="1"/>
                </p:cNvSpPr>
                <p:nvPr/>
              </p:nvSpPr>
              <p:spPr bwMode="auto">
                <a:xfrm>
                  <a:off x="28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07" name="Line 59"/>
                <p:cNvSpPr>
                  <a:spLocks noChangeShapeType="1"/>
                </p:cNvSpPr>
                <p:nvPr/>
              </p:nvSpPr>
              <p:spPr bwMode="auto">
                <a:xfrm>
                  <a:off x="283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08" name="Line 60"/>
                <p:cNvSpPr>
                  <a:spLocks noChangeShapeType="1"/>
                </p:cNvSpPr>
                <p:nvPr/>
              </p:nvSpPr>
              <p:spPr bwMode="auto">
                <a:xfrm>
                  <a:off x="283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09" name="Line 61"/>
                <p:cNvSpPr>
                  <a:spLocks noChangeShapeType="1"/>
                </p:cNvSpPr>
                <p:nvPr/>
              </p:nvSpPr>
              <p:spPr bwMode="auto">
                <a:xfrm>
                  <a:off x="28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0" name="Line 62"/>
                <p:cNvSpPr>
                  <a:spLocks noChangeShapeType="1"/>
                </p:cNvSpPr>
                <p:nvPr/>
              </p:nvSpPr>
              <p:spPr bwMode="auto">
                <a:xfrm>
                  <a:off x="285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1" name="Line 63"/>
                <p:cNvSpPr>
                  <a:spLocks noChangeShapeType="1"/>
                </p:cNvSpPr>
                <p:nvPr/>
              </p:nvSpPr>
              <p:spPr bwMode="auto">
                <a:xfrm>
                  <a:off x="286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2" name="Line 64"/>
                <p:cNvSpPr>
                  <a:spLocks noChangeShapeType="1"/>
                </p:cNvSpPr>
                <p:nvPr/>
              </p:nvSpPr>
              <p:spPr bwMode="auto">
                <a:xfrm>
                  <a:off x="287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3" name="Line 65"/>
                <p:cNvSpPr>
                  <a:spLocks noChangeShapeType="1"/>
                </p:cNvSpPr>
                <p:nvPr/>
              </p:nvSpPr>
              <p:spPr bwMode="auto">
                <a:xfrm>
                  <a:off x="287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4" name="Line 66"/>
                <p:cNvSpPr>
                  <a:spLocks noChangeShapeType="1"/>
                </p:cNvSpPr>
                <p:nvPr/>
              </p:nvSpPr>
              <p:spPr bwMode="auto">
                <a:xfrm>
                  <a:off x="28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5" name="Line 67"/>
                <p:cNvSpPr>
                  <a:spLocks noChangeShapeType="1"/>
                </p:cNvSpPr>
                <p:nvPr/>
              </p:nvSpPr>
              <p:spPr bwMode="auto">
                <a:xfrm>
                  <a:off x="289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6" name="Line 68"/>
                <p:cNvSpPr>
                  <a:spLocks noChangeShapeType="1"/>
                </p:cNvSpPr>
                <p:nvPr/>
              </p:nvSpPr>
              <p:spPr bwMode="auto">
                <a:xfrm>
                  <a:off x="290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7" name="Line 69"/>
                <p:cNvSpPr>
                  <a:spLocks noChangeShapeType="1"/>
                </p:cNvSpPr>
                <p:nvPr/>
              </p:nvSpPr>
              <p:spPr bwMode="auto">
                <a:xfrm>
                  <a:off x="290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8" name="Line 70"/>
                <p:cNvSpPr>
                  <a:spLocks noChangeShapeType="1"/>
                </p:cNvSpPr>
                <p:nvPr/>
              </p:nvSpPr>
              <p:spPr bwMode="auto">
                <a:xfrm>
                  <a:off x="291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19" name="Line 71"/>
                <p:cNvSpPr>
                  <a:spLocks noChangeShapeType="1"/>
                </p:cNvSpPr>
                <p:nvPr/>
              </p:nvSpPr>
              <p:spPr bwMode="auto">
                <a:xfrm>
                  <a:off x="292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0" name="Line 72"/>
                <p:cNvSpPr>
                  <a:spLocks noChangeShapeType="1"/>
                </p:cNvSpPr>
                <p:nvPr/>
              </p:nvSpPr>
              <p:spPr bwMode="auto">
                <a:xfrm>
                  <a:off x="293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1" name="Line 73"/>
                <p:cNvSpPr>
                  <a:spLocks noChangeShapeType="1"/>
                </p:cNvSpPr>
                <p:nvPr/>
              </p:nvSpPr>
              <p:spPr bwMode="auto">
                <a:xfrm>
                  <a:off x="294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2" name="Line 74"/>
                <p:cNvSpPr>
                  <a:spLocks noChangeShapeType="1"/>
                </p:cNvSpPr>
                <p:nvPr/>
              </p:nvSpPr>
              <p:spPr bwMode="auto">
                <a:xfrm>
                  <a:off x="294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3" name="Line 75"/>
                <p:cNvSpPr>
                  <a:spLocks noChangeShapeType="1"/>
                </p:cNvSpPr>
                <p:nvPr/>
              </p:nvSpPr>
              <p:spPr bwMode="auto">
                <a:xfrm>
                  <a:off x="295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4" name="Line 76"/>
                <p:cNvSpPr>
                  <a:spLocks noChangeShapeType="1"/>
                </p:cNvSpPr>
                <p:nvPr/>
              </p:nvSpPr>
              <p:spPr bwMode="auto">
                <a:xfrm>
                  <a:off x="296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5" name="Line 77"/>
                <p:cNvSpPr>
                  <a:spLocks noChangeShapeType="1"/>
                </p:cNvSpPr>
                <p:nvPr/>
              </p:nvSpPr>
              <p:spPr bwMode="auto">
                <a:xfrm>
                  <a:off x="297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26" name="AutoShape 78"/>
                <p:cNvSpPr>
                  <a:spLocks noChangeArrowheads="1"/>
                </p:cNvSpPr>
                <p:nvPr/>
              </p:nvSpPr>
              <p:spPr bwMode="auto">
                <a:xfrm>
                  <a:off x="2813" y="3391"/>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827" name="AutoShape 79"/>
                <p:cNvSpPr>
                  <a:spLocks noChangeArrowheads="1"/>
                </p:cNvSpPr>
                <p:nvPr/>
              </p:nvSpPr>
              <p:spPr bwMode="auto">
                <a:xfrm>
                  <a:off x="2814"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28" name="AutoShape 80"/>
                <p:cNvSpPr>
                  <a:spLocks noChangeArrowheads="1"/>
                </p:cNvSpPr>
                <p:nvPr/>
              </p:nvSpPr>
              <p:spPr bwMode="auto">
                <a:xfrm>
                  <a:off x="2814"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29" name="AutoShape 81"/>
                <p:cNvSpPr>
                  <a:spLocks noChangeArrowheads="1"/>
                </p:cNvSpPr>
                <p:nvPr/>
              </p:nvSpPr>
              <p:spPr bwMode="auto">
                <a:xfrm>
                  <a:off x="2814"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30" name="AutoShape 82"/>
                <p:cNvSpPr>
                  <a:spLocks noChangeArrowheads="1"/>
                </p:cNvSpPr>
                <p:nvPr/>
              </p:nvSpPr>
              <p:spPr bwMode="auto">
                <a:xfrm>
                  <a:off x="2814"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831" name="Line 83"/>
                <p:cNvSpPr>
                  <a:spLocks noChangeShapeType="1"/>
                </p:cNvSpPr>
                <p:nvPr/>
              </p:nvSpPr>
              <p:spPr bwMode="auto">
                <a:xfrm>
                  <a:off x="28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2" name="Line 84"/>
                <p:cNvSpPr>
                  <a:spLocks noChangeShapeType="1"/>
                </p:cNvSpPr>
                <p:nvPr/>
              </p:nvSpPr>
              <p:spPr bwMode="auto">
                <a:xfrm>
                  <a:off x="283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3" name="Line 85"/>
                <p:cNvSpPr>
                  <a:spLocks noChangeShapeType="1"/>
                </p:cNvSpPr>
                <p:nvPr/>
              </p:nvSpPr>
              <p:spPr bwMode="auto">
                <a:xfrm>
                  <a:off x="283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4" name="Line 86"/>
                <p:cNvSpPr>
                  <a:spLocks noChangeShapeType="1"/>
                </p:cNvSpPr>
                <p:nvPr/>
              </p:nvSpPr>
              <p:spPr bwMode="auto">
                <a:xfrm>
                  <a:off x="28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5" name="Line 87"/>
                <p:cNvSpPr>
                  <a:spLocks noChangeShapeType="1"/>
                </p:cNvSpPr>
                <p:nvPr/>
              </p:nvSpPr>
              <p:spPr bwMode="auto">
                <a:xfrm>
                  <a:off x="285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6" name="Line 88"/>
                <p:cNvSpPr>
                  <a:spLocks noChangeShapeType="1"/>
                </p:cNvSpPr>
                <p:nvPr/>
              </p:nvSpPr>
              <p:spPr bwMode="auto">
                <a:xfrm>
                  <a:off x="286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7" name="Line 89"/>
                <p:cNvSpPr>
                  <a:spLocks noChangeShapeType="1"/>
                </p:cNvSpPr>
                <p:nvPr/>
              </p:nvSpPr>
              <p:spPr bwMode="auto">
                <a:xfrm>
                  <a:off x="287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8" name="Line 90"/>
                <p:cNvSpPr>
                  <a:spLocks noChangeShapeType="1"/>
                </p:cNvSpPr>
                <p:nvPr/>
              </p:nvSpPr>
              <p:spPr bwMode="auto">
                <a:xfrm>
                  <a:off x="287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39" name="Line 91"/>
                <p:cNvSpPr>
                  <a:spLocks noChangeShapeType="1"/>
                </p:cNvSpPr>
                <p:nvPr/>
              </p:nvSpPr>
              <p:spPr bwMode="auto">
                <a:xfrm>
                  <a:off x="28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0" name="Line 92"/>
                <p:cNvSpPr>
                  <a:spLocks noChangeShapeType="1"/>
                </p:cNvSpPr>
                <p:nvPr/>
              </p:nvSpPr>
              <p:spPr bwMode="auto">
                <a:xfrm>
                  <a:off x="289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1" name="Line 93"/>
                <p:cNvSpPr>
                  <a:spLocks noChangeShapeType="1"/>
                </p:cNvSpPr>
                <p:nvPr/>
              </p:nvSpPr>
              <p:spPr bwMode="auto">
                <a:xfrm>
                  <a:off x="290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2" name="Line 94"/>
                <p:cNvSpPr>
                  <a:spLocks noChangeShapeType="1"/>
                </p:cNvSpPr>
                <p:nvPr/>
              </p:nvSpPr>
              <p:spPr bwMode="auto">
                <a:xfrm>
                  <a:off x="290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3" name="Line 95"/>
                <p:cNvSpPr>
                  <a:spLocks noChangeShapeType="1"/>
                </p:cNvSpPr>
                <p:nvPr/>
              </p:nvSpPr>
              <p:spPr bwMode="auto">
                <a:xfrm>
                  <a:off x="291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4" name="Line 96"/>
                <p:cNvSpPr>
                  <a:spLocks noChangeShapeType="1"/>
                </p:cNvSpPr>
                <p:nvPr/>
              </p:nvSpPr>
              <p:spPr bwMode="auto">
                <a:xfrm>
                  <a:off x="292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5" name="Line 97"/>
                <p:cNvSpPr>
                  <a:spLocks noChangeShapeType="1"/>
                </p:cNvSpPr>
                <p:nvPr/>
              </p:nvSpPr>
              <p:spPr bwMode="auto">
                <a:xfrm>
                  <a:off x="293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6" name="Line 98"/>
                <p:cNvSpPr>
                  <a:spLocks noChangeShapeType="1"/>
                </p:cNvSpPr>
                <p:nvPr/>
              </p:nvSpPr>
              <p:spPr bwMode="auto">
                <a:xfrm>
                  <a:off x="294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7" name="Line 99"/>
                <p:cNvSpPr>
                  <a:spLocks noChangeShapeType="1"/>
                </p:cNvSpPr>
                <p:nvPr/>
              </p:nvSpPr>
              <p:spPr bwMode="auto">
                <a:xfrm>
                  <a:off x="294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8" name="Line 100"/>
                <p:cNvSpPr>
                  <a:spLocks noChangeShapeType="1"/>
                </p:cNvSpPr>
                <p:nvPr/>
              </p:nvSpPr>
              <p:spPr bwMode="auto">
                <a:xfrm>
                  <a:off x="295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49" name="Line 101"/>
                <p:cNvSpPr>
                  <a:spLocks noChangeShapeType="1"/>
                </p:cNvSpPr>
                <p:nvPr/>
              </p:nvSpPr>
              <p:spPr bwMode="auto">
                <a:xfrm>
                  <a:off x="296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50" name="Line 102"/>
                <p:cNvSpPr>
                  <a:spLocks noChangeShapeType="1"/>
                </p:cNvSpPr>
                <p:nvPr/>
              </p:nvSpPr>
              <p:spPr bwMode="auto">
                <a:xfrm>
                  <a:off x="297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851" name="AutoShape 103"/>
                <p:cNvSpPr>
                  <a:spLocks noChangeArrowheads="1"/>
                </p:cNvSpPr>
                <p:nvPr/>
              </p:nvSpPr>
              <p:spPr bwMode="auto">
                <a:xfrm>
                  <a:off x="2751"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852" name="Freeform 104"/>
                <p:cNvSpPr>
                  <a:spLocks/>
                </p:cNvSpPr>
                <p:nvPr/>
              </p:nvSpPr>
              <p:spPr bwMode="auto">
                <a:xfrm>
                  <a:off x="2750" y="3243"/>
                  <a:ext cx="45" cy="9"/>
                </a:xfrm>
                <a:custGeom>
                  <a:avLst/>
                  <a:gdLst>
                    <a:gd name="T0" fmla="*/ 0 w 45"/>
                    <a:gd name="T1" fmla="*/ 8 h 9"/>
                    <a:gd name="T2" fmla="*/ 44 w 45"/>
                    <a:gd name="T3" fmla="*/ 8 h 9"/>
                    <a:gd name="T4" fmla="*/ 44 w 45"/>
                    <a:gd name="T5" fmla="*/ 0 h 9"/>
                    <a:gd name="T6" fmla="*/ 0 60000 65536"/>
                    <a:gd name="T7" fmla="*/ 0 60000 65536"/>
                    <a:gd name="T8" fmla="*/ 0 60000 65536"/>
                    <a:gd name="T9" fmla="*/ 0 w 45"/>
                    <a:gd name="T10" fmla="*/ 0 h 9"/>
                    <a:gd name="T11" fmla="*/ 45 w 45"/>
                    <a:gd name="T12" fmla="*/ 9 h 9"/>
                  </a:gdLst>
                  <a:ahLst/>
                  <a:cxnLst>
                    <a:cxn ang="T6">
                      <a:pos x="T0" y="T1"/>
                    </a:cxn>
                    <a:cxn ang="T7">
                      <a:pos x="T2" y="T3"/>
                    </a:cxn>
                    <a:cxn ang="T8">
                      <a:pos x="T4" y="T5"/>
                    </a:cxn>
                  </a:cxnLst>
                  <a:rect l="T9" t="T10" r="T11" b="T12"/>
                  <a:pathLst>
                    <a:path w="45" h="9">
                      <a:moveTo>
                        <a:pt x="0" y="8"/>
                      </a:moveTo>
                      <a:lnTo>
                        <a:pt x="44" y="8"/>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853" name="AutoShape 105"/>
                <p:cNvSpPr>
                  <a:spLocks noChangeArrowheads="1"/>
                </p:cNvSpPr>
                <p:nvPr/>
              </p:nvSpPr>
              <p:spPr bwMode="auto">
                <a:xfrm>
                  <a:off x="2751" y="3258"/>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854" name="Freeform 106"/>
                <p:cNvSpPr>
                  <a:spLocks/>
                </p:cNvSpPr>
                <p:nvPr/>
              </p:nvSpPr>
              <p:spPr bwMode="auto">
                <a:xfrm>
                  <a:off x="2750" y="3257"/>
                  <a:ext cx="63" cy="12"/>
                </a:xfrm>
                <a:custGeom>
                  <a:avLst/>
                  <a:gdLst>
                    <a:gd name="T0" fmla="*/ 0 w 63"/>
                    <a:gd name="T1" fmla="*/ 11 h 12"/>
                    <a:gd name="T2" fmla="*/ 62 w 63"/>
                    <a:gd name="T3" fmla="*/ 11 h 12"/>
                    <a:gd name="T4" fmla="*/ 62 w 63"/>
                    <a:gd name="T5" fmla="*/ 0 h 12"/>
                    <a:gd name="T6" fmla="*/ 0 60000 65536"/>
                    <a:gd name="T7" fmla="*/ 0 60000 65536"/>
                    <a:gd name="T8" fmla="*/ 0 60000 65536"/>
                    <a:gd name="T9" fmla="*/ 0 w 63"/>
                    <a:gd name="T10" fmla="*/ 0 h 12"/>
                    <a:gd name="T11" fmla="*/ 63 w 63"/>
                    <a:gd name="T12" fmla="*/ 12 h 12"/>
                  </a:gdLst>
                  <a:ahLst/>
                  <a:cxnLst>
                    <a:cxn ang="T6">
                      <a:pos x="T0" y="T1"/>
                    </a:cxn>
                    <a:cxn ang="T7">
                      <a:pos x="T2" y="T3"/>
                    </a:cxn>
                    <a:cxn ang="T8">
                      <a:pos x="T4" y="T5"/>
                    </a:cxn>
                  </a:cxnLst>
                  <a:rect l="T9" t="T10" r="T11" b="T12"/>
                  <a:pathLst>
                    <a:path w="63" h="12">
                      <a:moveTo>
                        <a:pt x="0" y="11"/>
                      </a:moveTo>
                      <a:lnTo>
                        <a:pt x="62" y="11"/>
                      </a:lnTo>
                      <a:lnTo>
                        <a:pt x="62"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4351" name="Group 107"/>
              <p:cNvGrpSpPr>
                <a:grpSpLocks/>
              </p:cNvGrpSpPr>
              <p:nvPr/>
            </p:nvGrpSpPr>
            <p:grpSpPr bwMode="auto">
              <a:xfrm>
                <a:off x="2864" y="2733"/>
                <a:ext cx="277" cy="349"/>
                <a:chOff x="2864" y="2733"/>
                <a:chExt cx="277" cy="349"/>
              </a:xfrm>
            </p:grpSpPr>
            <p:sp>
              <p:nvSpPr>
                <p:cNvPr id="14655" name="AutoShape 108"/>
                <p:cNvSpPr>
                  <a:spLocks noChangeArrowheads="1"/>
                </p:cNvSpPr>
                <p:nvPr/>
              </p:nvSpPr>
              <p:spPr bwMode="auto">
                <a:xfrm>
                  <a:off x="2864" y="2734"/>
                  <a:ext cx="277" cy="333"/>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4656" name="AutoShape 109"/>
                <p:cNvSpPr>
                  <a:spLocks noChangeArrowheads="1"/>
                </p:cNvSpPr>
                <p:nvPr/>
              </p:nvSpPr>
              <p:spPr bwMode="auto">
                <a:xfrm>
                  <a:off x="2870" y="3069"/>
                  <a:ext cx="267"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4657" name="Line 110"/>
                <p:cNvSpPr>
                  <a:spLocks noChangeShapeType="1"/>
                </p:cNvSpPr>
                <p:nvPr/>
              </p:nvSpPr>
              <p:spPr bwMode="auto">
                <a:xfrm>
                  <a:off x="2878" y="2733"/>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58" name="Freeform 111"/>
                <p:cNvSpPr>
                  <a:spLocks/>
                </p:cNvSpPr>
                <p:nvPr/>
              </p:nvSpPr>
              <p:spPr bwMode="auto">
                <a:xfrm>
                  <a:off x="2880" y="2735"/>
                  <a:ext cx="246" cy="332"/>
                </a:xfrm>
                <a:custGeom>
                  <a:avLst/>
                  <a:gdLst>
                    <a:gd name="T0" fmla="*/ 0 w 246"/>
                    <a:gd name="T1" fmla="*/ 331 h 332"/>
                    <a:gd name="T2" fmla="*/ 0 w 246"/>
                    <a:gd name="T3" fmla="*/ 0 h 332"/>
                    <a:gd name="T4" fmla="*/ 245 w 246"/>
                    <a:gd name="T5" fmla="*/ 0 h 332"/>
                    <a:gd name="T6" fmla="*/ 0 60000 65536"/>
                    <a:gd name="T7" fmla="*/ 0 60000 65536"/>
                    <a:gd name="T8" fmla="*/ 0 60000 65536"/>
                    <a:gd name="T9" fmla="*/ 0 w 246"/>
                    <a:gd name="T10" fmla="*/ 0 h 332"/>
                    <a:gd name="T11" fmla="*/ 246 w 246"/>
                    <a:gd name="T12" fmla="*/ 332 h 332"/>
                  </a:gdLst>
                  <a:ahLst/>
                  <a:cxnLst>
                    <a:cxn ang="T6">
                      <a:pos x="T0" y="T1"/>
                    </a:cxn>
                    <a:cxn ang="T7">
                      <a:pos x="T2" y="T3"/>
                    </a:cxn>
                    <a:cxn ang="T8">
                      <a:pos x="T4" y="T5"/>
                    </a:cxn>
                  </a:cxnLst>
                  <a:rect l="T9" t="T10" r="T11" b="T12"/>
                  <a:pathLst>
                    <a:path w="246" h="332">
                      <a:moveTo>
                        <a:pt x="0" y="331"/>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659" name="Freeform 112"/>
                <p:cNvSpPr>
                  <a:spLocks/>
                </p:cNvSpPr>
                <p:nvPr/>
              </p:nvSpPr>
              <p:spPr bwMode="auto">
                <a:xfrm>
                  <a:off x="2864" y="2734"/>
                  <a:ext cx="11" cy="332"/>
                </a:xfrm>
                <a:custGeom>
                  <a:avLst/>
                  <a:gdLst>
                    <a:gd name="T0" fmla="*/ 0 w 11"/>
                    <a:gd name="T1" fmla="*/ 331 h 332"/>
                    <a:gd name="T2" fmla="*/ 0 w 11"/>
                    <a:gd name="T3" fmla="*/ 0 h 332"/>
                    <a:gd name="T4" fmla="*/ 10 w 11"/>
                    <a:gd name="T5" fmla="*/ 0 h 332"/>
                    <a:gd name="T6" fmla="*/ 0 60000 65536"/>
                    <a:gd name="T7" fmla="*/ 0 60000 65536"/>
                    <a:gd name="T8" fmla="*/ 0 60000 65536"/>
                    <a:gd name="T9" fmla="*/ 0 w 11"/>
                    <a:gd name="T10" fmla="*/ 0 h 332"/>
                    <a:gd name="T11" fmla="*/ 11 w 11"/>
                    <a:gd name="T12" fmla="*/ 332 h 332"/>
                  </a:gdLst>
                  <a:ahLst/>
                  <a:cxnLst>
                    <a:cxn ang="T6">
                      <a:pos x="T0" y="T1"/>
                    </a:cxn>
                    <a:cxn ang="T7">
                      <a:pos x="T2" y="T3"/>
                    </a:cxn>
                    <a:cxn ang="T8">
                      <a:pos x="T4" y="T5"/>
                    </a:cxn>
                  </a:cxnLst>
                  <a:rect l="T9" t="T10" r="T11" b="T12"/>
                  <a:pathLst>
                    <a:path w="11" h="332">
                      <a:moveTo>
                        <a:pt x="0" y="331"/>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660" name="Freeform 113"/>
                <p:cNvSpPr>
                  <a:spLocks/>
                </p:cNvSpPr>
                <p:nvPr/>
              </p:nvSpPr>
              <p:spPr bwMode="auto">
                <a:xfrm>
                  <a:off x="3128" y="2734"/>
                  <a:ext cx="12" cy="332"/>
                </a:xfrm>
                <a:custGeom>
                  <a:avLst/>
                  <a:gdLst>
                    <a:gd name="T0" fmla="*/ 0 w 12"/>
                    <a:gd name="T1" fmla="*/ 0 h 332"/>
                    <a:gd name="T2" fmla="*/ 11 w 12"/>
                    <a:gd name="T3" fmla="*/ 0 h 332"/>
                    <a:gd name="T4" fmla="*/ 11 w 12"/>
                    <a:gd name="T5" fmla="*/ 331 h 332"/>
                    <a:gd name="T6" fmla="*/ 0 60000 65536"/>
                    <a:gd name="T7" fmla="*/ 0 60000 65536"/>
                    <a:gd name="T8" fmla="*/ 0 60000 65536"/>
                    <a:gd name="T9" fmla="*/ 0 w 12"/>
                    <a:gd name="T10" fmla="*/ 0 h 332"/>
                    <a:gd name="T11" fmla="*/ 12 w 12"/>
                    <a:gd name="T12" fmla="*/ 332 h 332"/>
                  </a:gdLst>
                  <a:ahLst/>
                  <a:cxnLst>
                    <a:cxn ang="T6">
                      <a:pos x="T0" y="T1"/>
                    </a:cxn>
                    <a:cxn ang="T7">
                      <a:pos x="T2" y="T3"/>
                    </a:cxn>
                    <a:cxn ang="T8">
                      <a:pos x="T4" y="T5"/>
                    </a:cxn>
                  </a:cxnLst>
                  <a:rect l="T9" t="T10" r="T11" b="T12"/>
                  <a:pathLst>
                    <a:path w="12" h="332">
                      <a:moveTo>
                        <a:pt x="0" y="0"/>
                      </a:moveTo>
                      <a:lnTo>
                        <a:pt x="11" y="0"/>
                      </a:lnTo>
                      <a:lnTo>
                        <a:pt x="11" y="331"/>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661" name="Line 114"/>
                <p:cNvSpPr>
                  <a:spLocks noChangeShapeType="1"/>
                </p:cNvSpPr>
                <p:nvPr/>
              </p:nvSpPr>
              <p:spPr bwMode="auto">
                <a:xfrm>
                  <a:off x="3128" y="2733"/>
                  <a:ext cx="0" cy="336"/>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62" name="AutoShape 115"/>
                <p:cNvSpPr>
                  <a:spLocks noChangeArrowheads="1"/>
                </p:cNvSpPr>
                <p:nvPr/>
              </p:nvSpPr>
              <p:spPr bwMode="auto">
                <a:xfrm>
                  <a:off x="2887" y="2756"/>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4663" name="AutoShape 116"/>
                <p:cNvSpPr>
                  <a:spLocks noChangeArrowheads="1"/>
                </p:cNvSpPr>
                <p:nvPr/>
              </p:nvSpPr>
              <p:spPr bwMode="auto">
                <a:xfrm>
                  <a:off x="2893" y="2761"/>
                  <a:ext cx="37" cy="64"/>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664" name="AutoShape 117"/>
                <p:cNvSpPr>
                  <a:spLocks noChangeArrowheads="1"/>
                </p:cNvSpPr>
                <p:nvPr/>
              </p:nvSpPr>
              <p:spPr bwMode="auto">
                <a:xfrm>
                  <a:off x="2894" y="2807"/>
                  <a:ext cx="34" cy="16"/>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4665" name="AutoShape 118"/>
                <p:cNvSpPr>
                  <a:spLocks noChangeArrowheads="1"/>
                </p:cNvSpPr>
                <p:nvPr/>
              </p:nvSpPr>
              <p:spPr bwMode="auto">
                <a:xfrm>
                  <a:off x="2894" y="2763"/>
                  <a:ext cx="14" cy="39"/>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666" name="AutoShape 119"/>
                <p:cNvSpPr>
                  <a:spLocks noChangeArrowheads="1"/>
                </p:cNvSpPr>
                <p:nvPr/>
              </p:nvSpPr>
              <p:spPr bwMode="auto">
                <a:xfrm>
                  <a:off x="2917" y="2764"/>
                  <a:ext cx="9" cy="35"/>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667" name="AutoShape 120"/>
                <p:cNvSpPr>
                  <a:spLocks noChangeArrowheads="1"/>
                </p:cNvSpPr>
                <p:nvPr/>
              </p:nvSpPr>
              <p:spPr bwMode="auto">
                <a:xfrm>
                  <a:off x="2898" y="27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4668" name="AutoShape 121"/>
                <p:cNvSpPr>
                  <a:spLocks noChangeArrowheads="1"/>
                </p:cNvSpPr>
                <p:nvPr/>
              </p:nvSpPr>
              <p:spPr bwMode="auto">
                <a:xfrm>
                  <a:off x="2899" y="2774"/>
                  <a:ext cx="6" cy="1"/>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669" name="AutoShape 122"/>
                <p:cNvSpPr>
                  <a:spLocks noChangeArrowheads="1"/>
                </p:cNvSpPr>
                <p:nvPr/>
              </p:nvSpPr>
              <p:spPr bwMode="auto">
                <a:xfrm>
                  <a:off x="2910" y="2763"/>
                  <a:ext cx="1" cy="39"/>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670" name="AutoShape 123"/>
                <p:cNvSpPr>
                  <a:spLocks noChangeArrowheads="1"/>
                </p:cNvSpPr>
                <p:nvPr/>
              </p:nvSpPr>
              <p:spPr bwMode="auto">
                <a:xfrm>
                  <a:off x="2916" y="2764"/>
                  <a:ext cx="2" cy="35"/>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4671" name="AutoShape 124"/>
                <p:cNvSpPr>
                  <a:spLocks noChangeArrowheads="1"/>
                </p:cNvSpPr>
                <p:nvPr/>
              </p:nvSpPr>
              <p:spPr bwMode="auto">
                <a:xfrm>
                  <a:off x="2904" y="2809"/>
                  <a:ext cx="2" cy="13"/>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672" name="Oval 125"/>
                <p:cNvSpPr>
                  <a:spLocks noChangeArrowheads="1"/>
                </p:cNvSpPr>
                <p:nvPr/>
              </p:nvSpPr>
              <p:spPr bwMode="auto">
                <a:xfrm>
                  <a:off x="2898" y="2810"/>
                  <a:ext cx="2"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673" name="Oval 126"/>
                <p:cNvSpPr>
                  <a:spLocks noChangeArrowheads="1"/>
                </p:cNvSpPr>
                <p:nvPr/>
              </p:nvSpPr>
              <p:spPr bwMode="auto">
                <a:xfrm>
                  <a:off x="2898" y="2818"/>
                  <a:ext cx="2"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674" name="Freeform 127"/>
                <p:cNvSpPr>
                  <a:spLocks/>
                </p:cNvSpPr>
                <p:nvPr/>
              </p:nvSpPr>
              <p:spPr bwMode="auto">
                <a:xfrm>
                  <a:off x="2887" y="2756"/>
                  <a:ext cx="51" cy="75"/>
                </a:xfrm>
                <a:custGeom>
                  <a:avLst/>
                  <a:gdLst>
                    <a:gd name="T0" fmla="*/ 50 w 51"/>
                    <a:gd name="T1" fmla="*/ 0 h 75"/>
                    <a:gd name="T2" fmla="*/ 50 w 51"/>
                    <a:gd name="T3" fmla="*/ 74 h 75"/>
                    <a:gd name="T4" fmla="*/ 0 w 51"/>
                    <a:gd name="T5" fmla="*/ 74 h 75"/>
                    <a:gd name="T6" fmla="*/ 0 60000 65536"/>
                    <a:gd name="T7" fmla="*/ 0 60000 65536"/>
                    <a:gd name="T8" fmla="*/ 0 60000 65536"/>
                    <a:gd name="T9" fmla="*/ 0 w 51"/>
                    <a:gd name="T10" fmla="*/ 0 h 75"/>
                    <a:gd name="T11" fmla="*/ 51 w 51"/>
                    <a:gd name="T12" fmla="*/ 75 h 75"/>
                  </a:gdLst>
                  <a:ahLst/>
                  <a:cxnLst>
                    <a:cxn ang="T6">
                      <a:pos x="T0" y="T1"/>
                    </a:cxn>
                    <a:cxn ang="T7">
                      <a:pos x="T2" y="T3"/>
                    </a:cxn>
                    <a:cxn ang="T8">
                      <a:pos x="T4" y="T5"/>
                    </a:cxn>
                  </a:cxnLst>
                  <a:rect l="T9" t="T10" r="T11" b="T12"/>
                  <a:pathLst>
                    <a:path w="51" h="75">
                      <a:moveTo>
                        <a:pt x="50" y="0"/>
                      </a:moveTo>
                      <a:lnTo>
                        <a:pt x="50" y="74"/>
                      </a:lnTo>
                      <a:lnTo>
                        <a:pt x="0" y="74"/>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675" name="AutoShape 128"/>
                <p:cNvSpPr>
                  <a:spLocks noChangeArrowheads="1"/>
                </p:cNvSpPr>
                <p:nvPr/>
              </p:nvSpPr>
              <p:spPr bwMode="auto">
                <a:xfrm>
                  <a:off x="2920" y="2809"/>
                  <a:ext cx="2" cy="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676" name="AutoShape 129"/>
                <p:cNvSpPr>
                  <a:spLocks noChangeArrowheads="1"/>
                </p:cNvSpPr>
                <p:nvPr/>
              </p:nvSpPr>
              <p:spPr bwMode="auto">
                <a:xfrm>
                  <a:off x="2950" y="2759"/>
                  <a:ext cx="167"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677" name="AutoShape 130"/>
                <p:cNvSpPr>
                  <a:spLocks noChangeArrowheads="1"/>
                </p:cNvSpPr>
                <p:nvPr/>
              </p:nvSpPr>
              <p:spPr bwMode="auto">
                <a:xfrm>
                  <a:off x="2951" y="2772"/>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78" name="AutoShape 131"/>
                <p:cNvSpPr>
                  <a:spLocks noChangeArrowheads="1"/>
                </p:cNvSpPr>
                <p:nvPr/>
              </p:nvSpPr>
              <p:spPr bwMode="auto">
                <a:xfrm>
                  <a:off x="2951" y="278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79" name="AutoShape 132"/>
                <p:cNvSpPr>
                  <a:spLocks noChangeArrowheads="1"/>
                </p:cNvSpPr>
                <p:nvPr/>
              </p:nvSpPr>
              <p:spPr bwMode="auto">
                <a:xfrm>
                  <a:off x="2951" y="2801"/>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80" name="AutoShape 133"/>
                <p:cNvSpPr>
                  <a:spLocks noChangeArrowheads="1"/>
                </p:cNvSpPr>
                <p:nvPr/>
              </p:nvSpPr>
              <p:spPr bwMode="auto">
                <a:xfrm>
                  <a:off x="2951" y="2815"/>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81" name="Line 134"/>
                <p:cNvSpPr>
                  <a:spLocks noChangeShapeType="1"/>
                </p:cNvSpPr>
                <p:nvPr/>
              </p:nvSpPr>
              <p:spPr bwMode="auto">
                <a:xfrm>
                  <a:off x="2959"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2" name="Line 135"/>
                <p:cNvSpPr>
                  <a:spLocks noChangeShapeType="1"/>
                </p:cNvSpPr>
                <p:nvPr/>
              </p:nvSpPr>
              <p:spPr bwMode="auto">
                <a:xfrm>
                  <a:off x="2967"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3" name="Line 136"/>
                <p:cNvSpPr>
                  <a:spLocks noChangeShapeType="1"/>
                </p:cNvSpPr>
                <p:nvPr/>
              </p:nvSpPr>
              <p:spPr bwMode="auto">
                <a:xfrm>
                  <a:off x="2975"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4" name="Line 137"/>
                <p:cNvSpPr>
                  <a:spLocks noChangeShapeType="1"/>
                </p:cNvSpPr>
                <p:nvPr/>
              </p:nvSpPr>
              <p:spPr bwMode="auto">
                <a:xfrm>
                  <a:off x="298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5" name="Line 138"/>
                <p:cNvSpPr>
                  <a:spLocks noChangeShapeType="1"/>
                </p:cNvSpPr>
                <p:nvPr/>
              </p:nvSpPr>
              <p:spPr bwMode="auto">
                <a:xfrm>
                  <a:off x="2991"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6" name="Line 139"/>
                <p:cNvSpPr>
                  <a:spLocks noChangeShapeType="1"/>
                </p:cNvSpPr>
                <p:nvPr/>
              </p:nvSpPr>
              <p:spPr bwMode="auto">
                <a:xfrm>
                  <a:off x="2998"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7" name="Line 140"/>
                <p:cNvSpPr>
                  <a:spLocks noChangeShapeType="1"/>
                </p:cNvSpPr>
                <p:nvPr/>
              </p:nvSpPr>
              <p:spPr bwMode="auto">
                <a:xfrm>
                  <a:off x="3007"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8" name="Line 141"/>
                <p:cNvSpPr>
                  <a:spLocks noChangeShapeType="1"/>
                </p:cNvSpPr>
                <p:nvPr/>
              </p:nvSpPr>
              <p:spPr bwMode="auto">
                <a:xfrm>
                  <a:off x="301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89" name="Line 142"/>
                <p:cNvSpPr>
                  <a:spLocks noChangeShapeType="1"/>
                </p:cNvSpPr>
                <p:nvPr/>
              </p:nvSpPr>
              <p:spPr bwMode="auto">
                <a:xfrm>
                  <a:off x="302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0" name="Line 143"/>
                <p:cNvSpPr>
                  <a:spLocks noChangeShapeType="1"/>
                </p:cNvSpPr>
                <p:nvPr/>
              </p:nvSpPr>
              <p:spPr bwMode="auto">
                <a:xfrm>
                  <a:off x="303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1" name="Line 144"/>
                <p:cNvSpPr>
                  <a:spLocks noChangeShapeType="1"/>
                </p:cNvSpPr>
                <p:nvPr/>
              </p:nvSpPr>
              <p:spPr bwMode="auto">
                <a:xfrm>
                  <a:off x="3039"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2" name="Line 145"/>
                <p:cNvSpPr>
                  <a:spLocks noChangeShapeType="1"/>
                </p:cNvSpPr>
                <p:nvPr/>
              </p:nvSpPr>
              <p:spPr bwMode="auto">
                <a:xfrm>
                  <a:off x="3046"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3" name="Line 146"/>
                <p:cNvSpPr>
                  <a:spLocks noChangeShapeType="1"/>
                </p:cNvSpPr>
                <p:nvPr/>
              </p:nvSpPr>
              <p:spPr bwMode="auto">
                <a:xfrm>
                  <a:off x="305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4" name="Line 147"/>
                <p:cNvSpPr>
                  <a:spLocks noChangeShapeType="1"/>
                </p:cNvSpPr>
                <p:nvPr/>
              </p:nvSpPr>
              <p:spPr bwMode="auto">
                <a:xfrm>
                  <a:off x="306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5" name="Line 148"/>
                <p:cNvSpPr>
                  <a:spLocks noChangeShapeType="1"/>
                </p:cNvSpPr>
                <p:nvPr/>
              </p:nvSpPr>
              <p:spPr bwMode="auto">
                <a:xfrm>
                  <a:off x="307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6" name="Line 149"/>
                <p:cNvSpPr>
                  <a:spLocks noChangeShapeType="1"/>
                </p:cNvSpPr>
                <p:nvPr/>
              </p:nvSpPr>
              <p:spPr bwMode="auto">
                <a:xfrm>
                  <a:off x="3078"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7" name="Line 150"/>
                <p:cNvSpPr>
                  <a:spLocks noChangeShapeType="1"/>
                </p:cNvSpPr>
                <p:nvPr/>
              </p:nvSpPr>
              <p:spPr bwMode="auto">
                <a:xfrm>
                  <a:off x="3086"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8" name="Line 151"/>
                <p:cNvSpPr>
                  <a:spLocks noChangeShapeType="1"/>
                </p:cNvSpPr>
                <p:nvPr/>
              </p:nvSpPr>
              <p:spPr bwMode="auto">
                <a:xfrm>
                  <a:off x="3094"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99" name="Line 152"/>
                <p:cNvSpPr>
                  <a:spLocks noChangeShapeType="1"/>
                </p:cNvSpPr>
                <p:nvPr/>
              </p:nvSpPr>
              <p:spPr bwMode="auto">
                <a:xfrm>
                  <a:off x="3102"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00" name="Line 153"/>
                <p:cNvSpPr>
                  <a:spLocks noChangeShapeType="1"/>
                </p:cNvSpPr>
                <p:nvPr/>
              </p:nvSpPr>
              <p:spPr bwMode="auto">
                <a:xfrm>
                  <a:off x="3110" y="2758"/>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01" name="AutoShape 154"/>
                <p:cNvSpPr>
                  <a:spLocks noChangeArrowheads="1"/>
                </p:cNvSpPr>
                <p:nvPr/>
              </p:nvSpPr>
              <p:spPr bwMode="auto">
                <a:xfrm>
                  <a:off x="2950" y="2878"/>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702" name="AutoShape 155"/>
                <p:cNvSpPr>
                  <a:spLocks noChangeArrowheads="1"/>
                </p:cNvSpPr>
                <p:nvPr/>
              </p:nvSpPr>
              <p:spPr bwMode="auto">
                <a:xfrm>
                  <a:off x="2951" y="2889"/>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03" name="AutoShape 156"/>
                <p:cNvSpPr>
                  <a:spLocks noChangeArrowheads="1"/>
                </p:cNvSpPr>
                <p:nvPr/>
              </p:nvSpPr>
              <p:spPr bwMode="auto">
                <a:xfrm>
                  <a:off x="2951" y="29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04" name="AutoShape 157"/>
                <p:cNvSpPr>
                  <a:spLocks noChangeArrowheads="1"/>
                </p:cNvSpPr>
                <p:nvPr/>
              </p:nvSpPr>
              <p:spPr bwMode="auto">
                <a:xfrm>
                  <a:off x="2951" y="29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05" name="AutoShape 158"/>
                <p:cNvSpPr>
                  <a:spLocks noChangeArrowheads="1"/>
                </p:cNvSpPr>
                <p:nvPr/>
              </p:nvSpPr>
              <p:spPr bwMode="auto">
                <a:xfrm>
                  <a:off x="2951" y="293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06" name="Line 159"/>
                <p:cNvSpPr>
                  <a:spLocks noChangeShapeType="1"/>
                </p:cNvSpPr>
                <p:nvPr/>
              </p:nvSpPr>
              <p:spPr bwMode="auto">
                <a:xfrm>
                  <a:off x="2959"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07" name="Line 160"/>
                <p:cNvSpPr>
                  <a:spLocks noChangeShapeType="1"/>
                </p:cNvSpPr>
                <p:nvPr/>
              </p:nvSpPr>
              <p:spPr bwMode="auto">
                <a:xfrm>
                  <a:off x="2967"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08" name="Line 161"/>
                <p:cNvSpPr>
                  <a:spLocks noChangeShapeType="1"/>
                </p:cNvSpPr>
                <p:nvPr/>
              </p:nvSpPr>
              <p:spPr bwMode="auto">
                <a:xfrm>
                  <a:off x="2975"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09" name="Line 162"/>
                <p:cNvSpPr>
                  <a:spLocks noChangeShapeType="1"/>
                </p:cNvSpPr>
                <p:nvPr/>
              </p:nvSpPr>
              <p:spPr bwMode="auto">
                <a:xfrm>
                  <a:off x="298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0" name="Line 163"/>
                <p:cNvSpPr>
                  <a:spLocks noChangeShapeType="1"/>
                </p:cNvSpPr>
                <p:nvPr/>
              </p:nvSpPr>
              <p:spPr bwMode="auto">
                <a:xfrm>
                  <a:off x="2991"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1" name="Line 164"/>
                <p:cNvSpPr>
                  <a:spLocks noChangeShapeType="1"/>
                </p:cNvSpPr>
                <p:nvPr/>
              </p:nvSpPr>
              <p:spPr bwMode="auto">
                <a:xfrm>
                  <a:off x="2998"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2" name="Line 165"/>
                <p:cNvSpPr>
                  <a:spLocks noChangeShapeType="1"/>
                </p:cNvSpPr>
                <p:nvPr/>
              </p:nvSpPr>
              <p:spPr bwMode="auto">
                <a:xfrm>
                  <a:off x="3007"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3" name="Line 166"/>
                <p:cNvSpPr>
                  <a:spLocks noChangeShapeType="1"/>
                </p:cNvSpPr>
                <p:nvPr/>
              </p:nvSpPr>
              <p:spPr bwMode="auto">
                <a:xfrm>
                  <a:off x="301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4" name="Line 167"/>
                <p:cNvSpPr>
                  <a:spLocks noChangeShapeType="1"/>
                </p:cNvSpPr>
                <p:nvPr/>
              </p:nvSpPr>
              <p:spPr bwMode="auto">
                <a:xfrm>
                  <a:off x="302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5" name="Line 168"/>
                <p:cNvSpPr>
                  <a:spLocks noChangeShapeType="1"/>
                </p:cNvSpPr>
                <p:nvPr/>
              </p:nvSpPr>
              <p:spPr bwMode="auto">
                <a:xfrm>
                  <a:off x="303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6" name="Line 169"/>
                <p:cNvSpPr>
                  <a:spLocks noChangeShapeType="1"/>
                </p:cNvSpPr>
                <p:nvPr/>
              </p:nvSpPr>
              <p:spPr bwMode="auto">
                <a:xfrm>
                  <a:off x="3039"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7" name="Line 170"/>
                <p:cNvSpPr>
                  <a:spLocks noChangeShapeType="1"/>
                </p:cNvSpPr>
                <p:nvPr/>
              </p:nvSpPr>
              <p:spPr bwMode="auto">
                <a:xfrm>
                  <a:off x="3046"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8" name="Line 171"/>
                <p:cNvSpPr>
                  <a:spLocks noChangeShapeType="1"/>
                </p:cNvSpPr>
                <p:nvPr/>
              </p:nvSpPr>
              <p:spPr bwMode="auto">
                <a:xfrm>
                  <a:off x="305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19" name="Line 172"/>
                <p:cNvSpPr>
                  <a:spLocks noChangeShapeType="1"/>
                </p:cNvSpPr>
                <p:nvPr/>
              </p:nvSpPr>
              <p:spPr bwMode="auto">
                <a:xfrm>
                  <a:off x="306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0" name="Line 173"/>
                <p:cNvSpPr>
                  <a:spLocks noChangeShapeType="1"/>
                </p:cNvSpPr>
                <p:nvPr/>
              </p:nvSpPr>
              <p:spPr bwMode="auto">
                <a:xfrm>
                  <a:off x="307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1" name="Line 174"/>
                <p:cNvSpPr>
                  <a:spLocks noChangeShapeType="1"/>
                </p:cNvSpPr>
                <p:nvPr/>
              </p:nvSpPr>
              <p:spPr bwMode="auto">
                <a:xfrm>
                  <a:off x="3078"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2" name="Line 175"/>
                <p:cNvSpPr>
                  <a:spLocks noChangeShapeType="1"/>
                </p:cNvSpPr>
                <p:nvPr/>
              </p:nvSpPr>
              <p:spPr bwMode="auto">
                <a:xfrm>
                  <a:off x="3086"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3" name="Line 176"/>
                <p:cNvSpPr>
                  <a:spLocks noChangeShapeType="1"/>
                </p:cNvSpPr>
                <p:nvPr/>
              </p:nvSpPr>
              <p:spPr bwMode="auto">
                <a:xfrm>
                  <a:off x="3094"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4" name="Line 177"/>
                <p:cNvSpPr>
                  <a:spLocks noChangeShapeType="1"/>
                </p:cNvSpPr>
                <p:nvPr/>
              </p:nvSpPr>
              <p:spPr bwMode="auto">
                <a:xfrm>
                  <a:off x="3102"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5" name="Line 178"/>
                <p:cNvSpPr>
                  <a:spLocks noChangeShapeType="1"/>
                </p:cNvSpPr>
                <p:nvPr/>
              </p:nvSpPr>
              <p:spPr bwMode="auto">
                <a:xfrm>
                  <a:off x="3110" y="2877"/>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26" name="AutoShape 179"/>
                <p:cNvSpPr>
                  <a:spLocks noChangeArrowheads="1"/>
                </p:cNvSpPr>
                <p:nvPr/>
              </p:nvSpPr>
              <p:spPr bwMode="auto">
                <a:xfrm>
                  <a:off x="2950" y="2991"/>
                  <a:ext cx="167"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727" name="AutoShape 180"/>
                <p:cNvSpPr>
                  <a:spLocks noChangeArrowheads="1"/>
                </p:cNvSpPr>
                <p:nvPr/>
              </p:nvSpPr>
              <p:spPr bwMode="auto">
                <a:xfrm>
                  <a:off x="2951" y="300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28" name="AutoShape 181"/>
                <p:cNvSpPr>
                  <a:spLocks noChangeArrowheads="1"/>
                </p:cNvSpPr>
                <p:nvPr/>
              </p:nvSpPr>
              <p:spPr bwMode="auto">
                <a:xfrm>
                  <a:off x="2951" y="30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29" name="AutoShape 182"/>
                <p:cNvSpPr>
                  <a:spLocks noChangeArrowheads="1"/>
                </p:cNvSpPr>
                <p:nvPr/>
              </p:nvSpPr>
              <p:spPr bwMode="auto">
                <a:xfrm>
                  <a:off x="2951" y="3032"/>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30" name="AutoShape 183"/>
                <p:cNvSpPr>
                  <a:spLocks noChangeArrowheads="1"/>
                </p:cNvSpPr>
                <p:nvPr/>
              </p:nvSpPr>
              <p:spPr bwMode="auto">
                <a:xfrm>
                  <a:off x="2951" y="304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731" name="Line 184"/>
                <p:cNvSpPr>
                  <a:spLocks noChangeShapeType="1"/>
                </p:cNvSpPr>
                <p:nvPr/>
              </p:nvSpPr>
              <p:spPr bwMode="auto">
                <a:xfrm>
                  <a:off x="2959"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2" name="Line 185"/>
                <p:cNvSpPr>
                  <a:spLocks noChangeShapeType="1"/>
                </p:cNvSpPr>
                <p:nvPr/>
              </p:nvSpPr>
              <p:spPr bwMode="auto">
                <a:xfrm>
                  <a:off x="2967"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3" name="Line 186"/>
                <p:cNvSpPr>
                  <a:spLocks noChangeShapeType="1"/>
                </p:cNvSpPr>
                <p:nvPr/>
              </p:nvSpPr>
              <p:spPr bwMode="auto">
                <a:xfrm>
                  <a:off x="2975"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4" name="Line 187"/>
                <p:cNvSpPr>
                  <a:spLocks noChangeShapeType="1"/>
                </p:cNvSpPr>
                <p:nvPr/>
              </p:nvSpPr>
              <p:spPr bwMode="auto">
                <a:xfrm>
                  <a:off x="298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5" name="Line 188"/>
                <p:cNvSpPr>
                  <a:spLocks noChangeShapeType="1"/>
                </p:cNvSpPr>
                <p:nvPr/>
              </p:nvSpPr>
              <p:spPr bwMode="auto">
                <a:xfrm>
                  <a:off x="2991"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6" name="Line 189"/>
                <p:cNvSpPr>
                  <a:spLocks noChangeShapeType="1"/>
                </p:cNvSpPr>
                <p:nvPr/>
              </p:nvSpPr>
              <p:spPr bwMode="auto">
                <a:xfrm>
                  <a:off x="2998"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7" name="Line 190"/>
                <p:cNvSpPr>
                  <a:spLocks noChangeShapeType="1"/>
                </p:cNvSpPr>
                <p:nvPr/>
              </p:nvSpPr>
              <p:spPr bwMode="auto">
                <a:xfrm>
                  <a:off x="3007"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8" name="Line 191"/>
                <p:cNvSpPr>
                  <a:spLocks noChangeShapeType="1"/>
                </p:cNvSpPr>
                <p:nvPr/>
              </p:nvSpPr>
              <p:spPr bwMode="auto">
                <a:xfrm>
                  <a:off x="301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39" name="Line 192"/>
                <p:cNvSpPr>
                  <a:spLocks noChangeShapeType="1"/>
                </p:cNvSpPr>
                <p:nvPr/>
              </p:nvSpPr>
              <p:spPr bwMode="auto">
                <a:xfrm>
                  <a:off x="302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0" name="Line 193"/>
                <p:cNvSpPr>
                  <a:spLocks noChangeShapeType="1"/>
                </p:cNvSpPr>
                <p:nvPr/>
              </p:nvSpPr>
              <p:spPr bwMode="auto">
                <a:xfrm>
                  <a:off x="303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1" name="Line 194"/>
                <p:cNvSpPr>
                  <a:spLocks noChangeShapeType="1"/>
                </p:cNvSpPr>
                <p:nvPr/>
              </p:nvSpPr>
              <p:spPr bwMode="auto">
                <a:xfrm>
                  <a:off x="3039"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2" name="Line 195"/>
                <p:cNvSpPr>
                  <a:spLocks noChangeShapeType="1"/>
                </p:cNvSpPr>
                <p:nvPr/>
              </p:nvSpPr>
              <p:spPr bwMode="auto">
                <a:xfrm>
                  <a:off x="3046"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3" name="Line 196"/>
                <p:cNvSpPr>
                  <a:spLocks noChangeShapeType="1"/>
                </p:cNvSpPr>
                <p:nvPr/>
              </p:nvSpPr>
              <p:spPr bwMode="auto">
                <a:xfrm>
                  <a:off x="305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4" name="Line 197"/>
                <p:cNvSpPr>
                  <a:spLocks noChangeShapeType="1"/>
                </p:cNvSpPr>
                <p:nvPr/>
              </p:nvSpPr>
              <p:spPr bwMode="auto">
                <a:xfrm>
                  <a:off x="306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5" name="Line 198"/>
                <p:cNvSpPr>
                  <a:spLocks noChangeShapeType="1"/>
                </p:cNvSpPr>
                <p:nvPr/>
              </p:nvSpPr>
              <p:spPr bwMode="auto">
                <a:xfrm>
                  <a:off x="307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6" name="Line 199"/>
                <p:cNvSpPr>
                  <a:spLocks noChangeShapeType="1"/>
                </p:cNvSpPr>
                <p:nvPr/>
              </p:nvSpPr>
              <p:spPr bwMode="auto">
                <a:xfrm>
                  <a:off x="3078"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7" name="Line 200"/>
                <p:cNvSpPr>
                  <a:spLocks noChangeShapeType="1"/>
                </p:cNvSpPr>
                <p:nvPr/>
              </p:nvSpPr>
              <p:spPr bwMode="auto">
                <a:xfrm>
                  <a:off x="3086"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8" name="Line 201"/>
                <p:cNvSpPr>
                  <a:spLocks noChangeShapeType="1"/>
                </p:cNvSpPr>
                <p:nvPr/>
              </p:nvSpPr>
              <p:spPr bwMode="auto">
                <a:xfrm>
                  <a:off x="3094"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49" name="Line 202"/>
                <p:cNvSpPr>
                  <a:spLocks noChangeShapeType="1"/>
                </p:cNvSpPr>
                <p:nvPr/>
              </p:nvSpPr>
              <p:spPr bwMode="auto">
                <a:xfrm>
                  <a:off x="3102"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50" name="Line 203"/>
                <p:cNvSpPr>
                  <a:spLocks noChangeShapeType="1"/>
                </p:cNvSpPr>
                <p:nvPr/>
              </p:nvSpPr>
              <p:spPr bwMode="auto">
                <a:xfrm>
                  <a:off x="3110" y="2990"/>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751" name="AutoShape 204"/>
                <p:cNvSpPr>
                  <a:spLocks noChangeArrowheads="1"/>
                </p:cNvSpPr>
                <p:nvPr/>
              </p:nvSpPr>
              <p:spPr bwMode="auto">
                <a:xfrm>
                  <a:off x="2888" y="2844"/>
                  <a:ext cx="42" cy="5"/>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752" name="Freeform 205"/>
                <p:cNvSpPr>
                  <a:spLocks/>
                </p:cNvSpPr>
                <p:nvPr/>
              </p:nvSpPr>
              <p:spPr bwMode="auto">
                <a:xfrm>
                  <a:off x="2887" y="2843"/>
                  <a:ext cx="45" cy="8"/>
                </a:xfrm>
                <a:custGeom>
                  <a:avLst/>
                  <a:gdLst>
                    <a:gd name="T0" fmla="*/ 0 w 45"/>
                    <a:gd name="T1" fmla="*/ 7 h 8"/>
                    <a:gd name="T2" fmla="*/ 44 w 45"/>
                    <a:gd name="T3" fmla="*/ 7 h 8"/>
                    <a:gd name="T4" fmla="*/ 44 w 45"/>
                    <a:gd name="T5" fmla="*/ 0 h 8"/>
                    <a:gd name="T6" fmla="*/ 0 60000 65536"/>
                    <a:gd name="T7" fmla="*/ 0 60000 65536"/>
                    <a:gd name="T8" fmla="*/ 0 60000 65536"/>
                    <a:gd name="T9" fmla="*/ 0 w 45"/>
                    <a:gd name="T10" fmla="*/ 0 h 8"/>
                    <a:gd name="T11" fmla="*/ 45 w 45"/>
                    <a:gd name="T12" fmla="*/ 8 h 8"/>
                  </a:gdLst>
                  <a:ahLst/>
                  <a:cxnLst>
                    <a:cxn ang="T6">
                      <a:pos x="T0" y="T1"/>
                    </a:cxn>
                    <a:cxn ang="T7">
                      <a:pos x="T2" y="T3"/>
                    </a:cxn>
                    <a:cxn ang="T8">
                      <a:pos x="T4" y="T5"/>
                    </a:cxn>
                  </a:cxnLst>
                  <a:rect l="T9" t="T10" r="T11" b="T12"/>
                  <a:pathLst>
                    <a:path w="45" h="8">
                      <a:moveTo>
                        <a:pt x="0" y="7"/>
                      </a:moveTo>
                      <a:lnTo>
                        <a:pt x="44" y="7"/>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753" name="AutoShape 206"/>
                <p:cNvSpPr>
                  <a:spLocks noChangeArrowheads="1"/>
                </p:cNvSpPr>
                <p:nvPr/>
              </p:nvSpPr>
              <p:spPr bwMode="auto">
                <a:xfrm>
                  <a:off x="2888" y="2857"/>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754" name="Freeform 207"/>
                <p:cNvSpPr>
                  <a:spLocks/>
                </p:cNvSpPr>
                <p:nvPr/>
              </p:nvSpPr>
              <p:spPr bwMode="auto">
                <a:xfrm>
                  <a:off x="2887" y="2856"/>
                  <a:ext cx="63" cy="13"/>
                </a:xfrm>
                <a:custGeom>
                  <a:avLst/>
                  <a:gdLst>
                    <a:gd name="T0" fmla="*/ 0 w 63"/>
                    <a:gd name="T1" fmla="*/ 12 h 13"/>
                    <a:gd name="T2" fmla="*/ 62 w 63"/>
                    <a:gd name="T3" fmla="*/ 12 h 13"/>
                    <a:gd name="T4" fmla="*/ 62 w 63"/>
                    <a:gd name="T5" fmla="*/ 0 h 13"/>
                    <a:gd name="T6" fmla="*/ 0 60000 65536"/>
                    <a:gd name="T7" fmla="*/ 0 60000 65536"/>
                    <a:gd name="T8" fmla="*/ 0 60000 65536"/>
                    <a:gd name="T9" fmla="*/ 0 w 63"/>
                    <a:gd name="T10" fmla="*/ 0 h 13"/>
                    <a:gd name="T11" fmla="*/ 63 w 63"/>
                    <a:gd name="T12" fmla="*/ 13 h 13"/>
                  </a:gdLst>
                  <a:ahLst/>
                  <a:cxnLst>
                    <a:cxn ang="T6">
                      <a:pos x="T0" y="T1"/>
                    </a:cxn>
                    <a:cxn ang="T7">
                      <a:pos x="T2" y="T3"/>
                    </a:cxn>
                    <a:cxn ang="T8">
                      <a:pos x="T4" y="T5"/>
                    </a:cxn>
                  </a:cxnLst>
                  <a:rect l="T9" t="T10" r="T11" b="T12"/>
                  <a:pathLst>
                    <a:path w="63" h="13">
                      <a:moveTo>
                        <a:pt x="0" y="12"/>
                      </a:moveTo>
                      <a:lnTo>
                        <a:pt x="62" y="12"/>
                      </a:lnTo>
                      <a:lnTo>
                        <a:pt x="62"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4352" name="Group 208"/>
              <p:cNvGrpSpPr>
                <a:grpSpLocks/>
              </p:cNvGrpSpPr>
              <p:nvPr/>
            </p:nvGrpSpPr>
            <p:grpSpPr bwMode="auto">
              <a:xfrm>
                <a:off x="3278" y="2727"/>
                <a:ext cx="277" cy="349"/>
                <a:chOff x="3278" y="2727"/>
                <a:chExt cx="277" cy="349"/>
              </a:xfrm>
            </p:grpSpPr>
            <p:sp>
              <p:nvSpPr>
                <p:cNvPr id="14555" name="AutoShape 209"/>
                <p:cNvSpPr>
                  <a:spLocks noChangeArrowheads="1"/>
                </p:cNvSpPr>
                <p:nvPr/>
              </p:nvSpPr>
              <p:spPr bwMode="auto">
                <a:xfrm>
                  <a:off x="3279" y="2728"/>
                  <a:ext cx="276" cy="333"/>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4556" name="AutoShape 210"/>
                <p:cNvSpPr>
                  <a:spLocks noChangeArrowheads="1"/>
                </p:cNvSpPr>
                <p:nvPr/>
              </p:nvSpPr>
              <p:spPr bwMode="auto">
                <a:xfrm>
                  <a:off x="3284" y="3063"/>
                  <a:ext cx="267"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4557" name="Line 211"/>
                <p:cNvSpPr>
                  <a:spLocks noChangeShapeType="1"/>
                </p:cNvSpPr>
                <p:nvPr/>
              </p:nvSpPr>
              <p:spPr bwMode="auto">
                <a:xfrm>
                  <a:off x="3291" y="2727"/>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58" name="Freeform 212"/>
                <p:cNvSpPr>
                  <a:spLocks/>
                </p:cNvSpPr>
                <p:nvPr/>
              </p:nvSpPr>
              <p:spPr bwMode="auto">
                <a:xfrm>
                  <a:off x="3294" y="2730"/>
                  <a:ext cx="246" cy="331"/>
                </a:xfrm>
                <a:custGeom>
                  <a:avLst/>
                  <a:gdLst>
                    <a:gd name="T0" fmla="*/ 0 w 246"/>
                    <a:gd name="T1" fmla="*/ 330 h 331"/>
                    <a:gd name="T2" fmla="*/ 0 w 246"/>
                    <a:gd name="T3" fmla="*/ 0 h 331"/>
                    <a:gd name="T4" fmla="*/ 245 w 246"/>
                    <a:gd name="T5" fmla="*/ 0 h 331"/>
                    <a:gd name="T6" fmla="*/ 0 60000 65536"/>
                    <a:gd name="T7" fmla="*/ 0 60000 65536"/>
                    <a:gd name="T8" fmla="*/ 0 60000 65536"/>
                    <a:gd name="T9" fmla="*/ 0 w 246"/>
                    <a:gd name="T10" fmla="*/ 0 h 331"/>
                    <a:gd name="T11" fmla="*/ 246 w 246"/>
                    <a:gd name="T12" fmla="*/ 331 h 331"/>
                  </a:gdLst>
                  <a:ahLst/>
                  <a:cxnLst>
                    <a:cxn ang="T6">
                      <a:pos x="T0" y="T1"/>
                    </a:cxn>
                    <a:cxn ang="T7">
                      <a:pos x="T2" y="T3"/>
                    </a:cxn>
                    <a:cxn ang="T8">
                      <a:pos x="T4" y="T5"/>
                    </a:cxn>
                  </a:cxnLst>
                  <a:rect l="T9" t="T10" r="T11" b="T12"/>
                  <a:pathLst>
                    <a:path w="246" h="331">
                      <a:moveTo>
                        <a:pt x="0" y="330"/>
                      </a:moveTo>
                      <a:lnTo>
                        <a:pt x="0" y="0"/>
                      </a:lnTo>
                      <a:lnTo>
                        <a:pt x="245"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559" name="Freeform 213"/>
                <p:cNvSpPr>
                  <a:spLocks/>
                </p:cNvSpPr>
                <p:nvPr/>
              </p:nvSpPr>
              <p:spPr bwMode="auto">
                <a:xfrm>
                  <a:off x="3278" y="2728"/>
                  <a:ext cx="12" cy="332"/>
                </a:xfrm>
                <a:custGeom>
                  <a:avLst/>
                  <a:gdLst>
                    <a:gd name="T0" fmla="*/ 0 w 12"/>
                    <a:gd name="T1" fmla="*/ 331 h 332"/>
                    <a:gd name="T2" fmla="*/ 0 w 12"/>
                    <a:gd name="T3" fmla="*/ 0 h 332"/>
                    <a:gd name="T4" fmla="*/ 11 w 12"/>
                    <a:gd name="T5" fmla="*/ 0 h 332"/>
                    <a:gd name="T6" fmla="*/ 0 60000 65536"/>
                    <a:gd name="T7" fmla="*/ 0 60000 65536"/>
                    <a:gd name="T8" fmla="*/ 0 60000 65536"/>
                    <a:gd name="T9" fmla="*/ 0 w 12"/>
                    <a:gd name="T10" fmla="*/ 0 h 332"/>
                    <a:gd name="T11" fmla="*/ 12 w 12"/>
                    <a:gd name="T12" fmla="*/ 332 h 332"/>
                  </a:gdLst>
                  <a:ahLst/>
                  <a:cxnLst>
                    <a:cxn ang="T6">
                      <a:pos x="T0" y="T1"/>
                    </a:cxn>
                    <a:cxn ang="T7">
                      <a:pos x="T2" y="T3"/>
                    </a:cxn>
                    <a:cxn ang="T8">
                      <a:pos x="T4" y="T5"/>
                    </a:cxn>
                  </a:cxnLst>
                  <a:rect l="T9" t="T10" r="T11" b="T12"/>
                  <a:pathLst>
                    <a:path w="12" h="332">
                      <a:moveTo>
                        <a:pt x="0" y="331"/>
                      </a:moveTo>
                      <a:lnTo>
                        <a:pt x="0" y="0"/>
                      </a:lnTo>
                      <a:lnTo>
                        <a:pt x="11"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560" name="Freeform 214"/>
                <p:cNvSpPr>
                  <a:spLocks/>
                </p:cNvSpPr>
                <p:nvPr/>
              </p:nvSpPr>
              <p:spPr bwMode="auto">
                <a:xfrm>
                  <a:off x="3542" y="2728"/>
                  <a:ext cx="13" cy="332"/>
                </a:xfrm>
                <a:custGeom>
                  <a:avLst/>
                  <a:gdLst>
                    <a:gd name="T0" fmla="*/ 0 w 13"/>
                    <a:gd name="T1" fmla="*/ 0 h 332"/>
                    <a:gd name="T2" fmla="*/ 12 w 13"/>
                    <a:gd name="T3" fmla="*/ 0 h 332"/>
                    <a:gd name="T4" fmla="*/ 12 w 13"/>
                    <a:gd name="T5" fmla="*/ 331 h 332"/>
                    <a:gd name="T6" fmla="*/ 0 60000 65536"/>
                    <a:gd name="T7" fmla="*/ 0 60000 65536"/>
                    <a:gd name="T8" fmla="*/ 0 60000 65536"/>
                    <a:gd name="T9" fmla="*/ 0 w 13"/>
                    <a:gd name="T10" fmla="*/ 0 h 332"/>
                    <a:gd name="T11" fmla="*/ 13 w 13"/>
                    <a:gd name="T12" fmla="*/ 332 h 332"/>
                  </a:gdLst>
                  <a:ahLst/>
                  <a:cxnLst>
                    <a:cxn ang="T6">
                      <a:pos x="T0" y="T1"/>
                    </a:cxn>
                    <a:cxn ang="T7">
                      <a:pos x="T2" y="T3"/>
                    </a:cxn>
                    <a:cxn ang="T8">
                      <a:pos x="T4" y="T5"/>
                    </a:cxn>
                  </a:cxnLst>
                  <a:rect l="T9" t="T10" r="T11" b="T12"/>
                  <a:pathLst>
                    <a:path w="13" h="332">
                      <a:moveTo>
                        <a:pt x="0" y="0"/>
                      </a:moveTo>
                      <a:lnTo>
                        <a:pt x="12" y="0"/>
                      </a:lnTo>
                      <a:lnTo>
                        <a:pt x="12" y="331"/>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561" name="Line 215"/>
                <p:cNvSpPr>
                  <a:spLocks noChangeShapeType="1"/>
                </p:cNvSpPr>
                <p:nvPr/>
              </p:nvSpPr>
              <p:spPr bwMode="auto">
                <a:xfrm>
                  <a:off x="3542" y="2727"/>
                  <a:ext cx="0" cy="336"/>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62" name="AutoShape 216"/>
                <p:cNvSpPr>
                  <a:spLocks noChangeArrowheads="1"/>
                </p:cNvSpPr>
                <p:nvPr/>
              </p:nvSpPr>
              <p:spPr bwMode="auto">
                <a:xfrm>
                  <a:off x="3300" y="2751"/>
                  <a:ext cx="50"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4563" name="AutoShape 217"/>
                <p:cNvSpPr>
                  <a:spLocks noChangeArrowheads="1"/>
                </p:cNvSpPr>
                <p:nvPr/>
              </p:nvSpPr>
              <p:spPr bwMode="auto">
                <a:xfrm>
                  <a:off x="3307" y="2756"/>
                  <a:ext cx="37" cy="63"/>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564" name="AutoShape 218"/>
                <p:cNvSpPr>
                  <a:spLocks noChangeArrowheads="1"/>
                </p:cNvSpPr>
                <p:nvPr/>
              </p:nvSpPr>
              <p:spPr bwMode="auto">
                <a:xfrm>
                  <a:off x="3308" y="2801"/>
                  <a:ext cx="34" cy="16"/>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4565" name="AutoShape 219"/>
                <p:cNvSpPr>
                  <a:spLocks noChangeArrowheads="1"/>
                </p:cNvSpPr>
                <p:nvPr/>
              </p:nvSpPr>
              <p:spPr bwMode="auto">
                <a:xfrm>
                  <a:off x="3308" y="2758"/>
                  <a:ext cx="15" cy="39"/>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566" name="AutoShape 220"/>
                <p:cNvSpPr>
                  <a:spLocks noChangeArrowheads="1"/>
                </p:cNvSpPr>
                <p:nvPr/>
              </p:nvSpPr>
              <p:spPr bwMode="auto">
                <a:xfrm>
                  <a:off x="3331" y="2759"/>
                  <a:ext cx="9"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567" name="AutoShape 221"/>
                <p:cNvSpPr>
                  <a:spLocks noChangeArrowheads="1"/>
                </p:cNvSpPr>
                <p:nvPr/>
              </p:nvSpPr>
              <p:spPr bwMode="auto">
                <a:xfrm>
                  <a:off x="3312" y="2769"/>
                  <a:ext cx="8"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4568" name="AutoShape 222"/>
                <p:cNvSpPr>
                  <a:spLocks noChangeArrowheads="1"/>
                </p:cNvSpPr>
                <p:nvPr/>
              </p:nvSpPr>
              <p:spPr bwMode="auto">
                <a:xfrm>
                  <a:off x="3312" y="2769"/>
                  <a:ext cx="8"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569" name="AutoShape 223"/>
                <p:cNvSpPr>
                  <a:spLocks noChangeArrowheads="1"/>
                </p:cNvSpPr>
                <p:nvPr/>
              </p:nvSpPr>
              <p:spPr bwMode="auto">
                <a:xfrm>
                  <a:off x="3325" y="2758"/>
                  <a:ext cx="0" cy="39"/>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570" name="AutoShape 224"/>
                <p:cNvSpPr>
                  <a:spLocks noChangeArrowheads="1"/>
                </p:cNvSpPr>
                <p:nvPr/>
              </p:nvSpPr>
              <p:spPr bwMode="auto">
                <a:xfrm>
                  <a:off x="3329" y="2759"/>
                  <a:ext cx="3"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4571" name="AutoShape 225"/>
                <p:cNvSpPr>
                  <a:spLocks noChangeArrowheads="1"/>
                </p:cNvSpPr>
                <p:nvPr/>
              </p:nvSpPr>
              <p:spPr bwMode="auto">
                <a:xfrm>
                  <a:off x="3317" y="2803"/>
                  <a:ext cx="4"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572" name="Oval 226"/>
                <p:cNvSpPr>
                  <a:spLocks noChangeArrowheads="1"/>
                </p:cNvSpPr>
                <p:nvPr/>
              </p:nvSpPr>
              <p:spPr bwMode="auto">
                <a:xfrm>
                  <a:off x="3312" y="2805"/>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573" name="Oval 227"/>
                <p:cNvSpPr>
                  <a:spLocks noChangeArrowheads="1"/>
                </p:cNvSpPr>
                <p:nvPr/>
              </p:nvSpPr>
              <p:spPr bwMode="auto">
                <a:xfrm>
                  <a:off x="3312" y="2812"/>
                  <a:ext cx="1" cy="0"/>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574" name="Freeform 228"/>
                <p:cNvSpPr>
                  <a:spLocks/>
                </p:cNvSpPr>
                <p:nvPr/>
              </p:nvSpPr>
              <p:spPr bwMode="auto">
                <a:xfrm>
                  <a:off x="3300" y="2751"/>
                  <a:ext cx="51" cy="75"/>
                </a:xfrm>
                <a:custGeom>
                  <a:avLst/>
                  <a:gdLst>
                    <a:gd name="T0" fmla="*/ 50 w 51"/>
                    <a:gd name="T1" fmla="*/ 0 h 75"/>
                    <a:gd name="T2" fmla="*/ 50 w 51"/>
                    <a:gd name="T3" fmla="*/ 74 h 75"/>
                    <a:gd name="T4" fmla="*/ 0 w 51"/>
                    <a:gd name="T5" fmla="*/ 74 h 75"/>
                    <a:gd name="T6" fmla="*/ 0 60000 65536"/>
                    <a:gd name="T7" fmla="*/ 0 60000 65536"/>
                    <a:gd name="T8" fmla="*/ 0 60000 65536"/>
                    <a:gd name="T9" fmla="*/ 0 w 51"/>
                    <a:gd name="T10" fmla="*/ 0 h 75"/>
                    <a:gd name="T11" fmla="*/ 51 w 51"/>
                    <a:gd name="T12" fmla="*/ 75 h 75"/>
                  </a:gdLst>
                  <a:ahLst/>
                  <a:cxnLst>
                    <a:cxn ang="T6">
                      <a:pos x="T0" y="T1"/>
                    </a:cxn>
                    <a:cxn ang="T7">
                      <a:pos x="T2" y="T3"/>
                    </a:cxn>
                    <a:cxn ang="T8">
                      <a:pos x="T4" y="T5"/>
                    </a:cxn>
                  </a:cxnLst>
                  <a:rect l="T9" t="T10" r="T11" b="T12"/>
                  <a:pathLst>
                    <a:path w="51" h="75">
                      <a:moveTo>
                        <a:pt x="50" y="0"/>
                      </a:moveTo>
                      <a:lnTo>
                        <a:pt x="50" y="74"/>
                      </a:lnTo>
                      <a:lnTo>
                        <a:pt x="0" y="74"/>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575" name="AutoShape 229"/>
                <p:cNvSpPr>
                  <a:spLocks noChangeArrowheads="1"/>
                </p:cNvSpPr>
                <p:nvPr/>
              </p:nvSpPr>
              <p:spPr bwMode="auto">
                <a:xfrm>
                  <a:off x="3334" y="2803"/>
                  <a:ext cx="3" cy="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576" name="AutoShape 230"/>
                <p:cNvSpPr>
                  <a:spLocks noChangeArrowheads="1"/>
                </p:cNvSpPr>
                <p:nvPr/>
              </p:nvSpPr>
              <p:spPr bwMode="auto">
                <a:xfrm>
                  <a:off x="3365" y="2755"/>
                  <a:ext cx="165"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577" name="AutoShape 231"/>
                <p:cNvSpPr>
                  <a:spLocks noChangeArrowheads="1"/>
                </p:cNvSpPr>
                <p:nvPr/>
              </p:nvSpPr>
              <p:spPr bwMode="auto">
                <a:xfrm>
                  <a:off x="3365" y="2766"/>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78" name="AutoShape 232"/>
                <p:cNvSpPr>
                  <a:spLocks noChangeArrowheads="1"/>
                </p:cNvSpPr>
                <p:nvPr/>
              </p:nvSpPr>
              <p:spPr bwMode="auto">
                <a:xfrm>
                  <a:off x="3365" y="2780"/>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79" name="AutoShape 233"/>
                <p:cNvSpPr>
                  <a:spLocks noChangeArrowheads="1"/>
                </p:cNvSpPr>
                <p:nvPr/>
              </p:nvSpPr>
              <p:spPr bwMode="auto">
                <a:xfrm>
                  <a:off x="3365" y="2795"/>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80" name="AutoShape 234"/>
                <p:cNvSpPr>
                  <a:spLocks noChangeArrowheads="1"/>
                </p:cNvSpPr>
                <p:nvPr/>
              </p:nvSpPr>
              <p:spPr bwMode="auto">
                <a:xfrm>
                  <a:off x="3365" y="2810"/>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81" name="Line 235"/>
                <p:cNvSpPr>
                  <a:spLocks noChangeShapeType="1"/>
                </p:cNvSpPr>
                <p:nvPr/>
              </p:nvSpPr>
              <p:spPr bwMode="auto">
                <a:xfrm>
                  <a:off x="3373"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2" name="Line 236"/>
                <p:cNvSpPr>
                  <a:spLocks noChangeShapeType="1"/>
                </p:cNvSpPr>
                <p:nvPr/>
              </p:nvSpPr>
              <p:spPr bwMode="auto">
                <a:xfrm>
                  <a:off x="3381"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3" name="Line 237"/>
                <p:cNvSpPr>
                  <a:spLocks noChangeShapeType="1"/>
                </p:cNvSpPr>
                <p:nvPr/>
              </p:nvSpPr>
              <p:spPr bwMode="auto">
                <a:xfrm>
                  <a:off x="3389"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4" name="Line 238"/>
                <p:cNvSpPr>
                  <a:spLocks noChangeShapeType="1"/>
                </p:cNvSpPr>
                <p:nvPr/>
              </p:nvSpPr>
              <p:spPr bwMode="auto">
                <a:xfrm>
                  <a:off x="3397"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5" name="Line 239"/>
                <p:cNvSpPr>
                  <a:spLocks noChangeShapeType="1"/>
                </p:cNvSpPr>
                <p:nvPr/>
              </p:nvSpPr>
              <p:spPr bwMode="auto">
                <a:xfrm>
                  <a:off x="3405"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6" name="Line 240"/>
                <p:cNvSpPr>
                  <a:spLocks noChangeShapeType="1"/>
                </p:cNvSpPr>
                <p:nvPr/>
              </p:nvSpPr>
              <p:spPr bwMode="auto">
                <a:xfrm>
                  <a:off x="3413"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7" name="Line 241"/>
                <p:cNvSpPr>
                  <a:spLocks noChangeShapeType="1"/>
                </p:cNvSpPr>
                <p:nvPr/>
              </p:nvSpPr>
              <p:spPr bwMode="auto">
                <a:xfrm>
                  <a:off x="342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8" name="Line 242"/>
                <p:cNvSpPr>
                  <a:spLocks noChangeShapeType="1"/>
                </p:cNvSpPr>
                <p:nvPr/>
              </p:nvSpPr>
              <p:spPr bwMode="auto">
                <a:xfrm>
                  <a:off x="342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89" name="Line 243"/>
                <p:cNvSpPr>
                  <a:spLocks noChangeShapeType="1"/>
                </p:cNvSpPr>
                <p:nvPr/>
              </p:nvSpPr>
              <p:spPr bwMode="auto">
                <a:xfrm>
                  <a:off x="343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0" name="Line 244"/>
                <p:cNvSpPr>
                  <a:spLocks noChangeShapeType="1"/>
                </p:cNvSpPr>
                <p:nvPr/>
              </p:nvSpPr>
              <p:spPr bwMode="auto">
                <a:xfrm>
                  <a:off x="344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1" name="Line 245"/>
                <p:cNvSpPr>
                  <a:spLocks noChangeShapeType="1"/>
                </p:cNvSpPr>
                <p:nvPr/>
              </p:nvSpPr>
              <p:spPr bwMode="auto">
                <a:xfrm>
                  <a:off x="3452"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2" name="Line 246"/>
                <p:cNvSpPr>
                  <a:spLocks noChangeShapeType="1"/>
                </p:cNvSpPr>
                <p:nvPr/>
              </p:nvSpPr>
              <p:spPr bwMode="auto">
                <a:xfrm>
                  <a:off x="346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3" name="Line 247"/>
                <p:cNvSpPr>
                  <a:spLocks noChangeShapeType="1"/>
                </p:cNvSpPr>
                <p:nvPr/>
              </p:nvSpPr>
              <p:spPr bwMode="auto">
                <a:xfrm>
                  <a:off x="346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4" name="Line 248"/>
                <p:cNvSpPr>
                  <a:spLocks noChangeShapeType="1"/>
                </p:cNvSpPr>
                <p:nvPr/>
              </p:nvSpPr>
              <p:spPr bwMode="auto">
                <a:xfrm>
                  <a:off x="347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5" name="Line 249"/>
                <p:cNvSpPr>
                  <a:spLocks noChangeShapeType="1"/>
                </p:cNvSpPr>
                <p:nvPr/>
              </p:nvSpPr>
              <p:spPr bwMode="auto">
                <a:xfrm>
                  <a:off x="348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6" name="Line 250"/>
                <p:cNvSpPr>
                  <a:spLocks noChangeShapeType="1"/>
                </p:cNvSpPr>
                <p:nvPr/>
              </p:nvSpPr>
              <p:spPr bwMode="auto">
                <a:xfrm>
                  <a:off x="3492"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7" name="Line 251"/>
                <p:cNvSpPr>
                  <a:spLocks noChangeShapeType="1"/>
                </p:cNvSpPr>
                <p:nvPr/>
              </p:nvSpPr>
              <p:spPr bwMode="auto">
                <a:xfrm>
                  <a:off x="3500"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8" name="Line 252"/>
                <p:cNvSpPr>
                  <a:spLocks noChangeShapeType="1"/>
                </p:cNvSpPr>
                <p:nvPr/>
              </p:nvSpPr>
              <p:spPr bwMode="auto">
                <a:xfrm>
                  <a:off x="3508"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99" name="Line 253"/>
                <p:cNvSpPr>
                  <a:spLocks noChangeShapeType="1"/>
                </p:cNvSpPr>
                <p:nvPr/>
              </p:nvSpPr>
              <p:spPr bwMode="auto">
                <a:xfrm>
                  <a:off x="3516"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00" name="Line 254"/>
                <p:cNvSpPr>
                  <a:spLocks noChangeShapeType="1"/>
                </p:cNvSpPr>
                <p:nvPr/>
              </p:nvSpPr>
              <p:spPr bwMode="auto">
                <a:xfrm>
                  <a:off x="3524" y="275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01" name="AutoShape 255"/>
                <p:cNvSpPr>
                  <a:spLocks noChangeArrowheads="1"/>
                </p:cNvSpPr>
                <p:nvPr/>
              </p:nvSpPr>
              <p:spPr bwMode="auto">
                <a:xfrm>
                  <a:off x="3365" y="2872"/>
                  <a:ext cx="165"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602" name="AutoShape 256"/>
                <p:cNvSpPr>
                  <a:spLocks noChangeArrowheads="1"/>
                </p:cNvSpPr>
                <p:nvPr/>
              </p:nvSpPr>
              <p:spPr bwMode="auto">
                <a:xfrm>
                  <a:off x="3365" y="2884"/>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03" name="AutoShape 257"/>
                <p:cNvSpPr>
                  <a:spLocks noChangeArrowheads="1"/>
                </p:cNvSpPr>
                <p:nvPr/>
              </p:nvSpPr>
              <p:spPr bwMode="auto">
                <a:xfrm>
                  <a:off x="3365" y="2898"/>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04" name="AutoShape 258"/>
                <p:cNvSpPr>
                  <a:spLocks noChangeArrowheads="1"/>
                </p:cNvSpPr>
                <p:nvPr/>
              </p:nvSpPr>
              <p:spPr bwMode="auto">
                <a:xfrm>
                  <a:off x="3365" y="291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05" name="AutoShape 259"/>
                <p:cNvSpPr>
                  <a:spLocks noChangeArrowheads="1"/>
                </p:cNvSpPr>
                <p:nvPr/>
              </p:nvSpPr>
              <p:spPr bwMode="auto">
                <a:xfrm>
                  <a:off x="3365" y="2928"/>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06" name="Line 260"/>
                <p:cNvSpPr>
                  <a:spLocks noChangeShapeType="1"/>
                </p:cNvSpPr>
                <p:nvPr/>
              </p:nvSpPr>
              <p:spPr bwMode="auto">
                <a:xfrm>
                  <a:off x="3373"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07" name="Line 261"/>
                <p:cNvSpPr>
                  <a:spLocks noChangeShapeType="1"/>
                </p:cNvSpPr>
                <p:nvPr/>
              </p:nvSpPr>
              <p:spPr bwMode="auto">
                <a:xfrm>
                  <a:off x="3381"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08" name="Line 262"/>
                <p:cNvSpPr>
                  <a:spLocks noChangeShapeType="1"/>
                </p:cNvSpPr>
                <p:nvPr/>
              </p:nvSpPr>
              <p:spPr bwMode="auto">
                <a:xfrm>
                  <a:off x="3389"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09" name="Line 263"/>
                <p:cNvSpPr>
                  <a:spLocks noChangeShapeType="1"/>
                </p:cNvSpPr>
                <p:nvPr/>
              </p:nvSpPr>
              <p:spPr bwMode="auto">
                <a:xfrm>
                  <a:off x="3397"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0" name="Line 264"/>
                <p:cNvSpPr>
                  <a:spLocks noChangeShapeType="1"/>
                </p:cNvSpPr>
                <p:nvPr/>
              </p:nvSpPr>
              <p:spPr bwMode="auto">
                <a:xfrm>
                  <a:off x="3405"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1" name="Line 265"/>
                <p:cNvSpPr>
                  <a:spLocks noChangeShapeType="1"/>
                </p:cNvSpPr>
                <p:nvPr/>
              </p:nvSpPr>
              <p:spPr bwMode="auto">
                <a:xfrm>
                  <a:off x="3413"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2" name="Line 266"/>
                <p:cNvSpPr>
                  <a:spLocks noChangeShapeType="1"/>
                </p:cNvSpPr>
                <p:nvPr/>
              </p:nvSpPr>
              <p:spPr bwMode="auto">
                <a:xfrm>
                  <a:off x="342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3" name="Line 267"/>
                <p:cNvSpPr>
                  <a:spLocks noChangeShapeType="1"/>
                </p:cNvSpPr>
                <p:nvPr/>
              </p:nvSpPr>
              <p:spPr bwMode="auto">
                <a:xfrm>
                  <a:off x="342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4" name="Line 268"/>
                <p:cNvSpPr>
                  <a:spLocks noChangeShapeType="1"/>
                </p:cNvSpPr>
                <p:nvPr/>
              </p:nvSpPr>
              <p:spPr bwMode="auto">
                <a:xfrm>
                  <a:off x="343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5" name="Line 269"/>
                <p:cNvSpPr>
                  <a:spLocks noChangeShapeType="1"/>
                </p:cNvSpPr>
                <p:nvPr/>
              </p:nvSpPr>
              <p:spPr bwMode="auto">
                <a:xfrm>
                  <a:off x="344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6" name="Line 270"/>
                <p:cNvSpPr>
                  <a:spLocks noChangeShapeType="1"/>
                </p:cNvSpPr>
                <p:nvPr/>
              </p:nvSpPr>
              <p:spPr bwMode="auto">
                <a:xfrm>
                  <a:off x="3452"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7" name="Line 271"/>
                <p:cNvSpPr>
                  <a:spLocks noChangeShapeType="1"/>
                </p:cNvSpPr>
                <p:nvPr/>
              </p:nvSpPr>
              <p:spPr bwMode="auto">
                <a:xfrm>
                  <a:off x="346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8" name="Line 272"/>
                <p:cNvSpPr>
                  <a:spLocks noChangeShapeType="1"/>
                </p:cNvSpPr>
                <p:nvPr/>
              </p:nvSpPr>
              <p:spPr bwMode="auto">
                <a:xfrm>
                  <a:off x="346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19" name="Line 273"/>
                <p:cNvSpPr>
                  <a:spLocks noChangeShapeType="1"/>
                </p:cNvSpPr>
                <p:nvPr/>
              </p:nvSpPr>
              <p:spPr bwMode="auto">
                <a:xfrm>
                  <a:off x="347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0" name="Line 274"/>
                <p:cNvSpPr>
                  <a:spLocks noChangeShapeType="1"/>
                </p:cNvSpPr>
                <p:nvPr/>
              </p:nvSpPr>
              <p:spPr bwMode="auto">
                <a:xfrm>
                  <a:off x="348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1" name="Line 275"/>
                <p:cNvSpPr>
                  <a:spLocks noChangeShapeType="1"/>
                </p:cNvSpPr>
                <p:nvPr/>
              </p:nvSpPr>
              <p:spPr bwMode="auto">
                <a:xfrm>
                  <a:off x="3492"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2" name="Line 276"/>
                <p:cNvSpPr>
                  <a:spLocks noChangeShapeType="1"/>
                </p:cNvSpPr>
                <p:nvPr/>
              </p:nvSpPr>
              <p:spPr bwMode="auto">
                <a:xfrm>
                  <a:off x="3500"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3" name="Line 277"/>
                <p:cNvSpPr>
                  <a:spLocks noChangeShapeType="1"/>
                </p:cNvSpPr>
                <p:nvPr/>
              </p:nvSpPr>
              <p:spPr bwMode="auto">
                <a:xfrm>
                  <a:off x="3508"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4" name="Line 278"/>
                <p:cNvSpPr>
                  <a:spLocks noChangeShapeType="1"/>
                </p:cNvSpPr>
                <p:nvPr/>
              </p:nvSpPr>
              <p:spPr bwMode="auto">
                <a:xfrm>
                  <a:off x="3516"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5" name="Line 279"/>
                <p:cNvSpPr>
                  <a:spLocks noChangeShapeType="1"/>
                </p:cNvSpPr>
                <p:nvPr/>
              </p:nvSpPr>
              <p:spPr bwMode="auto">
                <a:xfrm>
                  <a:off x="3524" y="2872"/>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26" name="AutoShape 280"/>
                <p:cNvSpPr>
                  <a:spLocks noChangeArrowheads="1"/>
                </p:cNvSpPr>
                <p:nvPr/>
              </p:nvSpPr>
              <p:spPr bwMode="auto">
                <a:xfrm>
                  <a:off x="3365" y="2985"/>
                  <a:ext cx="165"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627" name="AutoShape 281"/>
                <p:cNvSpPr>
                  <a:spLocks noChangeArrowheads="1"/>
                </p:cNvSpPr>
                <p:nvPr/>
              </p:nvSpPr>
              <p:spPr bwMode="auto">
                <a:xfrm>
                  <a:off x="3365" y="299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28" name="AutoShape 282"/>
                <p:cNvSpPr>
                  <a:spLocks noChangeArrowheads="1"/>
                </p:cNvSpPr>
                <p:nvPr/>
              </p:nvSpPr>
              <p:spPr bwMode="auto">
                <a:xfrm>
                  <a:off x="3365" y="301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29" name="AutoShape 283"/>
                <p:cNvSpPr>
                  <a:spLocks noChangeArrowheads="1"/>
                </p:cNvSpPr>
                <p:nvPr/>
              </p:nvSpPr>
              <p:spPr bwMode="auto">
                <a:xfrm>
                  <a:off x="3365" y="302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30" name="AutoShape 284"/>
                <p:cNvSpPr>
                  <a:spLocks noChangeArrowheads="1"/>
                </p:cNvSpPr>
                <p:nvPr/>
              </p:nvSpPr>
              <p:spPr bwMode="auto">
                <a:xfrm>
                  <a:off x="3365" y="3040"/>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631" name="Line 285"/>
                <p:cNvSpPr>
                  <a:spLocks noChangeShapeType="1"/>
                </p:cNvSpPr>
                <p:nvPr/>
              </p:nvSpPr>
              <p:spPr bwMode="auto">
                <a:xfrm>
                  <a:off x="3373"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2" name="Line 286"/>
                <p:cNvSpPr>
                  <a:spLocks noChangeShapeType="1"/>
                </p:cNvSpPr>
                <p:nvPr/>
              </p:nvSpPr>
              <p:spPr bwMode="auto">
                <a:xfrm>
                  <a:off x="3381"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3" name="Line 287"/>
                <p:cNvSpPr>
                  <a:spLocks noChangeShapeType="1"/>
                </p:cNvSpPr>
                <p:nvPr/>
              </p:nvSpPr>
              <p:spPr bwMode="auto">
                <a:xfrm>
                  <a:off x="3389"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4" name="Line 288"/>
                <p:cNvSpPr>
                  <a:spLocks noChangeShapeType="1"/>
                </p:cNvSpPr>
                <p:nvPr/>
              </p:nvSpPr>
              <p:spPr bwMode="auto">
                <a:xfrm>
                  <a:off x="3397"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5" name="Line 289"/>
                <p:cNvSpPr>
                  <a:spLocks noChangeShapeType="1"/>
                </p:cNvSpPr>
                <p:nvPr/>
              </p:nvSpPr>
              <p:spPr bwMode="auto">
                <a:xfrm>
                  <a:off x="3405"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6" name="Line 290"/>
                <p:cNvSpPr>
                  <a:spLocks noChangeShapeType="1"/>
                </p:cNvSpPr>
                <p:nvPr/>
              </p:nvSpPr>
              <p:spPr bwMode="auto">
                <a:xfrm>
                  <a:off x="3413"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7" name="Line 291"/>
                <p:cNvSpPr>
                  <a:spLocks noChangeShapeType="1"/>
                </p:cNvSpPr>
                <p:nvPr/>
              </p:nvSpPr>
              <p:spPr bwMode="auto">
                <a:xfrm>
                  <a:off x="342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8" name="Line 292"/>
                <p:cNvSpPr>
                  <a:spLocks noChangeShapeType="1"/>
                </p:cNvSpPr>
                <p:nvPr/>
              </p:nvSpPr>
              <p:spPr bwMode="auto">
                <a:xfrm>
                  <a:off x="342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39" name="Line 293"/>
                <p:cNvSpPr>
                  <a:spLocks noChangeShapeType="1"/>
                </p:cNvSpPr>
                <p:nvPr/>
              </p:nvSpPr>
              <p:spPr bwMode="auto">
                <a:xfrm>
                  <a:off x="343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0" name="Line 294"/>
                <p:cNvSpPr>
                  <a:spLocks noChangeShapeType="1"/>
                </p:cNvSpPr>
                <p:nvPr/>
              </p:nvSpPr>
              <p:spPr bwMode="auto">
                <a:xfrm>
                  <a:off x="344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1" name="Line 295"/>
                <p:cNvSpPr>
                  <a:spLocks noChangeShapeType="1"/>
                </p:cNvSpPr>
                <p:nvPr/>
              </p:nvSpPr>
              <p:spPr bwMode="auto">
                <a:xfrm>
                  <a:off x="3452"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2" name="Line 296"/>
                <p:cNvSpPr>
                  <a:spLocks noChangeShapeType="1"/>
                </p:cNvSpPr>
                <p:nvPr/>
              </p:nvSpPr>
              <p:spPr bwMode="auto">
                <a:xfrm>
                  <a:off x="346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3" name="Line 297"/>
                <p:cNvSpPr>
                  <a:spLocks noChangeShapeType="1"/>
                </p:cNvSpPr>
                <p:nvPr/>
              </p:nvSpPr>
              <p:spPr bwMode="auto">
                <a:xfrm>
                  <a:off x="346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4" name="Line 298"/>
                <p:cNvSpPr>
                  <a:spLocks noChangeShapeType="1"/>
                </p:cNvSpPr>
                <p:nvPr/>
              </p:nvSpPr>
              <p:spPr bwMode="auto">
                <a:xfrm>
                  <a:off x="347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5" name="Line 299"/>
                <p:cNvSpPr>
                  <a:spLocks noChangeShapeType="1"/>
                </p:cNvSpPr>
                <p:nvPr/>
              </p:nvSpPr>
              <p:spPr bwMode="auto">
                <a:xfrm>
                  <a:off x="348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6" name="Line 300"/>
                <p:cNvSpPr>
                  <a:spLocks noChangeShapeType="1"/>
                </p:cNvSpPr>
                <p:nvPr/>
              </p:nvSpPr>
              <p:spPr bwMode="auto">
                <a:xfrm>
                  <a:off x="3492"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7" name="Line 301"/>
                <p:cNvSpPr>
                  <a:spLocks noChangeShapeType="1"/>
                </p:cNvSpPr>
                <p:nvPr/>
              </p:nvSpPr>
              <p:spPr bwMode="auto">
                <a:xfrm>
                  <a:off x="3500"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8" name="Line 302"/>
                <p:cNvSpPr>
                  <a:spLocks noChangeShapeType="1"/>
                </p:cNvSpPr>
                <p:nvPr/>
              </p:nvSpPr>
              <p:spPr bwMode="auto">
                <a:xfrm>
                  <a:off x="3508"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49" name="Line 303"/>
                <p:cNvSpPr>
                  <a:spLocks noChangeShapeType="1"/>
                </p:cNvSpPr>
                <p:nvPr/>
              </p:nvSpPr>
              <p:spPr bwMode="auto">
                <a:xfrm>
                  <a:off x="3516"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50" name="Line 304"/>
                <p:cNvSpPr>
                  <a:spLocks noChangeShapeType="1"/>
                </p:cNvSpPr>
                <p:nvPr/>
              </p:nvSpPr>
              <p:spPr bwMode="auto">
                <a:xfrm>
                  <a:off x="3524" y="2984"/>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651" name="AutoShape 305"/>
                <p:cNvSpPr>
                  <a:spLocks noChangeArrowheads="1"/>
                </p:cNvSpPr>
                <p:nvPr/>
              </p:nvSpPr>
              <p:spPr bwMode="auto">
                <a:xfrm>
                  <a:off x="3301" y="2838"/>
                  <a:ext cx="43" cy="5"/>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652" name="Freeform 306"/>
                <p:cNvSpPr>
                  <a:spLocks/>
                </p:cNvSpPr>
                <p:nvPr/>
              </p:nvSpPr>
              <p:spPr bwMode="auto">
                <a:xfrm>
                  <a:off x="3300" y="2837"/>
                  <a:ext cx="46" cy="9"/>
                </a:xfrm>
                <a:custGeom>
                  <a:avLst/>
                  <a:gdLst>
                    <a:gd name="T0" fmla="*/ 0 w 46"/>
                    <a:gd name="T1" fmla="*/ 8 h 9"/>
                    <a:gd name="T2" fmla="*/ 45 w 46"/>
                    <a:gd name="T3" fmla="*/ 8 h 9"/>
                    <a:gd name="T4" fmla="*/ 45 w 46"/>
                    <a:gd name="T5" fmla="*/ 0 h 9"/>
                    <a:gd name="T6" fmla="*/ 0 60000 65536"/>
                    <a:gd name="T7" fmla="*/ 0 60000 65536"/>
                    <a:gd name="T8" fmla="*/ 0 60000 65536"/>
                    <a:gd name="T9" fmla="*/ 0 w 46"/>
                    <a:gd name="T10" fmla="*/ 0 h 9"/>
                    <a:gd name="T11" fmla="*/ 46 w 46"/>
                    <a:gd name="T12" fmla="*/ 9 h 9"/>
                  </a:gdLst>
                  <a:ahLst/>
                  <a:cxnLst>
                    <a:cxn ang="T6">
                      <a:pos x="T0" y="T1"/>
                    </a:cxn>
                    <a:cxn ang="T7">
                      <a:pos x="T2" y="T3"/>
                    </a:cxn>
                    <a:cxn ang="T8">
                      <a:pos x="T4" y="T5"/>
                    </a:cxn>
                  </a:cxnLst>
                  <a:rect l="T9" t="T10" r="T11" b="T12"/>
                  <a:pathLst>
                    <a:path w="46" h="9">
                      <a:moveTo>
                        <a:pt x="0" y="8"/>
                      </a:moveTo>
                      <a:lnTo>
                        <a:pt x="45" y="8"/>
                      </a:lnTo>
                      <a:lnTo>
                        <a:pt x="45"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653" name="AutoShape 307"/>
                <p:cNvSpPr>
                  <a:spLocks noChangeArrowheads="1"/>
                </p:cNvSpPr>
                <p:nvPr/>
              </p:nvSpPr>
              <p:spPr bwMode="auto">
                <a:xfrm>
                  <a:off x="3301" y="2852"/>
                  <a:ext cx="60"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654" name="Freeform 308"/>
                <p:cNvSpPr>
                  <a:spLocks/>
                </p:cNvSpPr>
                <p:nvPr/>
              </p:nvSpPr>
              <p:spPr bwMode="auto">
                <a:xfrm>
                  <a:off x="3300" y="2851"/>
                  <a:ext cx="65" cy="12"/>
                </a:xfrm>
                <a:custGeom>
                  <a:avLst/>
                  <a:gdLst>
                    <a:gd name="T0" fmla="*/ 0 w 65"/>
                    <a:gd name="T1" fmla="*/ 11 h 12"/>
                    <a:gd name="T2" fmla="*/ 64 w 65"/>
                    <a:gd name="T3" fmla="*/ 11 h 12"/>
                    <a:gd name="T4" fmla="*/ 64 w 65"/>
                    <a:gd name="T5" fmla="*/ 0 h 12"/>
                    <a:gd name="T6" fmla="*/ 0 60000 65536"/>
                    <a:gd name="T7" fmla="*/ 0 60000 65536"/>
                    <a:gd name="T8" fmla="*/ 0 60000 65536"/>
                    <a:gd name="T9" fmla="*/ 0 w 65"/>
                    <a:gd name="T10" fmla="*/ 0 h 12"/>
                    <a:gd name="T11" fmla="*/ 65 w 65"/>
                    <a:gd name="T12" fmla="*/ 12 h 12"/>
                  </a:gdLst>
                  <a:ahLst/>
                  <a:cxnLst>
                    <a:cxn ang="T6">
                      <a:pos x="T0" y="T1"/>
                    </a:cxn>
                    <a:cxn ang="T7">
                      <a:pos x="T2" y="T3"/>
                    </a:cxn>
                    <a:cxn ang="T8">
                      <a:pos x="T4" y="T5"/>
                    </a:cxn>
                  </a:cxnLst>
                  <a:rect l="T9" t="T10" r="T11" b="T12"/>
                  <a:pathLst>
                    <a:path w="65" h="12">
                      <a:moveTo>
                        <a:pt x="0" y="11"/>
                      </a:moveTo>
                      <a:lnTo>
                        <a:pt x="64" y="11"/>
                      </a:lnTo>
                      <a:lnTo>
                        <a:pt x="6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4353" name="Group 309"/>
              <p:cNvGrpSpPr>
                <a:grpSpLocks/>
              </p:cNvGrpSpPr>
              <p:nvPr/>
            </p:nvGrpSpPr>
            <p:grpSpPr bwMode="auto">
              <a:xfrm>
                <a:off x="3087" y="3134"/>
                <a:ext cx="278" cy="348"/>
                <a:chOff x="3087" y="3134"/>
                <a:chExt cx="278" cy="348"/>
              </a:xfrm>
            </p:grpSpPr>
            <p:sp>
              <p:nvSpPr>
                <p:cNvPr id="14455" name="AutoShape 310"/>
                <p:cNvSpPr>
                  <a:spLocks noChangeArrowheads="1"/>
                </p:cNvSpPr>
                <p:nvPr/>
              </p:nvSpPr>
              <p:spPr bwMode="auto">
                <a:xfrm>
                  <a:off x="3088" y="3135"/>
                  <a:ext cx="277"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4456" name="AutoShape 311"/>
                <p:cNvSpPr>
                  <a:spLocks noChangeArrowheads="1"/>
                </p:cNvSpPr>
                <p:nvPr/>
              </p:nvSpPr>
              <p:spPr bwMode="auto">
                <a:xfrm>
                  <a:off x="3093"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4457" name="Line 312"/>
                <p:cNvSpPr>
                  <a:spLocks noChangeShapeType="1"/>
                </p:cNvSpPr>
                <p:nvPr/>
              </p:nvSpPr>
              <p:spPr bwMode="auto">
                <a:xfrm>
                  <a:off x="3101"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58" name="Freeform 313"/>
                <p:cNvSpPr>
                  <a:spLocks/>
                </p:cNvSpPr>
                <p:nvPr/>
              </p:nvSpPr>
              <p:spPr bwMode="auto">
                <a:xfrm>
                  <a:off x="3103" y="3135"/>
                  <a:ext cx="247" cy="332"/>
                </a:xfrm>
                <a:custGeom>
                  <a:avLst/>
                  <a:gdLst>
                    <a:gd name="T0" fmla="*/ 0 w 247"/>
                    <a:gd name="T1" fmla="*/ 331 h 332"/>
                    <a:gd name="T2" fmla="*/ 0 w 247"/>
                    <a:gd name="T3" fmla="*/ 0 h 332"/>
                    <a:gd name="T4" fmla="*/ 246 w 247"/>
                    <a:gd name="T5" fmla="*/ 0 h 332"/>
                    <a:gd name="T6" fmla="*/ 0 60000 65536"/>
                    <a:gd name="T7" fmla="*/ 0 60000 65536"/>
                    <a:gd name="T8" fmla="*/ 0 60000 65536"/>
                    <a:gd name="T9" fmla="*/ 0 w 247"/>
                    <a:gd name="T10" fmla="*/ 0 h 332"/>
                    <a:gd name="T11" fmla="*/ 247 w 247"/>
                    <a:gd name="T12" fmla="*/ 332 h 332"/>
                  </a:gdLst>
                  <a:ahLst/>
                  <a:cxnLst>
                    <a:cxn ang="T6">
                      <a:pos x="T0" y="T1"/>
                    </a:cxn>
                    <a:cxn ang="T7">
                      <a:pos x="T2" y="T3"/>
                    </a:cxn>
                    <a:cxn ang="T8">
                      <a:pos x="T4" y="T5"/>
                    </a:cxn>
                  </a:cxnLst>
                  <a:rect l="T9" t="T10" r="T11" b="T12"/>
                  <a:pathLst>
                    <a:path w="247" h="332">
                      <a:moveTo>
                        <a:pt x="0" y="331"/>
                      </a:moveTo>
                      <a:lnTo>
                        <a:pt x="0" y="0"/>
                      </a:lnTo>
                      <a:lnTo>
                        <a:pt x="246"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459" name="Freeform 314"/>
                <p:cNvSpPr>
                  <a:spLocks/>
                </p:cNvSpPr>
                <p:nvPr/>
              </p:nvSpPr>
              <p:spPr bwMode="auto">
                <a:xfrm>
                  <a:off x="3087" y="3135"/>
                  <a:ext cx="12" cy="331"/>
                </a:xfrm>
                <a:custGeom>
                  <a:avLst/>
                  <a:gdLst>
                    <a:gd name="T0" fmla="*/ 0 w 12"/>
                    <a:gd name="T1" fmla="*/ 330 h 331"/>
                    <a:gd name="T2" fmla="*/ 0 w 12"/>
                    <a:gd name="T3" fmla="*/ 0 h 331"/>
                    <a:gd name="T4" fmla="*/ 11 w 12"/>
                    <a:gd name="T5" fmla="*/ 0 h 331"/>
                    <a:gd name="T6" fmla="*/ 0 60000 65536"/>
                    <a:gd name="T7" fmla="*/ 0 60000 65536"/>
                    <a:gd name="T8" fmla="*/ 0 60000 65536"/>
                    <a:gd name="T9" fmla="*/ 0 w 12"/>
                    <a:gd name="T10" fmla="*/ 0 h 331"/>
                    <a:gd name="T11" fmla="*/ 12 w 12"/>
                    <a:gd name="T12" fmla="*/ 331 h 331"/>
                  </a:gdLst>
                  <a:ahLst/>
                  <a:cxnLst>
                    <a:cxn ang="T6">
                      <a:pos x="T0" y="T1"/>
                    </a:cxn>
                    <a:cxn ang="T7">
                      <a:pos x="T2" y="T3"/>
                    </a:cxn>
                    <a:cxn ang="T8">
                      <a:pos x="T4" y="T5"/>
                    </a:cxn>
                  </a:cxnLst>
                  <a:rect l="T9" t="T10" r="T11" b="T12"/>
                  <a:pathLst>
                    <a:path w="12" h="331">
                      <a:moveTo>
                        <a:pt x="0" y="330"/>
                      </a:moveTo>
                      <a:lnTo>
                        <a:pt x="0" y="0"/>
                      </a:lnTo>
                      <a:lnTo>
                        <a:pt x="11"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460" name="Freeform 315"/>
                <p:cNvSpPr>
                  <a:spLocks/>
                </p:cNvSpPr>
                <p:nvPr/>
              </p:nvSpPr>
              <p:spPr bwMode="auto">
                <a:xfrm>
                  <a:off x="3351"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461" name="Line 316"/>
                <p:cNvSpPr>
                  <a:spLocks noChangeShapeType="1"/>
                </p:cNvSpPr>
                <p:nvPr/>
              </p:nvSpPr>
              <p:spPr bwMode="auto">
                <a:xfrm>
                  <a:off x="3352"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62" name="AutoShape 317"/>
                <p:cNvSpPr>
                  <a:spLocks noChangeArrowheads="1"/>
                </p:cNvSpPr>
                <p:nvPr/>
              </p:nvSpPr>
              <p:spPr bwMode="auto">
                <a:xfrm>
                  <a:off x="3110"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4463" name="AutoShape 318"/>
                <p:cNvSpPr>
                  <a:spLocks noChangeArrowheads="1"/>
                </p:cNvSpPr>
                <p:nvPr/>
              </p:nvSpPr>
              <p:spPr bwMode="auto">
                <a:xfrm>
                  <a:off x="3116"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464" name="AutoShape 319"/>
                <p:cNvSpPr>
                  <a:spLocks noChangeArrowheads="1"/>
                </p:cNvSpPr>
                <p:nvPr/>
              </p:nvSpPr>
              <p:spPr bwMode="auto">
                <a:xfrm>
                  <a:off x="3118"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4465" name="AutoShape 320"/>
                <p:cNvSpPr>
                  <a:spLocks noChangeArrowheads="1"/>
                </p:cNvSpPr>
                <p:nvPr/>
              </p:nvSpPr>
              <p:spPr bwMode="auto">
                <a:xfrm>
                  <a:off x="3118" y="3163"/>
                  <a:ext cx="14"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466" name="AutoShape 321"/>
                <p:cNvSpPr>
                  <a:spLocks noChangeArrowheads="1"/>
                </p:cNvSpPr>
                <p:nvPr/>
              </p:nvSpPr>
              <p:spPr bwMode="auto">
                <a:xfrm>
                  <a:off x="3140" y="3165"/>
                  <a:ext cx="10"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467" name="AutoShape 322"/>
                <p:cNvSpPr>
                  <a:spLocks noChangeArrowheads="1"/>
                </p:cNvSpPr>
                <p:nvPr/>
              </p:nvSpPr>
              <p:spPr bwMode="auto">
                <a:xfrm>
                  <a:off x="3121" y="3175"/>
                  <a:ext cx="8"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4468" name="AutoShape 323"/>
                <p:cNvSpPr>
                  <a:spLocks noChangeArrowheads="1"/>
                </p:cNvSpPr>
                <p:nvPr/>
              </p:nvSpPr>
              <p:spPr bwMode="auto">
                <a:xfrm>
                  <a:off x="3122" y="3175"/>
                  <a:ext cx="7"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469" name="AutoShape 324"/>
                <p:cNvSpPr>
                  <a:spLocks noChangeArrowheads="1"/>
                </p:cNvSpPr>
                <p:nvPr/>
              </p:nvSpPr>
              <p:spPr bwMode="auto">
                <a:xfrm>
                  <a:off x="3134" y="3163"/>
                  <a:ext cx="0"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470" name="AutoShape 325"/>
                <p:cNvSpPr>
                  <a:spLocks noChangeArrowheads="1"/>
                </p:cNvSpPr>
                <p:nvPr/>
              </p:nvSpPr>
              <p:spPr bwMode="auto">
                <a:xfrm>
                  <a:off x="3139" y="3165"/>
                  <a:ext cx="2"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4471" name="AutoShape 326"/>
                <p:cNvSpPr>
                  <a:spLocks noChangeArrowheads="1"/>
                </p:cNvSpPr>
                <p:nvPr/>
              </p:nvSpPr>
              <p:spPr bwMode="auto">
                <a:xfrm>
                  <a:off x="3127" y="3209"/>
                  <a:ext cx="3"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472" name="Oval 327"/>
                <p:cNvSpPr>
                  <a:spLocks noChangeArrowheads="1"/>
                </p:cNvSpPr>
                <p:nvPr/>
              </p:nvSpPr>
              <p:spPr bwMode="auto">
                <a:xfrm>
                  <a:off x="3121"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473" name="Oval 328"/>
                <p:cNvSpPr>
                  <a:spLocks noChangeArrowheads="1"/>
                </p:cNvSpPr>
                <p:nvPr/>
              </p:nvSpPr>
              <p:spPr bwMode="auto">
                <a:xfrm>
                  <a:off x="3121"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474" name="Freeform 329"/>
                <p:cNvSpPr>
                  <a:spLocks/>
                </p:cNvSpPr>
                <p:nvPr/>
              </p:nvSpPr>
              <p:spPr bwMode="auto">
                <a:xfrm>
                  <a:off x="3110"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475" name="AutoShape 330"/>
                <p:cNvSpPr>
                  <a:spLocks noChangeArrowheads="1"/>
                </p:cNvSpPr>
                <p:nvPr/>
              </p:nvSpPr>
              <p:spPr bwMode="auto">
                <a:xfrm>
                  <a:off x="3143" y="3209"/>
                  <a:ext cx="3"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476" name="AutoShape 331"/>
                <p:cNvSpPr>
                  <a:spLocks noChangeArrowheads="1"/>
                </p:cNvSpPr>
                <p:nvPr/>
              </p:nvSpPr>
              <p:spPr bwMode="auto">
                <a:xfrm>
                  <a:off x="3174" y="3160"/>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477" name="AutoShape 332"/>
                <p:cNvSpPr>
                  <a:spLocks noChangeArrowheads="1"/>
                </p:cNvSpPr>
                <p:nvPr/>
              </p:nvSpPr>
              <p:spPr bwMode="auto">
                <a:xfrm>
                  <a:off x="3174" y="3173"/>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78" name="AutoShape 333"/>
                <p:cNvSpPr>
                  <a:spLocks noChangeArrowheads="1"/>
                </p:cNvSpPr>
                <p:nvPr/>
              </p:nvSpPr>
              <p:spPr bwMode="auto">
                <a:xfrm>
                  <a:off x="3174" y="318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79" name="AutoShape 334"/>
                <p:cNvSpPr>
                  <a:spLocks noChangeArrowheads="1"/>
                </p:cNvSpPr>
                <p:nvPr/>
              </p:nvSpPr>
              <p:spPr bwMode="auto">
                <a:xfrm>
                  <a:off x="3174" y="3201"/>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80" name="AutoShape 335"/>
                <p:cNvSpPr>
                  <a:spLocks noChangeArrowheads="1"/>
                </p:cNvSpPr>
                <p:nvPr/>
              </p:nvSpPr>
              <p:spPr bwMode="auto">
                <a:xfrm>
                  <a:off x="3174" y="3216"/>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81" name="Line 336"/>
                <p:cNvSpPr>
                  <a:spLocks noChangeShapeType="1"/>
                </p:cNvSpPr>
                <p:nvPr/>
              </p:nvSpPr>
              <p:spPr bwMode="auto">
                <a:xfrm>
                  <a:off x="318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2" name="Line 337"/>
                <p:cNvSpPr>
                  <a:spLocks noChangeShapeType="1"/>
                </p:cNvSpPr>
                <p:nvPr/>
              </p:nvSpPr>
              <p:spPr bwMode="auto">
                <a:xfrm>
                  <a:off x="319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3" name="Line 338"/>
                <p:cNvSpPr>
                  <a:spLocks noChangeShapeType="1"/>
                </p:cNvSpPr>
                <p:nvPr/>
              </p:nvSpPr>
              <p:spPr bwMode="auto">
                <a:xfrm>
                  <a:off x="319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4" name="Line 339"/>
                <p:cNvSpPr>
                  <a:spLocks noChangeShapeType="1"/>
                </p:cNvSpPr>
                <p:nvPr/>
              </p:nvSpPr>
              <p:spPr bwMode="auto">
                <a:xfrm>
                  <a:off x="3206"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5" name="Line 340"/>
                <p:cNvSpPr>
                  <a:spLocks noChangeShapeType="1"/>
                </p:cNvSpPr>
                <p:nvPr/>
              </p:nvSpPr>
              <p:spPr bwMode="auto">
                <a:xfrm>
                  <a:off x="321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6" name="Line 341"/>
                <p:cNvSpPr>
                  <a:spLocks noChangeShapeType="1"/>
                </p:cNvSpPr>
                <p:nvPr/>
              </p:nvSpPr>
              <p:spPr bwMode="auto">
                <a:xfrm>
                  <a:off x="32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7" name="Line 342"/>
                <p:cNvSpPr>
                  <a:spLocks noChangeShapeType="1"/>
                </p:cNvSpPr>
                <p:nvPr/>
              </p:nvSpPr>
              <p:spPr bwMode="auto">
                <a:xfrm>
                  <a:off x="323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8" name="Line 343"/>
                <p:cNvSpPr>
                  <a:spLocks noChangeShapeType="1"/>
                </p:cNvSpPr>
                <p:nvPr/>
              </p:nvSpPr>
              <p:spPr bwMode="auto">
                <a:xfrm>
                  <a:off x="323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89" name="Line 344"/>
                <p:cNvSpPr>
                  <a:spLocks noChangeShapeType="1"/>
                </p:cNvSpPr>
                <p:nvPr/>
              </p:nvSpPr>
              <p:spPr bwMode="auto">
                <a:xfrm>
                  <a:off x="32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0" name="Line 345"/>
                <p:cNvSpPr>
                  <a:spLocks noChangeShapeType="1"/>
                </p:cNvSpPr>
                <p:nvPr/>
              </p:nvSpPr>
              <p:spPr bwMode="auto">
                <a:xfrm>
                  <a:off x="3254"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1" name="Line 346"/>
                <p:cNvSpPr>
                  <a:spLocks noChangeShapeType="1"/>
                </p:cNvSpPr>
                <p:nvPr/>
              </p:nvSpPr>
              <p:spPr bwMode="auto">
                <a:xfrm>
                  <a:off x="326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2" name="Line 347"/>
                <p:cNvSpPr>
                  <a:spLocks noChangeShapeType="1"/>
                </p:cNvSpPr>
                <p:nvPr/>
              </p:nvSpPr>
              <p:spPr bwMode="auto">
                <a:xfrm>
                  <a:off x="326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3" name="Line 348"/>
                <p:cNvSpPr>
                  <a:spLocks noChangeShapeType="1"/>
                </p:cNvSpPr>
                <p:nvPr/>
              </p:nvSpPr>
              <p:spPr bwMode="auto">
                <a:xfrm>
                  <a:off x="327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4" name="Line 349"/>
                <p:cNvSpPr>
                  <a:spLocks noChangeShapeType="1"/>
                </p:cNvSpPr>
                <p:nvPr/>
              </p:nvSpPr>
              <p:spPr bwMode="auto">
                <a:xfrm>
                  <a:off x="32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5" name="Line 350"/>
                <p:cNvSpPr>
                  <a:spLocks noChangeShapeType="1"/>
                </p:cNvSpPr>
                <p:nvPr/>
              </p:nvSpPr>
              <p:spPr bwMode="auto">
                <a:xfrm>
                  <a:off x="329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6" name="Line 351"/>
                <p:cNvSpPr>
                  <a:spLocks noChangeShapeType="1"/>
                </p:cNvSpPr>
                <p:nvPr/>
              </p:nvSpPr>
              <p:spPr bwMode="auto">
                <a:xfrm>
                  <a:off x="330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7" name="Line 352"/>
                <p:cNvSpPr>
                  <a:spLocks noChangeShapeType="1"/>
                </p:cNvSpPr>
                <p:nvPr/>
              </p:nvSpPr>
              <p:spPr bwMode="auto">
                <a:xfrm>
                  <a:off x="330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8" name="Line 353"/>
                <p:cNvSpPr>
                  <a:spLocks noChangeShapeType="1"/>
                </p:cNvSpPr>
                <p:nvPr/>
              </p:nvSpPr>
              <p:spPr bwMode="auto">
                <a:xfrm>
                  <a:off x="331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99" name="Line 354"/>
                <p:cNvSpPr>
                  <a:spLocks noChangeShapeType="1"/>
                </p:cNvSpPr>
                <p:nvPr/>
              </p:nvSpPr>
              <p:spPr bwMode="auto">
                <a:xfrm>
                  <a:off x="332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00" name="Line 355"/>
                <p:cNvSpPr>
                  <a:spLocks noChangeShapeType="1"/>
                </p:cNvSpPr>
                <p:nvPr/>
              </p:nvSpPr>
              <p:spPr bwMode="auto">
                <a:xfrm>
                  <a:off x="333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01" name="AutoShape 356"/>
                <p:cNvSpPr>
                  <a:spLocks noChangeArrowheads="1"/>
                </p:cNvSpPr>
                <p:nvPr/>
              </p:nvSpPr>
              <p:spPr bwMode="auto">
                <a:xfrm>
                  <a:off x="3174" y="3279"/>
                  <a:ext cx="166"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502" name="AutoShape 357"/>
                <p:cNvSpPr>
                  <a:spLocks noChangeArrowheads="1"/>
                </p:cNvSpPr>
                <p:nvPr/>
              </p:nvSpPr>
              <p:spPr bwMode="auto">
                <a:xfrm>
                  <a:off x="3174"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03" name="AutoShape 358"/>
                <p:cNvSpPr>
                  <a:spLocks noChangeArrowheads="1"/>
                </p:cNvSpPr>
                <p:nvPr/>
              </p:nvSpPr>
              <p:spPr bwMode="auto">
                <a:xfrm>
                  <a:off x="3174"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04" name="AutoShape 359"/>
                <p:cNvSpPr>
                  <a:spLocks noChangeArrowheads="1"/>
                </p:cNvSpPr>
                <p:nvPr/>
              </p:nvSpPr>
              <p:spPr bwMode="auto">
                <a:xfrm>
                  <a:off x="3174"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05" name="AutoShape 360"/>
                <p:cNvSpPr>
                  <a:spLocks noChangeArrowheads="1"/>
                </p:cNvSpPr>
                <p:nvPr/>
              </p:nvSpPr>
              <p:spPr bwMode="auto">
                <a:xfrm>
                  <a:off x="3174"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06" name="Line 361"/>
                <p:cNvSpPr>
                  <a:spLocks noChangeShapeType="1"/>
                </p:cNvSpPr>
                <p:nvPr/>
              </p:nvSpPr>
              <p:spPr bwMode="auto">
                <a:xfrm>
                  <a:off x="318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07" name="Line 362"/>
                <p:cNvSpPr>
                  <a:spLocks noChangeShapeType="1"/>
                </p:cNvSpPr>
                <p:nvPr/>
              </p:nvSpPr>
              <p:spPr bwMode="auto">
                <a:xfrm>
                  <a:off x="319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08" name="Line 363"/>
                <p:cNvSpPr>
                  <a:spLocks noChangeShapeType="1"/>
                </p:cNvSpPr>
                <p:nvPr/>
              </p:nvSpPr>
              <p:spPr bwMode="auto">
                <a:xfrm>
                  <a:off x="319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09" name="Line 364"/>
                <p:cNvSpPr>
                  <a:spLocks noChangeShapeType="1"/>
                </p:cNvSpPr>
                <p:nvPr/>
              </p:nvSpPr>
              <p:spPr bwMode="auto">
                <a:xfrm>
                  <a:off x="3206"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0" name="Line 365"/>
                <p:cNvSpPr>
                  <a:spLocks noChangeShapeType="1"/>
                </p:cNvSpPr>
                <p:nvPr/>
              </p:nvSpPr>
              <p:spPr bwMode="auto">
                <a:xfrm>
                  <a:off x="321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1" name="Line 366"/>
                <p:cNvSpPr>
                  <a:spLocks noChangeShapeType="1"/>
                </p:cNvSpPr>
                <p:nvPr/>
              </p:nvSpPr>
              <p:spPr bwMode="auto">
                <a:xfrm>
                  <a:off x="32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2" name="Line 367"/>
                <p:cNvSpPr>
                  <a:spLocks noChangeShapeType="1"/>
                </p:cNvSpPr>
                <p:nvPr/>
              </p:nvSpPr>
              <p:spPr bwMode="auto">
                <a:xfrm>
                  <a:off x="323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3" name="Line 368"/>
                <p:cNvSpPr>
                  <a:spLocks noChangeShapeType="1"/>
                </p:cNvSpPr>
                <p:nvPr/>
              </p:nvSpPr>
              <p:spPr bwMode="auto">
                <a:xfrm>
                  <a:off x="323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4" name="Line 369"/>
                <p:cNvSpPr>
                  <a:spLocks noChangeShapeType="1"/>
                </p:cNvSpPr>
                <p:nvPr/>
              </p:nvSpPr>
              <p:spPr bwMode="auto">
                <a:xfrm>
                  <a:off x="32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5" name="Line 370"/>
                <p:cNvSpPr>
                  <a:spLocks noChangeShapeType="1"/>
                </p:cNvSpPr>
                <p:nvPr/>
              </p:nvSpPr>
              <p:spPr bwMode="auto">
                <a:xfrm>
                  <a:off x="3254"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6" name="Line 371"/>
                <p:cNvSpPr>
                  <a:spLocks noChangeShapeType="1"/>
                </p:cNvSpPr>
                <p:nvPr/>
              </p:nvSpPr>
              <p:spPr bwMode="auto">
                <a:xfrm>
                  <a:off x="326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7" name="Line 372"/>
                <p:cNvSpPr>
                  <a:spLocks noChangeShapeType="1"/>
                </p:cNvSpPr>
                <p:nvPr/>
              </p:nvSpPr>
              <p:spPr bwMode="auto">
                <a:xfrm>
                  <a:off x="326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8" name="Line 373"/>
                <p:cNvSpPr>
                  <a:spLocks noChangeShapeType="1"/>
                </p:cNvSpPr>
                <p:nvPr/>
              </p:nvSpPr>
              <p:spPr bwMode="auto">
                <a:xfrm>
                  <a:off x="327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19" name="Line 374"/>
                <p:cNvSpPr>
                  <a:spLocks noChangeShapeType="1"/>
                </p:cNvSpPr>
                <p:nvPr/>
              </p:nvSpPr>
              <p:spPr bwMode="auto">
                <a:xfrm>
                  <a:off x="32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0" name="Line 375"/>
                <p:cNvSpPr>
                  <a:spLocks noChangeShapeType="1"/>
                </p:cNvSpPr>
                <p:nvPr/>
              </p:nvSpPr>
              <p:spPr bwMode="auto">
                <a:xfrm>
                  <a:off x="329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1" name="Line 376"/>
                <p:cNvSpPr>
                  <a:spLocks noChangeShapeType="1"/>
                </p:cNvSpPr>
                <p:nvPr/>
              </p:nvSpPr>
              <p:spPr bwMode="auto">
                <a:xfrm>
                  <a:off x="330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2" name="Line 377"/>
                <p:cNvSpPr>
                  <a:spLocks noChangeShapeType="1"/>
                </p:cNvSpPr>
                <p:nvPr/>
              </p:nvSpPr>
              <p:spPr bwMode="auto">
                <a:xfrm>
                  <a:off x="330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3" name="Line 378"/>
                <p:cNvSpPr>
                  <a:spLocks noChangeShapeType="1"/>
                </p:cNvSpPr>
                <p:nvPr/>
              </p:nvSpPr>
              <p:spPr bwMode="auto">
                <a:xfrm>
                  <a:off x="331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4" name="Line 379"/>
                <p:cNvSpPr>
                  <a:spLocks noChangeShapeType="1"/>
                </p:cNvSpPr>
                <p:nvPr/>
              </p:nvSpPr>
              <p:spPr bwMode="auto">
                <a:xfrm>
                  <a:off x="332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5" name="Line 380"/>
                <p:cNvSpPr>
                  <a:spLocks noChangeShapeType="1"/>
                </p:cNvSpPr>
                <p:nvPr/>
              </p:nvSpPr>
              <p:spPr bwMode="auto">
                <a:xfrm>
                  <a:off x="333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26" name="AutoShape 381"/>
                <p:cNvSpPr>
                  <a:spLocks noChangeArrowheads="1"/>
                </p:cNvSpPr>
                <p:nvPr/>
              </p:nvSpPr>
              <p:spPr bwMode="auto">
                <a:xfrm>
                  <a:off x="3174" y="3391"/>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527" name="AutoShape 382"/>
                <p:cNvSpPr>
                  <a:spLocks noChangeArrowheads="1"/>
                </p:cNvSpPr>
                <p:nvPr/>
              </p:nvSpPr>
              <p:spPr bwMode="auto">
                <a:xfrm>
                  <a:off x="3174"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28" name="AutoShape 383"/>
                <p:cNvSpPr>
                  <a:spLocks noChangeArrowheads="1"/>
                </p:cNvSpPr>
                <p:nvPr/>
              </p:nvSpPr>
              <p:spPr bwMode="auto">
                <a:xfrm>
                  <a:off x="3174"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29" name="AutoShape 384"/>
                <p:cNvSpPr>
                  <a:spLocks noChangeArrowheads="1"/>
                </p:cNvSpPr>
                <p:nvPr/>
              </p:nvSpPr>
              <p:spPr bwMode="auto">
                <a:xfrm>
                  <a:off x="3174"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30" name="AutoShape 385"/>
                <p:cNvSpPr>
                  <a:spLocks noChangeArrowheads="1"/>
                </p:cNvSpPr>
                <p:nvPr/>
              </p:nvSpPr>
              <p:spPr bwMode="auto">
                <a:xfrm>
                  <a:off x="3174"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531" name="Line 386"/>
                <p:cNvSpPr>
                  <a:spLocks noChangeShapeType="1"/>
                </p:cNvSpPr>
                <p:nvPr/>
              </p:nvSpPr>
              <p:spPr bwMode="auto">
                <a:xfrm>
                  <a:off x="318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2" name="Line 387"/>
                <p:cNvSpPr>
                  <a:spLocks noChangeShapeType="1"/>
                </p:cNvSpPr>
                <p:nvPr/>
              </p:nvSpPr>
              <p:spPr bwMode="auto">
                <a:xfrm>
                  <a:off x="319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3" name="Line 388"/>
                <p:cNvSpPr>
                  <a:spLocks noChangeShapeType="1"/>
                </p:cNvSpPr>
                <p:nvPr/>
              </p:nvSpPr>
              <p:spPr bwMode="auto">
                <a:xfrm>
                  <a:off x="319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4" name="Line 389"/>
                <p:cNvSpPr>
                  <a:spLocks noChangeShapeType="1"/>
                </p:cNvSpPr>
                <p:nvPr/>
              </p:nvSpPr>
              <p:spPr bwMode="auto">
                <a:xfrm>
                  <a:off x="3206"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5" name="Line 390"/>
                <p:cNvSpPr>
                  <a:spLocks noChangeShapeType="1"/>
                </p:cNvSpPr>
                <p:nvPr/>
              </p:nvSpPr>
              <p:spPr bwMode="auto">
                <a:xfrm>
                  <a:off x="321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6" name="Line 391"/>
                <p:cNvSpPr>
                  <a:spLocks noChangeShapeType="1"/>
                </p:cNvSpPr>
                <p:nvPr/>
              </p:nvSpPr>
              <p:spPr bwMode="auto">
                <a:xfrm>
                  <a:off x="32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7" name="Line 392"/>
                <p:cNvSpPr>
                  <a:spLocks noChangeShapeType="1"/>
                </p:cNvSpPr>
                <p:nvPr/>
              </p:nvSpPr>
              <p:spPr bwMode="auto">
                <a:xfrm>
                  <a:off x="323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8" name="Line 393"/>
                <p:cNvSpPr>
                  <a:spLocks noChangeShapeType="1"/>
                </p:cNvSpPr>
                <p:nvPr/>
              </p:nvSpPr>
              <p:spPr bwMode="auto">
                <a:xfrm>
                  <a:off x="323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39" name="Line 394"/>
                <p:cNvSpPr>
                  <a:spLocks noChangeShapeType="1"/>
                </p:cNvSpPr>
                <p:nvPr/>
              </p:nvSpPr>
              <p:spPr bwMode="auto">
                <a:xfrm>
                  <a:off x="32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0" name="Line 395"/>
                <p:cNvSpPr>
                  <a:spLocks noChangeShapeType="1"/>
                </p:cNvSpPr>
                <p:nvPr/>
              </p:nvSpPr>
              <p:spPr bwMode="auto">
                <a:xfrm>
                  <a:off x="3254"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1" name="Line 396"/>
                <p:cNvSpPr>
                  <a:spLocks noChangeShapeType="1"/>
                </p:cNvSpPr>
                <p:nvPr/>
              </p:nvSpPr>
              <p:spPr bwMode="auto">
                <a:xfrm>
                  <a:off x="326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2" name="Line 397"/>
                <p:cNvSpPr>
                  <a:spLocks noChangeShapeType="1"/>
                </p:cNvSpPr>
                <p:nvPr/>
              </p:nvSpPr>
              <p:spPr bwMode="auto">
                <a:xfrm>
                  <a:off x="326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3" name="Line 398"/>
                <p:cNvSpPr>
                  <a:spLocks noChangeShapeType="1"/>
                </p:cNvSpPr>
                <p:nvPr/>
              </p:nvSpPr>
              <p:spPr bwMode="auto">
                <a:xfrm>
                  <a:off x="327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4" name="Line 399"/>
                <p:cNvSpPr>
                  <a:spLocks noChangeShapeType="1"/>
                </p:cNvSpPr>
                <p:nvPr/>
              </p:nvSpPr>
              <p:spPr bwMode="auto">
                <a:xfrm>
                  <a:off x="32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5" name="Line 400"/>
                <p:cNvSpPr>
                  <a:spLocks noChangeShapeType="1"/>
                </p:cNvSpPr>
                <p:nvPr/>
              </p:nvSpPr>
              <p:spPr bwMode="auto">
                <a:xfrm>
                  <a:off x="329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6" name="Line 401"/>
                <p:cNvSpPr>
                  <a:spLocks noChangeShapeType="1"/>
                </p:cNvSpPr>
                <p:nvPr/>
              </p:nvSpPr>
              <p:spPr bwMode="auto">
                <a:xfrm>
                  <a:off x="330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7" name="Line 402"/>
                <p:cNvSpPr>
                  <a:spLocks noChangeShapeType="1"/>
                </p:cNvSpPr>
                <p:nvPr/>
              </p:nvSpPr>
              <p:spPr bwMode="auto">
                <a:xfrm>
                  <a:off x="330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8" name="Line 403"/>
                <p:cNvSpPr>
                  <a:spLocks noChangeShapeType="1"/>
                </p:cNvSpPr>
                <p:nvPr/>
              </p:nvSpPr>
              <p:spPr bwMode="auto">
                <a:xfrm>
                  <a:off x="331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49" name="Line 404"/>
                <p:cNvSpPr>
                  <a:spLocks noChangeShapeType="1"/>
                </p:cNvSpPr>
                <p:nvPr/>
              </p:nvSpPr>
              <p:spPr bwMode="auto">
                <a:xfrm>
                  <a:off x="332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50" name="Line 405"/>
                <p:cNvSpPr>
                  <a:spLocks noChangeShapeType="1"/>
                </p:cNvSpPr>
                <p:nvPr/>
              </p:nvSpPr>
              <p:spPr bwMode="auto">
                <a:xfrm>
                  <a:off x="333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551" name="AutoShape 406"/>
                <p:cNvSpPr>
                  <a:spLocks noChangeArrowheads="1"/>
                </p:cNvSpPr>
                <p:nvPr/>
              </p:nvSpPr>
              <p:spPr bwMode="auto">
                <a:xfrm>
                  <a:off x="3111"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552" name="Freeform 407"/>
                <p:cNvSpPr>
                  <a:spLocks/>
                </p:cNvSpPr>
                <p:nvPr/>
              </p:nvSpPr>
              <p:spPr bwMode="auto">
                <a:xfrm>
                  <a:off x="3110" y="3243"/>
                  <a:ext cx="45" cy="9"/>
                </a:xfrm>
                <a:custGeom>
                  <a:avLst/>
                  <a:gdLst>
                    <a:gd name="T0" fmla="*/ 0 w 45"/>
                    <a:gd name="T1" fmla="*/ 8 h 9"/>
                    <a:gd name="T2" fmla="*/ 44 w 45"/>
                    <a:gd name="T3" fmla="*/ 8 h 9"/>
                    <a:gd name="T4" fmla="*/ 44 w 45"/>
                    <a:gd name="T5" fmla="*/ 0 h 9"/>
                    <a:gd name="T6" fmla="*/ 0 60000 65536"/>
                    <a:gd name="T7" fmla="*/ 0 60000 65536"/>
                    <a:gd name="T8" fmla="*/ 0 60000 65536"/>
                    <a:gd name="T9" fmla="*/ 0 w 45"/>
                    <a:gd name="T10" fmla="*/ 0 h 9"/>
                    <a:gd name="T11" fmla="*/ 45 w 45"/>
                    <a:gd name="T12" fmla="*/ 9 h 9"/>
                  </a:gdLst>
                  <a:ahLst/>
                  <a:cxnLst>
                    <a:cxn ang="T6">
                      <a:pos x="T0" y="T1"/>
                    </a:cxn>
                    <a:cxn ang="T7">
                      <a:pos x="T2" y="T3"/>
                    </a:cxn>
                    <a:cxn ang="T8">
                      <a:pos x="T4" y="T5"/>
                    </a:cxn>
                  </a:cxnLst>
                  <a:rect l="T9" t="T10" r="T11" b="T12"/>
                  <a:pathLst>
                    <a:path w="45" h="9">
                      <a:moveTo>
                        <a:pt x="0" y="8"/>
                      </a:moveTo>
                      <a:lnTo>
                        <a:pt x="44" y="8"/>
                      </a:lnTo>
                      <a:lnTo>
                        <a:pt x="4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553" name="AutoShape 408"/>
                <p:cNvSpPr>
                  <a:spLocks noChangeArrowheads="1"/>
                </p:cNvSpPr>
                <p:nvPr/>
              </p:nvSpPr>
              <p:spPr bwMode="auto">
                <a:xfrm>
                  <a:off x="3111" y="3258"/>
                  <a:ext cx="60"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554" name="Freeform 409"/>
                <p:cNvSpPr>
                  <a:spLocks/>
                </p:cNvSpPr>
                <p:nvPr/>
              </p:nvSpPr>
              <p:spPr bwMode="auto">
                <a:xfrm>
                  <a:off x="3110" y="3257"/>
                  <a:ext cx="64" cy="12"/>
                </a:xfrm>
                <a:custGeom>
                  <a:avLst/>
                  <a:gdLst>
                    <a:gd name="T0" fmla="*/ 0 w 64"/>
                    <a:gd name="T1" fmla="*/ 11 h 12"/>
                    <a:gd name="T2" fmla="*/ 63 w 64"/>
                    <a:gd name="T3" fmla="*/ 11 h 12"/>
                    <a:gd name="T4" fmla="*/ 63 w 64"/>
                    <a:gd name="T5" fmla="*/ 0 h 12"/>
                    <a:gd name="T6" fmla="*/ 0 60000 65536"/>
                    <a:gd name="T7" fmla="*/ 0 60000 65536"/>
                    <a:gd name="T8" fmla="*/ 0 60000 65536"/>
                    <a:gd name="T9" fmla="*/ 0 w 64"/>
                    <a:gd name="T10" fmla="*/ 0 h 12"/>
                    <a:gd name="T11" fmla="*/ 64 w 64"/>
                    <a:gd name="T12" fmla="*/ 12 h 12"/>
                  </a:gdLst>
                  <a:ahLst/>
                  <a:cxnLst>
                    <a:cxn ang="T6">
                      <a:pos x="T0" y="T1"/>
                    </a:cxn>
                    <a:cxn ang="T7">
                      <a:pos x="T2" y="T3"/>
                    </a:cxn>
                    <a:cxn ang="T8">
                      <a:pos x="T4" y="T5"/>
                    </a:cxn>
                  </a:cxnLst>
                  <a:rect l="T9" t="T10" r="T11" b="T12"/>
                  <a:pathLst>
                    <a:path w="64" h="12">
                      <a:moveTo>
                        <a:pt x="0" y="11"/>
                      </a:moveTo>
                      <a:lnTo>
                        <a:pt x="63" y="11"/>
                      </a:lnTo>
                      <a:lnTo>
                        <a:pt x="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nvGrpSpPr>
              <p:cNvPr id="14354" name="Group 410"/>
              <p:cNvGrpSpPr>
                <a:grpSpLocks/>
              </p:cNvGrpSpPr>
              <p:nvPr/>
            </p:nvGrpSpPr>
            <p:grpSpPr bwMode="auto">
              <a:xfrm>
                <a:off x="3455" y="3134"/>
                <a:ext cx="278" cy="348"/>
                <a:chOff x="3455" y="3134"/>
                <a:chExt cx="278" cy="348"/>
              </a:xfrm>
            </p:grpSpPr>
            <p:sp>
              <p:nvSpPr>
                <p:cNvPr id="14355" name="AutoShape 411"/>
                <p:cNvSpPr>
                  <a:spLocks noChangeArrowheads="1"/>
                </p:cNvSpPr>
                <p:nvPr/>
              </p:nvSpPr>
              <p:spPr bwMode="auto">
                <a:xfrm>
                  <a:off x="3455" y="3135"/>
                  <a:ext cx="278" cy="332"/>
                </a:xfrm>
                <a:prstGeom prst="roundRect">
                  <a:avLst>
                    <a:gd name="adj" fmla="val 0"/>
                  </a:avLst>
                </a:prstGeom>
                <a:solidFill>
                  <a:srgbClr val="C0C0C0"/>
                </a:solidFill>
                <a:ln w="12700">
                  <a:solidFill>
                    <a:srgbClr val="A2A2A2"/>
                  </a:solidFill>
                  <a:round/>
                  <a:headEnd/>
                  <a:tailEnd/>
                </a:ln>
              </p:spPr>
              <p:txBody>
                <a:bodyPr wrap="none" anchor="ctr"/>
                <a:lstStyle/>
                <a:p>
                  <a:endParaRPr lang="id-ID"/>
                </a:p>
              </p:txBody>
            </p:sp>
            <p:sp>
              <p:nvSpPr>
                <p:cNvPr id="14356" name="AutoShape 412"/>
                <p:cNvSpPr>
                  <a:spLocks noChangeArrowheads="1"/>
                </p:cNvSpPr>
                <p:nvPr/>
              </p:nvSpPr>
              <p:spPr bwMode="auto">
                <a:xfrm>
                  <a:off x="3461" y="3469"/>
                  <a:ext cx="268" cy="13"/>
                </a:xfrm>
                <a:prstGeom prst="roundRect">
                  <a:avLst>
                    <a:gd name="adj" fmla="val 0"/>
                  </a:avLst>
                </a:prstGeom>
                <a:solidFill>
                  <a:srgbClr val="000000"/>
                </a:solidFill>
                <a:ln w="12700">
                  <a:solidFill>
                    <a:srgbClr val="000000"/>
                  </a:solidFill>
                  <a:round/>
                  <a:headEnd/>
                  <a:tailEnd/>
                </a:ln>
              </p:spPr>
              <p:txBody>
                <a:bodyPr wrap="none" anchor="ctr"/>
                <a:lstStyle/>
                <a:p>
                  <a:endParaRPr lang="id-ID"/>
                </a:p>
              </p:txBody>
            </p:sp>
            <p:sp>
              <p:nvSpPr>
                <p:cNvPr id="14357" name="Line 413"/>
                <p:cNvSpPr>
                  <a:spLocks noChangeShapeType="1"/>
                </p:cNvSpPr>
                <p:nvPr/>
              </p:nvSpPr>
              <p:spPr bwMode="auto">
                <a:xfrm>
                  <a:off x="3468" y="3134"/>
                  <a:ext cx="0" cy="334"/>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58" name="Freeform 414"/>
                <p:cNvSpPr>
                  <a:spLocks/>
                </p:cNvSpPr>
                <p:nvPr/>
              </p:nvSpPr>
              <p:spPr bwMode="auto">
                <a:xfrm>
                  <a:off x="3470" y="3135"/>
                  <a:ext cx="247" cy="332"/>
                </a:xfrm>
                <a:custGeom>
                  <a:avLst/>
                  <a:gdLst>
                    <a:gd name="T0" fmla="*/ 0 w 247"/>
                    <a:gd name="T1" fmla="*/ 331 h 332"/>
                    <a:gd name="T2" fmla="*/ 0 w 247"/>
                    <a:gd name="T3" fmla="*/ 0 h 332"/>
                    <a:gd name="T4" fmla="*/ 246 w 247"/>
                    <a:gd name="T5" fmla="*/ 0 h 332"/>
                    <a:gd name="T6" fmla="*/ 0 60000 65536"/>
                    <a:gd name="T7" fmla="*/ 0 60000 65536"/>
                    <a:gd name="T8" fmla="*/ 0 60000 65536"/>
                    <a:gd name="T9" fmla="*/ 0 w 247"/>
                    <a:gd name="T10" fmla="*/ 0 h 332"/>
                    <a:gd name="T11" fmla="*/ 247 w 247"/>
                    <a:gd name="T12" fmla="*/ 332 h 332"/>
                  </a:gdLst>
                  <a:ahLst/>
                  <a:cxnLst>
                    <a:cxn ang="T6">
                      <a:pos x="T0" y="T1"/>
                    </a:cxn>
                    <a:cxn ang="T7">
                      <a:pos x="T2" y="T3"/>
                    </a:cxn>
                    <a:cxn ang="T8">
                      <a:pos x="T4" y="T5"/>
                    </a:cxn>
                  </a:cxnLst>
                  <a:rect l="T9" t="T10" r="T11" b="T12"/>
                  <a:pathLst>
                    <a:path w="247" h="332">
                      <a:moveTo>
                        <a:pt x="0" y="331"/>
                      </a:moveTo>
                      <a:lnTo>
                        <a:pt x="0" y="0"/>
                      </a:lnTo>
                      <a:lnTo>
                        <a:pt x="246"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359" name="Freeform 415"/>
                <p:cNvSpPr>
                  <a:spLocks/>
                </p:cNvSpPr>
                <p:nvPr/>
              </p:nvSpPr>
              <p:spPr bwMode="auto">
                <a:xfrm>
                  <a:off x="3455" y="3135"/>
                  <a:ext cx="11" cy="331"/>
                </a:xfrm>
                <a:custGeom>
                  <a:avLst/>
                  <a:gdLst>
                    <a:gd name="T0" fmla="*/ 0 w 11"/>
                    <a:gd name="T1" fmla="*/ 330 h 331"/>
                    <a:gd name="T2" fmla="*/ 0 w 11"/>
                    <a:gd name="T3" fmla="*/ 0 h 331"/>
                    <a:gd name="T4" fmla="*/ 10 w 11"/>
                    <a:gd name="T5" fmla="*/ 0 h 331"/>
                    <a:gd name="T6" fmla="*/ 0 60000 65536"/>
                    <a:gd name="T7" fmla="*/ 0 60000 65536"/>
                    <a:gd name="T8" fmla="*/ 0 60000 65536"/>
                    <a:gd name="T9" fmla="*/ 0 w 11"/>
                    <a:gd name="T10" fmla="*/ 0 h 331"/>
                    <a:gd name="T11" fmla="*/ 11 w 11"/>
                    <a:gd name="T12" fmla="*/ 331 h 331"/>
                  </a:gdLst>
                  <a:ahLst/>
                  <a:cxnLst>
                    <a:cxn ang="T6">
                      <a:pos x="T0" y="T1"/>
                    </a:cxn>
                    <a:cxn ang="T7">
                      <a:pos x="T2" y="T3"/>
                    </a:cxn>
                    <a:cxn ang="T8">
                      <a:pos x="T4" y="T5"/>
                    </a:cxn>
                  </a:cxnLst>
                  <a:rect l="T9" t="T10" r="T11" b="T12"/>
                  <a:pathLst>
                    <a:path w="11" h="331">
                      <a:moveTo>
                        <a:pt x="0" y="330"/>
                      </a:moveTo>
                      <a:lnTo>
                        <a:pt x="0" y="0"/>
                      </a:lnTo>
                      <a:lnTo>
                        <a:pt x="10" y="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360" name="Freeform 416"/>
                <p:cNvSpPr>
                  <a:spLocks/>
                </p:cNvSpPr>
                <p:nvPr/>
              </p:nvSpPr>
              <p:spPr bwMode="auto">
                <a:xfrm>
                  <a:off x="3719" y="3135"/>
                  <a:ext cx="13" cy="331"/>
                </a:xfrm>
                <a:custGeom>
                  <a:avLst/>
                  <a:gdLst>
                    <a:gd name="T0" fmla="*/ 0 w 13"/>
                    <a:gd name="T1" fmla="*/ 0 h 331"/>
                    <a:gd name="T2" fmla="*/ 12 w 13"/>
                    <a:gd name="T3" fmla="*/ 0 h 331"/>
                    <a:gd name="T4" fmla="*/ 12 w 13"/>
                    <a:gd name="T5" fmla="*/ 330 h 331"/>
                    <a:gd name="T6" fmla="*/ 0 60000 65536"/>
                    <a:gd name="T7" fmla="*/ 0 60000 65536"/>
                    <a:gd name="T8" fmla="*/ 0 60000 65536"/>
                    <a:gd name="T9" fmla="*/ 0 w 13"/>
                    <a:gd name="T10" fmla="*/ 0 h 331"/>
                    <a:gd name="T11" fmla="*/ 13 w 13"/>
                    <a:gd name="T12" fmla="*/ 331 h 331"/>
                  </a:gdLst>
                  <a:ahLst/>
                  <a:cxnLst>
                    <a:cxn ang="T6">
                      <a:pos x="T0" y="T1"/>
                    </a:cxn>
                    <a:cxn ang="T7">
                      <a:pos x="T2" y="T3"/>
                    </a:cxn>
                    <a:cxn ang="T8">
                      <a:pos x="T4" y="T5"/>
                    </a:cxn>
                  </a:cxnLst>
                  <a:rect l="T9" t="T10" r="T11" b="T12"/>
                  <a:pathLst>
                    <a:path w="13" h="331">
                      <a:moveTo>
                        <a:pt x="0" y="0"/>
                      </a:moveTo>
                      <a:lnTo>
                        <a:pt x="12" y="0"/>
                      </a:lnTo>
                      <a:lnTo>
                        <a:pt x="12" y="330"/>
                      </a:lnTo>
                    </a:path>
                  </a:pathLst>
                </a:custGeom>
                <a:noFill/>
                <a:ln w="12700" cap="rnd">
                  <a:solidFill>
                    <a:srgbClr val="FF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361" name="Line 417"/>
                <p:cNvSpPr>
                  <a:spLocks noChangeShapeType="1"/>
                </p:cNvSpPr>
                <p:nvPr/>
              </p:nvSpPr>
              <p:spPr bwMode="auto">
                <a:xfrm>
                  <a:off x="3719" y="3134"/>
                  <a:ext cx="0" cy="335"/>
                </a:xfrm>
                <a:prstGeom prst="line">
                  <a:avLst/>
                </a:prstGeom>
                <a:noFill/>
                <a:ln w="12700">
                  <a:solidFill>
                    <a:srgbClr val="2F2F2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62" name="AutoShape 418"/>
                <p:cNvSpPr>
                  <a:spLocks noChangeArrowheads="1"/>
                </p:cNvSpPr>
                <p:nvPr/>
              </p:nvSpPr>
              <p:spPr bwMode="auto">
                <a:xfrm>
                  <a:off x="3478" y="3157"/>
                  <a:ext cx="49" cy="73"/>
                </a:xfrm>
                <a:prstGeom prst="roundRect">
                  <a:avLst>
                    <a:gd name="adj" fmla="val 0"/>
                  </a:avLst>
                </a:prstGeom>
                <a:solidFill>
                  <a:srgbClr val="E1E1E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d-ID"/>
                </a:p>
              </p:txBody>
            </p:sp>
            <p:sp>
              <p:nvSpPr>
                <p:cNvPr id="14363" name="AutoShape 419"/>
                <p:cNvSpPr>
                  <a:spLocks noChangeArrowheads="1"/>
                </p:cNvSpPr>
                <p:nvPr/>
              </p:nvSpPr>
              <p:spPr bwMode="auto">
                <a:xfrm>
                  <a:off x="3484" y="3162"/>
                  <a:ext cx="37" cy="62"/>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364" name="AutoShape 420"/>
                <p:cNvSpPr>
                  <a:spLocks noChangeArrowheads="1"/>
                </p:cNvSpPr>
                <p:nvPr/>
              </p:nvSpPr>
              <p:spPr bwMode="auto">
                <a:xfrm>
                  <a:off x="3485" y="3207"/>
                  <a:ext cx="34" cy="17"/>
                </a:xfrm>
                <a:prstGeom prst="roundRect">
                  <a:avLst>
                    <a:gd name="adj" fmla="val 0"/>
                  </a:avLst>
                </a:prstGeom>
                <a:solidFill>
                  <a:srgbClr val="C0C0C0"/>
                </a:solidFill>
                <a:ln w="12700">
                  <a:solidFill>
                    <a:srgbClr val="5F5F5F"/>
                  </a:solidFill>
                  <a:round/>
                  <a:headEnd/>
                  <a:tailEnd/>
                </a:ln>
              </p:spPr>
              <p:txBody>
                <a:bodyPr wrap="none" anchor="ctr"/>
                <a:lstStyle/>
                <a:p>
                  <a:endParaRPr lang="id-ID"/>
                </a:p>
              </p:txBody>
            </p:sp>
            <p:sp>
              <p:nvSpPr>
                <p:cNvPr id="14365" name="AutoShape 421"/>
                <p:cNvSpPr>
                  <a:spLocks noChangeArrowheads="1"/>
                </p:cNvSpPr>
                <p:nvPr/>
              </p:nvSpPr>
              <p:spPr bwMode="auto">
                <a:xfrm>
                  <a:off x="3485" y="3163"/>
                  <a:ext cx="14" cy="40"/>
                </a:xfrm>
                <a:prstGeom prst="roundRect">
                  <a:avLst>
                    <a:gd name="adj" fmla="val 0"/>
                  </a:avLst>
                </a:prstGeom>
                <a:solidFill>
                  <a:srgbClr val="C0C0C0"/>
                </a:solidFill>
                <a:ln w="12700">
                  <a:solidFill>
                    <a:srgbClr val="404040"/>
                  </a:solidFill>
                  <a:round/>
                  <a:headEnd/>
                  <a:tailEnd/>
                </a:ln>
              </p:spPr>
              <p:txBody>
                <a:bodyPr wrap="none" anchor="ctr"/>
                <a:lstStyle/>
                <a:p>
                  <a:endParaRPr lang="id-ID"/>
                </a:p>
              </p:txBody>
            </p:sp>
            <p:sp>
              <p:nvSpPr>
                <p:cNvPr id="14366" name="AutoShape 422"/>
                <p:cNvSpPr>
                  <a:spLocks noChangeArrowheads="1"/>
                </p:cNvSpPr>
                <p:nvPr/>
              </p:nvSpPr>
              <p:spPr bwMode="auto">
                <a:xfrm>
                  <a:off x="3509" y="3165"/>
                  <a:ext cx="8" cy="34"/>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367" name="AutoShape 423"/>
                <p:cNvSpPr>
                  <a:spLocks noChangeArrowheads="1"/>
                </p:cNvSpPr>
                <p:nvPr/>
              </p:nvSpPr>
              <p:spPr bwMode="auto">
                <a:xfrm>
                  <a:off x="3489" y="3175"/>
                  <a:ext cx="7" cy="25"/>
                </a:xfrm>
                <a:prstGeom prst="roundRect">
                  <a:avLst>
                    <a:gd name="adj" fmla="val 0"/>
                  </a:avLst>
                </a:prstGeom>
                <a:solidFill>
                  <a:srgbClr val="808080"/>
                </a:solidFill>
                <a:ln w="12700">
                  <a:solidFill>
                    <a:srgbClr val="404040"/>
                  </a:solidFill>
                  <a:round/>
                  <a:headEnd/>
                  <a:tailEnd/>
                </a:ln>
              </p:spPr>
              <p:txBody>
                <a:bodyPr wrap="none" anchor="ctr"/>
                <a:lstStyle/>
                <a:p>
                  <a:endParaRPr lang="id-ID"/>
                </a:p>
              </p:txBody>
            </p:sp>
            <p:sp>
              <p:nvSpPr>
                <p:cNvPr id="14368" name="AutoShape 424"/>
                <p:cNvSpPr>
                  <a:spLocks noChangeArrowheads="1"/>
                </p:cNvSpPr>
                <p:nvPr/>
              </p:nvSpPr>
              <p:spPr bwMode="auto">
                <a:xfrm>
                  <a:off x="3489" y="3175"/>
                  <a:ext cx="7" cy="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369" name="AutoShape 425"/>
                <p:cNvSpPr>
                  <a:spLocks noChangeArrowheads="1"/>
                </p:cNvSpPr>
                <p:nvPr/>
              </p:nvSpPr>
              <p:spPr bwMode="auto">
                <a:xfrm>
                  <a:off x="3501" y="3163"/>
                  <a:ext cx="1" cy="40"/>
                </a:xfrm>
                <a:prstGeom prst="roundRect">
                  <a:avLst>
                    <a:gd name="adj" fmla="val 0"/>
                  </a:avLst>
                </a:prstGeom>
                <a:solidFill>
                  <a:srgbClr val="404040"/>
                </a:solidFill>
                <a:ln w="12700">
                  <a:solidFill>
                    <a:srgbClr val="404040"/>
                  </a:solidFill>
                  <a:round/>
                  <a:headEnd/>
                  <a:tailEnd/>
                </a:ln>
              </p:spPr>
              <p:txBody>
                <a:bodyPr wrap="none" anchor="ctr"/>
                <a:lstStyle/>
                <a:p>
                  <a:endParaRPr lang="id-ID"/>
                </a:p>
              </p:txBody>
            </p:sp>
            <p:sp>
              <p:nvSpPr>
                <p:cNvPr id="14370" name="AutoShape 426"/>
                <p:cNvSpPr>
                  <a:spLocks noChangeArrowheads="1"/>
                </p:cNvSpPr>
                <p:nvPr/>
              </p:nvSpPr>
              <p:spPr bwMode="auto">
                <a:xfrm>
                  <a:off x="3506" y="3165"/>
                  <a:ext cx="3" cy="34"/>
                </a:xfrm>
                <a:prstGeom prst="roundRect">
                  <a:avLst>
                    <a:gd name="adj" fmla="val 0"/>
                  </a:avLst>
                </a:prstGeom>
                <a:solidFill>
                  <a:srgbClr val="E1E1E1"/>
                </a:solidFill>
                <a:ln w="12700">
                  <a:solidFill>
                    <a:srgbClr val="404040"/>
                  </a:solidFill>
                  <a:round/>
                  <a:headEnd/>
                  <a:tailEnd/>
                </a:ln>
              </p:spPr>
              <p:txBody>
                <a:bodyPr wrap="none" anchor="ctr"/>
                <a:lstStyle/>
                <a:p>
                  <a:endParaRPr lang="id-ID"/>
                </a:p>
              </p:txBody>
            </p:sp>
            <p:sp>
              <p:nvSpPr>
                <p:cNvPr id="14371" name="AutoShape 427"/>
                <p:cNvSpPr>
                  <a:spLocks noChangeArrowheads="1"/>
                </p:cNvSpPr>
                <p:nvPr/>
              </p:nvSpPr>
              <p:spPr bwMode="auto">
                <a:xfrm>
                  <a:off x="3495" y="3209"/>
                  <a:ext cx="2" cy="14"/>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372" name="Oval 428"/>
                <p:cNvSpPr>
                  <a:spLocks noChangeArrowheads="1"/>
                </p:cNvSpPr>
                <p:nvPr/>
              </p:nvSpPr>
              <p:spPr bwMode="auto">
                <a:xfrm>
                  <a:off x="3489" y="3210"/>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373" name="Oval 429"/>
                <p:cNvSpPr>
                  <a:spLocks noChangeArrowheads="1"/>
                </p:cNvSpPr>
                <p:nvPr/>
              </p:nvSpPr>
              <p:spPr bwMode="auto">
                <a:xfrm>
                  <a:off x="3489" y="3218"/>
                  <a:ext cx="1" cy="1"/>
                </a:xfrm>
                <a:prstGeom prst="ellipse">
                  <a:avLst/>
                </a:prstGeom>
                <a:solidFill>
                  <a:srgbClr val="404040"/>
                </a:solidFill>
                <a:ln w="12700">
                  <a:solidFill>
                    <a:srgbClr val="404040"/>
                  </a:solidFill>
                  <a:round/>
                  <a:headEnd/>
                  <a:tailEnd/>
                </a:ln>
              </p:spPr>
              <p:txBody>
                <a:bodyPr wrap="none" anchor="ctr"/>
                <a:lstStyle/>
                <a:p>
                  <a:endParaRPr lang="id-ID"/>
                </a:p>
              </p:txBody>
            </p:sp>
            <p:sp>
              <p:nvSpPr>
                <p:cNvPr id="14374" name="Freeform 430"/>
                <p:cNvSpPr>
                  <a:spLocks/>
                </p:cNvSpPr>
                <p:nvPr/>
              </p:nvSpPr>
              <p:spPr bwMode="auto">
                <a:xfrm>
                  <a:off x="3478" y="3156"/>
                  <a:ext cx="51" cy="76"/>
                </a:xfrm>
                <a:custGeom>
                  <a:avLst/>
                  <a:gdLst>
                    <a:gd name="T0" fmla="*/ 50 w 51"/>
                    <a:gd name="T1" fmla="*/ 0 h 76"/>
                    <a:gd name="T2" fmla="*/ 50 w 51"/>
                    <a:gd name="T3" fmla="*/ 75 h 76"/>
                    <a:gd name="T4" fmla="*/ 0 w 51"/>
                    <a:gd name="T5" fmla="*/ 75 h 76"/>
                    <a:gd name="T6" fmla="*/ 0 60000 65536"/>
                    <a:gd name="T7" fmla="*/ 0 60000 65536"/>
                    <a:gd name="T8" fmla="*/ 0 60000 65536"/>
                    <a:gd name="T9" fmla="*/ 0 w 51"/>
                    <a:gd name="T10" fmla="*/ 0 h 76"/>
                    <a:gd name="T11" fmla="*/ 51 w 51"/>
                    <a:gd name="T12" fmla="*/ 76 h 76"/>
                  </a:gdLst>
                  <a:ahLst/>
                  <a:cxnLst>
                    <a:cxn ang="T6">
                      <a:pos x="T0" y="T1"/>
                    </a:cxn>
                    <a:cxn ang="T7">
                      <a:pos x="T2" y="T3"/>
                    </a:cxn>
                    <a:cxn ang="T8">
                      <a:pos x="T4" y="T5"/>
                    </a:cxn>
                  </a:cxnLst>
                  <a:rect l="T9" t="T10" r="T11" b="T12"/>
                  <a:pathLst>
                    <a:path w="51" h="76">
                      <a:moveTo>
                        <a:pt x="50" y="0"/>
                      </a:moveTo>
                      <a:lnTo>
                        <a:pt x="50" y="75"/>
                      </a:lnTo>
                      <a:lnTo>
                        <a:pt x="0" y="75"/>
                      </a:lnTo>
                    </a:path>
                  </a:pathLst>
                </a:custGeom>
                <a:noFill/>
                <a:ln w="12700" cap="rnd">
                  <a:solidFill>
                    <a:srgbClr val="40404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375" name="AutoShape 431"/>
                <p:cNvSpPr>
                  <a:spLocks noChangeArrowheads="1"/>
                </p:cNvSpPr>
                <p:nvPr/>
              </p:nvSpPr>
              <p:spPr bwMode="auto">
                <a:xfrm>
                  <a:off x="3511" y="3209"/>
                  <a:ext cx="2" cy="5"/>
                </a:xfrm>
                <a:prstGeom prst="roundRect">
                  <a:avLst>
                    <a:gd name="adj" fmla="val 0"/>
                  </a:avLst>
                </a:prstGeom>
                <a:solidFill>
                  <a:srgbClr val="E1E1E1"/>
                </a:solidFill>
                <a:ln w="12700">
                  <a:solidFill>
                    <a:srgbClr val="8F8F8F"/>
                  </a:solidFill>
                  <a:round/>
                  <a:headEnd/>
                  <a:tailEnd/>
                </a:ln>
              </p:spPr>
              <p:txBody>
                <a:bodyPr wrap="none" anchor="ctr"/>
                <a:lstStyle/>
                <a:p>
                  <a:endParaRPr lang="id-ID"/>
                </a:p>
              </p:txBody>
            </p:sp>
            <p:sp>
              <p:nvSpPr>
                <p:cNvPr id="14376" name="AutoShape 432"/>
                <p:cNvSpPr>
                  <a:spLocks noChangeArrowheads="1"/>
                </p:cNvSpPr>
                <p:nvPr/>
              </p:nvSpPr>
              <p:spPr bwMode="auto">
                <a:xfrm>
                  <a:off x="3542" y="3160"/>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377" name="AutoShape 433"/>
                <p:cNvSpPr>
                  <a:spLocks noChangeArrowheads="1"/>
                </p:cNvSpPr>
                <p:nvPr/>
              </p:nvSpPr>
              <p:spPr bwMode="auto">
                <a:xfrm>
                  <a:off x="3543" y="3173"/>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378" name="AutoShape 434"/>
                <p:cNvSpPr>
                  <a:spLocks noChangeArrowheads="1"/>
                </p:cNvSpPr>
                <p:nvPr/>
              </p:nvSpPr>
              <p:spPr bwMode="auto">
                <a:xfrm>
                  <a:off x="3543" y="3187"/>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379" name="AutoShape 435"/>
                <p:cNvSpPr>
                  <a:spLocks noChangeArrowheads="1"/>
                </p:cNvSpPr>
                <p:nvPr/>
              </p:nvSpPr>
              <p:spPr bwMode="auto">
                <a:xfrm>
                  <a:off x="3543" y="3201"/>
                  <a:ext cx="164"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380" name="AutoShape 436"/>
                <p:cNvSpPr>
                  <a:spLocks noChangeArrowheads="1"/>
                </p:cNvSpPr>
                <p:nvPr/>
              </p:nvSpPr>
              <p:spPr bwMode="auto">
                <a:xfrm>
                  <a:off x="3543" y="3216"/>
                  <a:ext cx="164"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381" name="Line 437"/>
                <p:cNvSpPr>
                  <a:spLocks noChangeShapeType="1"/>
                </p:cNvSpPr>
                <p:nvPr/>
              </p:nvSpPr>
              <p:spPr bwMode="auto">
                <a:xfrm>
                  <a:off x="354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2" name="Line 438"/>
                <p:cNvSpPr>
                  <a:spLocks noChangeShapeType="1"/>
                </p:cNvSpPr>
                <p:nvPr/>
              </p:nvSpPr>
              <p:spPr bwMode="auto">
                <a:xfrm>
                  <a:off x="355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3" name="Line 439"/>
                <p:cNvSpPr>
                  <a:spLocks noChangeShapeType="1"/>
                </p:cNvSpPr>
                <p:nvPr/>
              </p:nvSpPr>
              <p:spPr bwMode="auto">
                <a:xfrm>
                  <a:off x="356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4" name="Line 440"/>
                <p:cNvSpPr>
                  <a:spLocks noChangeShapeType="1"/>
                </p:cNvSpPr>
                <p:nvPr/>
              </p:nvSpPr>
              <p:spPr bwMode="auto">
                <a:xfrm>
                  <a:off x="357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5" name="Line 441"/>
                <p:cNvSpPr>
                  <a:spLocks noChangeShapeType="1"/>
                </p:cNvSpPr>
                <p:nvPr/>
              </p:nvSpPr>
              <p:spPr bwMode="auto">
                <a:xfrm>
                  <a:off x="358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6" name="Line 442"/>
                <p:cNvSpPr>
                  <a:spLocks noChangeShapeType="1"/>
                </p:cNvSpPr>
                <p:nvPr/>
              </p:nvSpPr>
              <p:spPr bwMode="auto">
                <a:xfrm>
                  <a:off x="359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7" name="Line 443"/>
                <p:cNvSpPr>
                  <a:spLocks noChangeShapeType="1"/>
                </p:cNvSpPr>
                <p:nvPr/>
              </p:nvSpPr>
              <p:spPr bwMode="auto">
                <a:xfrm>
                  <a:off x="3598"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8" name="Line 444"/>
                <p:cNvSpPr>
                  <a:spLocks noChangeShapeType="1"/>
                </p:cNvSpPr>
                <p:nvPr/>
              </p:nvSpPr>
              <p:spPr bwMode="auto">
                <a:xfrm>
                  <a:off x="3606"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89" name="Line 445"/>
                <p:cNvSpPr>
                  <a:spLocks noChangeShapeType="1"/>
                </p:cNvSpPr>
                <p:nvPr/>
              </p:nvSpPr>
              <p:spPr bwMode="auto">
                <a:xfrm>
                  <a:off x="361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0" name="Line 446"/>
                <p:cNvSpPr>
                  <a:spLocks noChangeShapeType="1"/>
                </p:cNvSpPr>
                <p:nvPr/>
              </p:nvSpPr>
              <p:spPr bwMode="auto">
                <a:xfrm>
                  <a:off x="362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1" name="Line 447"/>
                <p:cNvSpPr>
                  <a:spLocks noChangeShapeType="1"/>
                </p:cNvSpPr>
                <p:nvPr/>
              </p:nvSpPr>
              <p:spPr bwMode="auto">
                <a:xfrm>
                  <a:off x="3629"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2" name="Line 448"/>
                <p:cNvSpPr>
                  <a:spLocks noChangeShapeType="1"/>
                </p:cNvSpPr>
                <p:nvPr/>
              </p:nvSpPr>
              <p:spPr bwMode="auto">
                <a:xfrm>
                  <a:off x="363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3" name="Line 449"/>
                <p:cNvSpPr>
                  <a:spLocks noChangeShapeType="1"/>
                </p:cNvSpPr>
                <p:nvPr/>
              </p:nvSpPr>
              <p:spPr bwMode="auto">
                <a:xfrm>
                  <a:off x="364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4" name="Line 450"/>
                <p:cNvSpPr>
                  <a:spLocks noChangeShapeType="1"/>
                </p:cNvSpPr>
                <p:nvPr/>
              </p:nvSpPr>
              <p:spPr bwMode="auto">
                <a:xfrm>
                  <a:off x="3653"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5" name="Line 451"/>
                <p:cNvSpPr>
                  <a:spLocks noChangeShapeType="1"/>
                </p:cNvSpPr>
                <p:nvPr/>
              </p:nvSpPr>
              <p:spPr bwMode="auto">
                <a:xfrm>
                  <a:off x="366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6" name="Line 452"/>
                <p:cNvSpPr>
                  <a:spLocks noChangeShapeType="1"/>
                </p:cNvSpPr>
                <p:nvPr/>
              </p:nvSpPr>
              <p:spPr bwMode="auto">
                <a:xfrm>
                  <a:off x="3670"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7" name="Line 453"/>
                <p:cNvSpPr>
                  <a:spLocks noChangeShapeType="1"/>
                </p:cNvSpPr>
                <p:nvPr/>
              </p:nvSpPr>
              <p:spPr bwMode="auto">
                <a:xfrm>
                  <a:off x="3677"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8" name="Line 454"/>
                <p:cNvSpPr>
                  <a:spLocks noChangeShapeType="1"/>
                </p:cNvSpPr>
                <p:nvPr/>
              </p:nvSpPr>
              <p:spPr bwMode="auto">
                <a:xfrm>
                  <a:off x="3685"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99" name="Line 455"/>
                <p:cNvSpPr>
                  <a:spLocks noChangeShapeType="1"/>
                </p:cNvSpPr>
                <p:nvPr/>
              </p:nvSpPr>
              <p:spPr bwMode="auto">
                <a:xfrm>
                  <a:off x="3692"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00" name="Line 456"/>
                <p:cNvSpPr>
                  <a:spLocks noChangeShapeType="1"/>
                </p:cNvSpPr>
                <p:nvPr/>
              </p:nvSpPr>
              <p:spPr bwMode="auto">
                <a:xfrm>
                  <a:off x="3701" y="3159"/>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01" name="AutoShape 457"/>
                <p:cNvSpPr>
                  <a:spLocks noChangeArrowheads="1"/>
                </p:cNvSpPr>
                <p:nvPr/>
              </p:nvSpPr>
              <p:spPr bwMode="auto">
                <a:xfrm>
                  <a:off x="3542" y="3279"/>
                  <a:ext cx="166" cy="67"/>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402" name="AutoShape 458"/>
                <p:cNvSpPr>
                  <a:spLocks noChangeArrowheads="1"/>
                </p:cNvSpPr>
                <p:nvPr/>
              </p:nvSpPr>
              <p:spPr bwMode="auto">
                <a:xfrm>
                  <a:off x="3542" y="3290"/>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03" name="AutoShape 459"/>
                <p:cNvSpPr>
                  <a:spLocks noChangeArrowheads="1"/>
                </p:cNvSpPr>
                <p:nvPr/>
              </p:nvSpPr>
              <p:spPr bwMode="auto">
                <a:xfrm>
                  <a:off x="3542" y="330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04" name="AutoShape 460"/>
                <p:cNvSpPr>
                  <a:spLocks noChangeArrowheads="1"/>
                </p:cNvSpPr>
                <p:nvPr/>
              </p:nvSpPr>
              <p:spPr bwMode="auto">
                <a:xfrm>
                  <a:off x="3542" y="3319"/>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05" name="AutoShape 461"/>
                <p:cNvSpPr>
                  <a:spLocks noChangeArrowheads="1"/>
                </p:cNvSpPr>
                <p:nvPr/>
              </p:nvSpPr>
              <p:spPr bwMode="auto">
                <a:xfrm>
                  <a:off x="3542" y="3334"/>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06" name="Line 462"/>
                <p:cNvSpPr>
                  <a:spLocks noChangeShapeType="1"/>
                </p:cNvSpPr>
                <p:nvPr/>
              </p:nvSpPr>
              <p:spPr bwMode="auto">
                <a:xfrm>
                  <a:off x="354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07" name="Line 463"/>
                <p:cNvSpPr>
                  <a:spLocks noChangeShapeType="1"/>
                </p:cNvSpPr>
                <p:nvPr/>
              </p:nvSpPr>
              <p:spPr bwMode="auto">
                <a:xfrm>
                  <a:off x="355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08" name="Line 464"/>
                <p:cNvSpPr>
                  <a:spLocks noChangeShapeType="1"/>
                </p:cNvSpPr>
                <p:nvPr/>
              </p:nvSpPr>
              <p:spPr bwMode="auto">
                <a:xfrm>
                  <a:off x="356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09" name="Line 465"/>
                <p:cNvSpPr>
                  <a:spLocks noChangeShapeType="1"/>
                </p:cNvSpPr>
                <p:nvPr/>
              </p:nvSpPr>
              <p:spPr bwMode="auto">
                <a:xfrm>
                  <a:off x="357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0" name="Line 466"/>
                <p:cNvSpPr>
                  <a:spLocks noChangeShapeType="1"/>
                </p:cNvSpPr>
                <p:nvPr/>
              </p:nvSpPr>
              <p:spPr bwMode="auto">
                <a:xfrm>
                  <a:off x="358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1" name="Line 467"/>
                <p:cNvSpPr>
                  <a:spLocks noChangeShapeType="1"/>
                </p:cNvSpPr>
                <p:nvPr/>
              </p:nvSpPr>
              <p:spPr bwMode="auto">
                <a:xfrm>
                  <a:off x="359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2" name="Line 468"/>
                <p:cNvSpPr>
                  <a:spLocks noChangeShapeType="1"/>
                </p:cNvSpPr>
                <p:nvPr/>
              </p:nvSpPr>
              <p:spPr bwMode="auto">
                <a:xfrm>
                  <a:off x="3598"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3" name="Line 469"/>
                <p:cNvSpPr>
                  <a:spLocks noChangeShapeType="1"/>
                </p:cNvSpPr>
                <p:nvPr/>
              </p:nvSpPr>
              <p:spPr bwMode="auto">
                <a:xfrm>
                  <a:off x="3606"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4" name="Line 470"/>
                <p:cNvSpPr>
                  <a:spLocks noChangeShapeType="1"/>
                </p:cNvSpPr>
                <p:nvPr/>
              </p:nvSpPr>
              <p:spPr bwMode="auto">
                <a:xfrm>
                  <a:off x="361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5" name="Line 471"/>
                <p:cNvSpPr>
                  <a:spLocks noChangeShapeType="1"/>
                </p:cNvSpPr>
                <p:nvPr/>
              </p:nvSpPr>
              <p:spPr bwMode="auto">
                <a:xfrm>
                  <a:off x="362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6" name="Line 472"/>
                <p:cNvSpPr>
                  <a:spLocks noChangeShapeType="1"/>
                </p:cNvSpPr>
                <p:nvPr/>
              </p:nvSpPr>
              <p:spPr bwMode="auto">
                <a:xfrm>
                  <a:off x="3629"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7" name="Line 473"/>
                <p:cNvSpPr>
                  <a:spLocks noChangeShapeType="1"/>
                </p:cNvSpPr>
                <p:nvPr/>
              </p:nvSpPr>
              <p:spPr bwMode="auto">
                <a:xfrm>
                  <a:off x="363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8" name="Line 474"/>
                <p:cNvSpPr>
                  <a:spLocks noChangeShapeType="1"/>
                </p:cNvSpPr>
                <p:nvPr/>
              </p:nvSpPr>
              <p:spPr bwMode="auto">
                <a:xfrm>
                  <a:off x="364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19" name="Line 475"/>
                <p:cNvSpPr>
                  <a:spLocks noChangeShapeType="1"/>
                </p:cNvSpPr>
                <p:nvPr/>
              </p:nvSpPr>
              <p:spPr bwMode="auto">
                <a:xfrm>
                  <a:off x="3653"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0" name="Line 476"/>
                <p:cNvSpPr>
                  <a:spLocks noChangeShapeType="1"/>
                </p:cNvSpPr>
                <p:nvPr/>
              </p:nvSpPr>
              <p:spPr bwMode="auto">
                <a:xfrm>
                  <a:off x="366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1" name="Line 477"/>
                <p:cNvSpPr>
                  <a:spLocks noChangeShapeType="1"/>
                </p:cNvSpPr>
                <p:nvPr/>
              </p:nvSpPr>
              <p:spPr bwMode="auto">
                <a:xfrm>
                  <a:off x="3670"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2" name="Line 478"/>
                <p:cNvSpPr>
                  <a:spLocks noChangeShapeType="1"/>
                </p:cNvSpPr>
                <p:nvPr/>
              </p:nvSpPr>
              <p:spPr bwMode="auto">
                <a:xfrm>
                  <a:off x="3677"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3" name="Line 479"/>
                <p:cNvSpPr>
                  <a:spLocks noChangeShapeType="1"/>
                </p:cNvSpPr>
                <p:nvPr/>
              </p:nvSpPr>
              <p:spPr bwMode="auto">
                <a:xfrm>
                  <a:off x="3685"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4" name="Line 480"/>
                <p:cNvSpPr>
                  <a:spLocks noChangeShapeType="1"/>
                </p:cNvSpPr>
                <p:nvPr/>
              </p:nvSpPr>
              <p:spPr bwMode="auto">
                <a:xfrm>
                  <a:off x="3692"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5" name="Line 481"/>
                <p:cNvSpPr>
                  <a:spLocks noChangeShapeType="1"/>
                </p:cNvSpPr>
                <p:nvPr/>
              </p:nvSpPr>
              <p:spPr bwMode="auto">
                <a:xfrm>
                  <a:off x="3701" y="3278"/>
                  <a:ext cx="0" cy="69"/>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26" name="AutoShape 482"/>
                <p:cNvSpPr>
                  <a:spLocks noChangeArrowheads="1"/>
                </p:cNvSpPr>
                <p:nvPr/>
              </p:nvSpPr>
              <p:spPr bwMode="auto">
                <a:xfrm>
                  <a:off x="3542" y="3391"/>
                  <a:ext cx="166" cy="68"/>
                </a:xfrm>
                <a:prstGeom prst="roundRect">
                  <a:avLst>
                    <a:gd name="adj" fmla="val 0"/>
                  </a:avLst>
                </a:prstGeom>
                <a:solidFill>
                  <a:srgbClr val="FFFFFF"/>
                </a:solidFill>
                <a:ln w="12700">
                  <a:solidFill>
                    <a:srgbClr val="000000"/>
                  </a:solidFill>
                  <a:round/>
                  <a:headEnd/>
                  <a:tailEnd/>
                </a:ln>
              </p:spPr>
              <p:txBody>
                <a:bodyPr wrap="none" anchor="ctr"/>
                <a:lstStyle/>
                <a:p>
                  <a:endParaRPr lang="id-ID"/>
                </a:p>
              </p:txBody>
            </p:sp>
            <p:sp>
              <p:nvSpPr>
                <p:cNvPr id="14427" name="AutoShape 483"/>
                <p:cNvSpPr>
                  <a:spLocks noChangeArrowheads="1"/>
                </p:cNvSpPr>
                <p:nvPr/>
              </p:nvSpPr>
              <p:spPr bwMode="auto">
                <a:xfrm>
                  <a:off x="3542" y="3403"/>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28" name="AutoShape 484"/>
                <p:cNvSpPr>
                  <a:spLocks noChangeArrowheads="1"/>
                </p:cNvSpPr>
                <p:nvPr/>
              </p:nvSpPr>
              <p:spPr bwMode="auto">
                <a:xfrm>
                  <a:off x="3542" y="3417"/>
                  <a:ext cx="165" cy="0"/>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29" name="AutoShape 485"/>
                <p:cNvSpPr>
                  <a:spLocks noChangeArrowheads="1"/>
                </p:cNvSpPr>
                <p:nvPr/>
              </p:nvSpPr>
              <p:spPr bwMode="auto">
                <a:xfrm>
                  <a:off x="3542" y="3432"/>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30" name="AutoShape 486"/>
                <p:cNvSpPr>
                  <a:spLocks noChangeArrowheads="1"/>
                </p:cNvSpPr>
                <p:nvPr/>
              </p:nvSpPr>
              <p:spPr bwMode="auto">
                <a:xfrm>
                  <a:off x="3542" y="3446"/>
                  <a:ext cx="165" cy="1"/>
                </a:xfrm>
                <a:prstGeom prst="roundRect">
                  <a:avLst>
                    <a:gd name="adj" fmla="val 0"/>
                  </a:avLst>
                </a:prstGeom>
                <a:solidFill>
                  <a:srgbClr val="E1E1E1"/>
                </a:solidFill>
                <a:ln w="12700">
                  <a:solidFill>
                    <a:srgbClr val="E1E1E1"/>
                  </a:solidFill>
                  <a:round/>
                  <a:headEnd/>
                  <a:tailEnd/>
                </a:ln>
              </p:spPr>
              <p:txBody>
                <a:bodyPr wrap="none" anchor="ctr"/>
                <a:lstStyle/>
                <a:p>
                  <a:endParaRPr lang="id-ID"/>
                </a:p>
              </p:txBody>
            </p:sp>
            <p:sp>
              <p:nvSpPr>
                <p:cNvPr id="14431" name="Line 487"/>
                <p:cNvSpPr>
                  <a:spLocks noChangeShapeType="1"/>
                </p:cNvSpPr>
                <p:nvPr/>
              </p:nvSpPr>
              <p:spPr bwMode="auto">
                <a:xfrm>
                  <a:off x="354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2" name="Line 488"/>
                <p:cNvSpPr>
                  <a:spLocks noChangeShapeType="1"/>
                </p:cNvSpPr>
                <p:nvPr/>
              </p:nvSpPr>
              <p:spPr bwMode="auto">
                <a:xfrm>
                  <a:off x="355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3" name="Line 489"/>
                <p:cNvSpPr>
                  <a:spLocks noChangeShapeType="1"/>
                </p:cNvSpPr>
                <p:nvPr/>
              </p:nvSpPr>
              <p:spPr bwMode="auto">
                <a:xfrm>
                  <a:off x="356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4" name="Line 490"/>
                <p:cNvSpPr>
                  <a:spLocks noChangeShapeType="1"/>
                </p:cNvSpPr>
                <p:nvPr/>
              </p:nvSpPr>
              <p:spPr bwMode="auto">
                <a:xfrm>
                  <a:off x="357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5" name="Line 491"/>
                <p:cNvSpPr>
                  <a:spLocks noChangeShapeType="1"/>
                </p:cNvSpPr>
                <p:nvPr/>
              </p:nvSpPr>
              <p:spPr bwMode="auto">
                <a:xfrm>
                  <a:off x="358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6" name="Line 492"/>
                <p:cNvSpPr>
                  <a:spLocks noChangeShapeType="1"/>
                </p:cNvSpPr>
                <p:nvPr/>
              </p:nvSpPr>
              <p:spPr bwMode="auto">
                <a:xfrm>
                  <a:off x="359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7" name="Line 493"/>
                <p:cNvSpPr>
                  <a:spLocks noChangeShapeType="1"/>
                </p:cNvSpPr>
                <p:nvPr/>
              </p:nvSpPr>
              <p:spPr bwMode="auto">
                <a:xfrm>
                  <a:off x="3598"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8" name="Line 494"/>
                <p:cNvSpPr>
                  <a:spLocks noChangeShapeType="1"/>
                </p:cNvSpPr>
                <p:nvPr/>
              </p:nvSpPr>
              <p:spPr bwMode="auto">
                <a:xfrm>
                  <a:off x="3606"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39" name="Line 495"/>
                <p:cNvSpPr>
                  <a:spLocks noChangeShapeType="1"/>
                </p:cNvSpPr>
                <p:nvPr/>
              </p:nvSpPr>
              <p:spPr bwMode="auto">
                <a:xfrm>
                  <a:off x="361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0" name="Line 496"/>
                <p:cNvSpPr>
                  <a:spLocks noChangeShapeType="1"/>
                </p:cNvSpPr>
                <p:nvPr/>
              </p:nvSpPr>
              <p:spPr bwMode="auto">
                <a:xfrm>
                  <a:off x="362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1" name="Line 497"/>
                <p:cNvSpPr>
                  <a:spLocks noChangeShapeType="1"/>
                </p:cNvSpPr>
                <p:nvPr/>
              </p:nvSpPr>
              <p:spPr bwMode="auto">
                <a:xfrm>
                  <a:off x="3629"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2" name="Line 498"/>
                <p:cNvSpPr>
                  <a:spLocks noChangeShapeType="1"/>
                </p:cNvSpPr>
                <p:nvPr/>
              </p:nvSpPr>
              <p:spPr bwMode="auto">
                <a:xfrm>
                  <a:off x="363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3" name="Line 499"/>
                <p:cNvSpPr>
                  <a:spLocks noChangeShapeType="1"/>
                </p:cNvSpPr>
                <p:nvPr/>
              </p:nvSpPr>
              <p:spPr bwMode="auto">
                <a:xfrm>
                  <a:off x="364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4" name="Line 500"/>
                <p:cNvSpPr>
                  <a:spLocks noChangeShapeType="1"/>
                </p:cNvSpPr>
                <p:nvPr/>
              </p:nvSpPr>
              <p:spPr bwMode="auto">
                <a:xfrm>
                  <a:off x="3653"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5" name="Line 501"/>
                <p:cNvSpPr>
                  <a:spLocks noChangeShapeType="1"/>
                </p:cNvSpPr>
                <p:nvPr/>
              </p:nvSpPr>
              <p:spPr bwMode="auto">
                <a:xfrm>
                  <a:off x="366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6" name="Line 502"/>
                <p:cNvSpPr>
                  <a:spLocks noChangeShapeType="1"/>
                </p:cNvSpPr>
                <p:nvPr/>
              </p:nvSpPr>
              <p:spPr bwMode="auto">
                <a:xfrm>
                  <a:off x="3670"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7" name="Line 503"/>
                <p:cNvSpPr>
                  <a:spLocks noChangeShapeType="1"/>
                </p:cNvSpPr>
                <p:nvPr/>
              </p:nvSpPr>
              <p:spPr bwMode="auto">
                <a:xfrm>
                  <a:off x="3677"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8" name="Line 504"/>
                <p:cNvSpPr>
                  <a:spLocks noChangeShapeType="1"/>
                </p:cNvSpPr>
                <p:nvPr/>
              </p:nvSpPr>
              <p:spPr bwMode="auto">
                <a:xfrm>
                  <a:off x="3685"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49" name="Line 505"/>
                <p:cNvSpPr>
                  <a:spLocks noChangeShapeType="1"/>
                </p:cNvSpPr>
                <p:nvPr/>
              </p:nvSpPr>
              <p:spPr bwMode="auto">
                <a:xfrm>
                  <a:off x="3692"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50" name="Line 506"/>
                <p:cNvSpPr>
                  <a:spLocks noChangeShapeType="1"/>
                </p:cNvSpPr>
                <p:nvPr/>
              </p:nvSpPr>
              <p:spPr bwMode="auto">
                <a:xfrm>
                  <a:off x="3701" y="3390"/>
                  <a:ext cx="0" cy="70"/>
                </a:xfrm>
                <a:prstGeom prst="line">
                  <a:avLst/>
                </a:prstGeom>
                <a:noFill/>
                <a:ln w="12700">
                  <a:solidFill>
                    <a:srgbClr val="80808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451" name="AutoShape 507"/>
                <p:cNvSpPr>
                  <a:spLocks noChangeArrowheads="1"/>
                </p:cNvSpPr>
                <p:nvPr/>
              </p:nvSpPr>
              <p:spPr bwMode="auto">
                <a:xfrm>
                  <a:off x="3479" y="3244"/>
                  <a:ext cx="42" cy="6"/>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452" name="Freeform 508"/>
                <p:cNvSpPr>
                  <a:spLocks/>
                </p:cNvSpPr>
                <p:nvPr/>
              </p:nvSpPr>
              <p:spPr bwMode="auto">
                <a:xfrm>
                  <a:off x="3478" y="3243"/>
                  <a:ext cx="44" cy="9"/>
                </a:xfrm>
                <a:custGeom>
                  <a:avLst/>
                  <a:gdLst>
                    <a:gd name="T0" fmla="*/ 0 w 44"/>
                    <a:gd name="T1" fmla="*/ 8 h 9"/>
                    <a:gd name="T2" fmla="*/ 43 w 44"/>
                    <a:gd name="T3" fmla="*/ 8 h 9"/>
                    <a:gd name="T4" fmla="*/ 43 w 44"/>
                    <a:gd name="T5" fmla="*/ 0 h 9"/>
                    <a:gd name="T6" fmla="*/ 0 60000 65536"/>
                    <a:gd name="T7" fmla="*/ 0 60000 65536"/>
                    <a:gd name="T8" fmla="*/ 0 60000 65536"/>
                    <a:gd name="T9" fmla="*/ 0 w 44"/>
                    <a:gd name="T10" fmla="*/ 0 h 9"/>
                    <a:gd name="T11" fmla="*/ 44 w 44"/>
                    <a:gd name="T12" fmla="*/ 9 h 9"/>
                  </a:gdLst>
                  <a:ahLst/>
                  <a:cxnLst>
                    <a:cxn ang="T6">
                      <a:pos x="T0" y="T1"/>
                    </a:cxn>
                    <a:cxn ang="T7">
                      <a:pos x="T2" y="T3"/>
                    </a:cxn>
                    <a:cxn ang="T8">
                      <a:pos x="T4" y="T5"/>
                    </a:cxn>
                  </a:cxnLst>
                  <a:rect l="T9" t="T10" r="T11" b="T12"/>
                  <a:pathLst>
                    <a:path w="44" h="9">
                      <a:moveTo>
                        <a:pt x="0" y="8"/>
                      </a:moveTo>
                      <a:lnTo>
                        <a:pt x="43" y="8"/>
                      </a:lnTo>
                      <a:lnTo>
                        <a:pt x="4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14453" name="AutoShape 509"/>
                <p:cNvSpPr>
                  <a:spLocks noChangeArrowheads="1"/>
                </p:cNvSpPr>
                <p:nvPr/>
              </p:nvSpPr>
              <p:spPr bwMode="auto">
                <a:xfrm>
                  <a:off x="3479" y="3258"/>
                  <a:ext cx="59" cy="9"/>
                </a:xfrm>
                <a:prstGeom prst="roundRect">
                  <a:avLst>
                    <a:gd name="adj" fmla="val 0"/>
                  </a:avLst>
                </a:prstGeom>
                <a:solidFill>
                  <a:srgbClr val="E1E1E1"/>
                </a:solidFill>
                <a:ln w="12700">
                  <a:solidFill>
                    <a:srgbClr val="FFFFFF"/>
                  </a:solidFill>
                  <a:round/>
                  <a:headEnd/>
                  <a:tailEnd/>
                </a:ln>
              </p:spPr>
              <p:txBody>
                <a:bodyPr wrap="none" anchor="ctr"/>
                <a:lstStyle/>
                <a:p>
                  <a:endParaRPr lang="id-ID"/>
                </a:p>
              </p:txBody>
            </p:sp>
            <p:sp>
              <p:nvSpPr>
                <p:cNvPr id="14454" name="Freeform 510"/>
                <p:cNvSpPr>
                  <a:spLocks/>
                </p:cNvSpPr>
                <p:nvPr/>
              </p:nvSpPr>
              <p:spPr bwMode="auto">
                <a:xfrm>
                  <a:off x="3478" y="3257"/>
                  <a:ext cx="64" cy="12"/>
                </a:xfrm>
                <a:custGeom>
                  <a:avLst/>
                  <a:gdLst>
                    <a:gd name="T0" fmla="*/ 0 w 64"/>
                    <a:gd name="T1" fmla="*/ 11 h 12"/>
                    <a:gd name="T2" fmla="*/ 63 w 64"/>
                    <a:gd name="T3" fmla="*/ 11 h 12"/>
                    <a:gd name="T4" fmla="*/ 63 w 64"/>
                    <a:gd name="T5" fmla="*/ 0 h 12"/>
                    <a:gd name="T6" fmla="*/ 0 60000 65536"/>
                    <a:gd name="T7" fmla="*/ 0 60000 65536"/>
                    <a:gd name="T8" fmla="*/ 0 60000 65536"/>
                    <a:gd name="T9" fmla="*/ 0 w 64"/>
                    <a:gd name="T10" fmla="*/ 0 h 12"/>
                    <a:gd name="T11" fmla="*/ 64 w 64"/>
                    <a:gd name="T12" fmla="*/ 12 h 12"/>
                  </a:gdLst>
                  <a:ahLst/>
                  <a:cxnLst>
                    <a:cxn ang="T6">
                      <a:pos x="T0" y="T1"/>
                    </a:cxn>
                    <a:cxn ang="T7">
                      <a:pos x="T2" y="T3"/>
                    </a:cxn>
                    <a:cxn ang="T8">
                      <a:pos x="T4" y="T5"/>
                    </a:cxn>
                  </a:cxnLst>
                  <a:rect l="T9" t="T10" r="T11" b="T12"/>
                  <a:pathLst>
                    <a:path w="64" h="12">
                      <a:moveTo>
                        <a:pt x="0" y="11"/>
                      </a:moveTo>
                      <a:lnTo>
                        <a:pt x="63" y="11"/>
                      </a:lnTo>
                      <a:lnTo>
                        <a:pt x="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d-ID"/>
                </a:p>
              </p:txBody>
            </p:sp>
          </p:grpSp>
        </p:grpSp>
        <p:sp>
          <p:nvSpPr>
            <p:cNvPr id="14343" name="Line 511"/>
            <p:cNvSpPr>
              <a:spLocks noChangeShapeType="1"/>
            </p:cNvSpPr>
            <p:nvPr/>
          </p:nvSpPr>
          <p:spPr bwMode="auto">
            <a:xfrm flipV="1">
              <a:off x="2893" y="3075"/>
              <a:ext cx="85"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44" name="Line 512"/>
            <p:cNvSpPr>
              <a:spLocks noChangeShapeType="1"/>
            </p:cNvSpPr>
            <p:nvPr/>
          </p:nvSpPr>
          <p:spPr bwMode="auto">
            <a:xfrm>
              <a:off x="3153" y="2970"/>
              <a:ext cx="12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45" name="Line 513"/>
            <p:cNvSpPr>
              <a:spLocks noChangeShapeType="1"/>
            </p:cNvSpPr>
            <p:nvPr/>
          </p:nvSpPr>
          <p:spPr bwMode="auto">
            <a:xfrm flipH="1" flipV="1">
              <a:off x="3110" y="3075"/>
              <a:ext cx="128"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46" name="Line 514"/>
            <p:cNvSpPr>
              <a:spLocks noChangeShapeType="1"/>
            </p:cNvSpPr>
            <p:nvPr/>
          </p:nvSpPr>
          <p:spPr bwMode="auto">
            <a:xfrm flipH="1" flipV="1">
              <a:off x="3490" y="3075"/>
              <a:ext cx="85" cy="7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47" name="Line 515"/>
            <p:cNvSpPr>
              <a:spLocks noChangeShapeType="1"/>
            </p:cNvSpPr>
            <p:nvPr/>
          </p:nvSpPr>
          <p:spPr bwMode="auto">
            <a:xfrm flipV="1">
              <a:off x="2210" y="3036"/>
              <a:ext cx="683" cy="10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4348" name="Oval 516"/>
            <p:cNvSpPr>
              <a:spLocks noChangeArrowheads="1"/>
            </p:cNvSpPr>
            <p:nvPr/>
          </p:nvSpPr>
          <p:spPr bwMode="auto">
            <a:xfrm>
              <a:off x="1148" y="2449"/>
              <a:ext cx="3412" cy="1426"/>
            </a:xfrm>
            <a:prstGeom prst="ellipse">
              <a:avLst/>
            </a:prstGeom>
            <a:noFill/>
            <a:ln w="12700">
              <a:solidFill>
                <a:schemeClr val="tx1"/>
              </a:solidFill>
              <a:prstDash val="dash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id-ID"/>
            </a:p>
          </p:txBody>
        </p:sp>
        <p:pic>
          <p:nvPicPr>
            <p:cNvPr id="14349" name="Picture 51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2" y="2776"/>
              <a:ext cx="743" cy="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1" name="Rectangle 518"/>
          <p:cNvSpPr>
            <a:spLocks noChangeArrowheads="1"/>
          </p:cNvSpPr>
          <p:nvPr/>
        </p:nvSpPr>
        <p:spPr bwMode="auto">
          <a:xfrm>
            <a:off x="813289" y="301626"/>
            <a:ext cx="7772400"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defTabSz="957263">
              <a:lnSpc>
                <a:spcPct val="75000"/>
              </a:lnSpc>
            </a:pPr>
            <a:r>
              <a:rPr lang="en-US" altLang="en-GB" sz="4000">
                <a:solidFill>
                  <a:srgbClr val="0F2777"/>
                </a:solidFill>
                <a:latin typeface="Arial" charset="0"/>
                <a:cs typeface="Arial" charset="0"/>
              </a:rPr>
              <a:t>Service</a:t>
            </a:r>
          </a:p>
        </p:txBody>
      </p:sp>
    </p:spTree>
    <p:extLst>
      <p:ext uri="{BB962C8B-B14F-4D97-AF65-F5344CB8AC3E}">
        <p14:creationId xmlns:p14="http://schemas.microsoft.com/office/powerpoint/2010/main" val="461981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15461" y="285751"/>
            <a:ext cx="7803174" cy="498475"/>
          </a:xfrm>
        </p:spPr>
        <p:txBody>
          <a:bodyPr lIns="91440" tIns="45720" rIns="91440" bIns="45720">
            <a:normAutofit fontScale="90000"/>
          </a:bodyPr>
          <a:lstStyle/>
          <a:p>
            <a:pPr defTabSz="957263">
              <a:lnSpc>
                <a:spcPct val="75000"/>
              </a:lnSpc>
              <a:defRPr/>
            </a:pPr>
            <a:r>
              <a:rPr lang="id-ID" altLang="en-GB" sz="4000" kern="1200" dirty="0" smtClean="0">
                <a:solidFill>
                  <a:srgbClr val="0F2777"/>
                </a:solidFill>
                <a:ea typeface="ＭＳ Ｐゴシック" pitchFamily="20" charset="-128"/>
                <a:cs typeface="Arial" charset="0"/>
              </a:rPr>
              <a:t>f</a:t>
            </a:r>
            <a:r>
              <a:rPr lang="en-US" altLang="en-GB" sz="4000" kern="1200" dirty="0" err="1" smtClean="0">
                <a:solidFill>
                  <a:srgbClr val="0F2777"/>
                </a:solidFill>
                <a:ea typeface="ＭＳ Ｐゴシック" pitchFamily="20" charset="-128"/>
                <a:cs typeface="Arial" charset="0"/>
              </a:rPr>
              <a:t>rom</a:t>
            </a:r>
            <a:r>
              <a:rPr lang="en-US" altLang="en-GB" sz="4000" kern="1200" dirty="0" smtClean="0">
                <a:solidFill>
                  <a:srgbClr val="0F2777"/>
                </a:solidFill>
                <a:ea typeface="ＭＳ Ｐゴシック" pitchFamily="20" charset="-128"/>
                <a:cs typeface="Arial" charset="0"/>
              </a:rPr>
              <a:t> IBM’s SSME</a:t>
            </a:r>
          </a:p>
        </p:txBody>
      </p:sp>
      <p:sp>
        <p:nvSpPr>
          <p:cNvPr id="15364" name="Rectangle 3"/>
          <p:cNvSpPr>
            <a:spLocks noGrp="1" noChangeArrowheads="1"/>
          </p:cNvSpPr>
          <p:nvPr>
            <p:ph idx="1"/>
          </p:nvPr>
        </p:nvSpPr>
        <p:spPr>
          <a:xfrm>
            <a:off x="417636" y="1428751"/>
            <a:ext cx="8242788" cy="4786313"/>
          </a:xfrm>
        </p:spPr>
        <p:txBody>
          <a:bodyPr lIns="91440" tIns="45720" rIns="91440" bIns="45720"/>
          <a:lstStyle/>
          <a:p>
            <a:pPr marL="228600" indent="-228600"/>
            <a:r>
              <a:rPr lang="en-US" sz="2400" dirty="0" smtClean="0"/>
              <a:t>A service is a provider/client interaction that creates and captures value.</a:t>
            </a:r>
          </a:p>
          <a:p>
            <a:pPr marL="228600" indent="-228600"/>
            <a:endParaRPr lang="en-US" sz="2400" dirty="0" smtClean="0"/>
          </a:p>
          <a:p>
            <a:pPr marL="228600" indent="-228600"/>
            <a:r>
              <a:rPr lang="en-US" sz="2400" dirty="0" smtClean="0"/>
              <a:t>Services transform/protect or promise to transform/protect a state of the target of the service. The client may not have the skill, time, desire, or authority to perform self-service, do it themselves. Services often create mutual interdependencies.</a:t>
            </a:r>
          </a:p>
          <a:p>
            <a:pPr marL="228600" indent="-228600">
              <a:buFont typeface="Wingdings" pitchFamily="2" charset="2"/>
              <a:buNone/>
            </a:pPr>
            <a:endParaRPr lang="en-US" sz="2400" dirty="0" smtClean="0"/>
          </a:p>
          <a:p>
            <a:pPr marL="228600" indent="-228600"/>
            <a:endParaRPr lang="en-US" sz="2000" dirty="0" smtClean="0"/>
          </a:p>
          <a:p>
            <a:pPr marL="228600" indent="-228600"/>
            <a:endParaRPr lang="en-US" sz="2000" dirty="0" smtClean="0"/>
          </a:p>
          <a:p>
            <a:pPr marL="228600" indent="-228600"/>
            <a:endParaRPr lang="en-US" sz="2000" dirty="0" smtClean="0"/>
          </a:p>
          <a:p>
            <a:pPr marL="750888" lvl="1">
              <a:lnSpc>
                <a:spcPct val="90000"/>
              </a:lnSpc>
            </a:pPr>
            <a:endParaRPr lang="en-US" sz="2000" dirty="0" smtClean="0"/>
          </a:p>
          <a:p>
            <a:pPr marL="750888" lvl="1">
              <a:lnSpc>
                <a:spcPct val="90000"/>
              </a:lnSpc>
            </a:pPr>
            <a:endParaRPr lang="en-US" sz="2000" dirty="0" smtClean="0"/>
          </a:p>
          <a:p>
            <a:pPr marL="750888" lvl="1">
              <a:lnSpc>
                <a:spcPct val="90000"/>
              </a:lnSpc>
            </a:pPr>
            <a:endParaRPr lang="en-US" sz="2000" dirty="0" smtClean="0"/>
          </a:p>
          <a:p>
            <a:pPr marL="750888" lvl="1">
              <a:lnSpc>
                <a:spcPct val="90000"/>
              </a:lnSpc>
            </a:pPr>
            <a:endParaRPr lang="en-US" sz="2000" dirty="0" smtClean="0"/>
          </a:p>
        </p:txBody>
      </p:sp>
      <p:sp>
        <p:nvSpPr>
          <p:cNvPr id="15362" name="Slide Number Placeholder 5"/>
          <p:cNvSpPr>
            <a:spLocks noGrp="1"/>
          </p:cNvSpPr>
          <p:nvPr>
            <p:ph type="sldNum" sz="quarter" idx="12"/>
          </p:nvPr>
        </p:nvSpPr>
        <p:spPr>
          <a:xfrm>
            <a:off x="6553200" y="62452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Times New Roman" pitchFamily="18" charset="0"/>
                <a:ea typeface="MS PGothic" pitchFamily="34" charset="-128"/>
              </a:defRPr>
            </a:lvl1pPr>
            <a:lvl2pPr marL="742950" indent="-285750" eaLnBrk="0" hangingPunct="0">
              <a:defRPr sz="2200">
                <a:solidFill>
                  <a:schemeClr val="tx1"/>
                </a:solidFill>
                <a:latin typeface="Times New Roman" pitchFamily="18" charset="0"/>
                <a:ea typeface="MS PGothic" pitchFamily="34" charset="-128"/>
              </a:defRPr>
            </a:lvl2pPr>
            <a:lvl3pPr marL="1143000" indent="-228600" eaLnBrk="0" hangingPunct="0">
              <a:defRPr sz="2200">
                <a:solidFill>
                  <a:schemeClr val="tx1"/>
                </a:solidFill>
                <a:latin typeface="Times New Roman" pitchFamily="18" charset="0"/>
                <a:ea typeface="MS PGothic" pitchFamily="34" charset="-128"/>
              </a:defRPr>
            </a:lvl3pPr>
            <a:lvl4pPr marL="1600200" indent="-228600" eaLnBrk="0" hangingPunct="0">
              <a:defRPr sz="2200">
                <a:solidFill>
                  <a:schemeClr val="tx1"/>
                </a:solidFill>
                <a:latin typeface="Times New Roman" pitchFamily="18" charset="0"/>
                <a:ea typeface="MS PGothic" pitchFamily="34" charset="-128"/>
              </a:defRPr>
            </a:lvl4pPr>
            <a:lvl5pPr marL="2057400" indent="-228600" eaLnBrk="0" hangingPunct="0">
              <a:defRPr sz="2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200">
                <a:solidFill>
                  <a:schemeClr val="tx1"/>
                </a:solidFill>
                <a:latin typeface="Times New Roman" pitchFamily="18" charset="0"/>
                <a:ea typeface="MS PGothic" pitchFamily="34" charset="-128"/>
              </a:defRPr>
            </a:lvl9pPr>
          </a:lstStyle>
          <a:p>
            <a:pPr eaLnBrk="1" hangingPunct="1"/>
            <a:fld id="{94F1A692-AC46-41D5-8864-3F40D994C7D3}" type="slidenum">
              <a:rPr lang="en-US" sz="1000" smtClean="0">
                <a:solidFill>
                  <a:schemeClr val="bg1"/>
                </a:solidFill>
                <a:latin typeface="Helvetica" pitchFamily="34" charset="0"/>
              </a:rPr>
              <a:pPr eaLnBrk="1" hangingPunct="1"/>
              <a:t>9</a:t>
            </a:fld>
            <a:endParaRPr lang="en-US" sz="1000" smtClean="0">
              <a:solidFill>
                <a:schemeClr val="bg1"/>
              </a:solidFill>
              <a:latin typeface="Helvetica" pitchFamily="34" charset="0"/>
            </a:endParaRPr>
          </a:p>
        </p:txBody>
      </p:sp>
    </p:spTree>
    <p:extLst>
      <p:ext uri="{BB962C8B-B14F-4D97-AF65-F5344CB8AC3E}">
        <p14:creationId xmlns:p14="http://schemas.microsoft.com/office/powerpoint/2010/main" val="452875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46</TotalTime>
  <Words>1146</Words>
  <Application>Microsoft Office PowerPoint</Application>
  <PresentationFormat>On-screen Show (4:3)</PresentationFormat>
  <Paragraphs>215</Paragraphs>
  <Slides>25</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Essential</vt:lpstr>
      <vt:lpstr>Document</vt:lpstr>
      <vt:lpstr>Introduction to Service</vt:lpstr>
      <vt:lpstr>What is Service?</vt:lpstr>
      <vt:lpstr>Context and motivations</vt:lpstr>
      <vt:lpstr>Percent employment in service jobs</vt:lpstr>
      <vt:lpstr>Stages of Economic Development</vt:lpstr>
      <vt:lpstr>What kinds of services are we providing?</vt:lpstr>
      <vt:lpstr>Is Electricity a Service?</vt:lpstr>
      <vt:lpstr>PowerPoint Presentation</vt:lpstr>
      <vt:lpstr>from IBM’s SSME</vt:lpstr>
      <vt:lpstr>from ITIL v2</vt:lpstr>
      <vt:lpstr>from ITIL v3</vt:lpstr>
      <vt:lpstr>PowerPoint Presentation</vt:lpstr>
      <vt:lpstr>Fit for Purpose -- Utility</vt:lpstr>
      <vt:lpstr>What is Architecture  Formal Definition</vt:lpstr>
      <vt:lpstr>PowerPoint Presentation</vt:lpstr>
      <vt:lpstr>Architecture is Early</vt:lpstr>
      <vt:lpstr>Why Architecture?</vt:lpstr>
      <vt:lpstr>What is SOA?</vt:lpstr>
      <vt:lpstr>History</vt:lpstr>
      <vt:lpstr>History (2)</vt:lpstr>
      <vt:lpstr>History (3)</vt:lpstr>
      <vt:lpstr>History (4)</vt:lpstr>
      <vt:lpstr>Service Orientation Analogy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Service Oriented System Design</dc:title>
  <dc:creator>Indz</dc:creator>
  <cp:lastModifiedBy>Indz</cp:lastModifiedBy>
  <cp:revision>24</cp:revision>
  <dcterms:created xsi:type="dcterms:W3CDTF">2014-09-22T01:58:45Z</dcterms:created>
  <dcterms:modified xsi:type="dcterms:W3CDTF">2014-10-17T17:06:12Z</dcterms:modified>
</cp:coreProperties>
</file>