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56" r:id="rId2"/>
    <p:sldId id="268" r:id="rId3"/>
    <p:sldId id="269" r:id="rId4"/>
    <p:sldId id="270" r:id="rId5"/>
    <p:sldId id="271" r:id="rId6"/>
    <p:sldId id="272" r:id="rId7"/>
    <p:sldId id="273" r:id="rId8"/>
    <p:sldId id="274" r:id="rId9"/>
    <p:sldId id="275" r:id="rId10"/>
    <p:sldId id="266" r:id="rId11"/>
    <p:sldId id="260" r:id="rId12"/>
    <p:sldId id="261" r:id="rId13"/>
    <p:sldId id="262" r:id="rId14"/>
    <p:sldId id="264" r:id="rId15"/>
    <p:sldId id="265" r:id="rId16"/>
    <p:sldId id="267"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image" Target="../media/image7.png"/><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6082D-E038-2944-AA3A-5FB26D880318}" type="doc">
      <dgm:prSet loTypeId="urn:microsoft.com/office/officeart/2008/layout/CaptionedPictures" loCatId="" qsTypeId="urn:microsoft.com/office/officeart/2005/8/quickstyle/simple4" qsCatId="simple" csTypeId="urn:microsoft.com/office/officeart/2005/8/colors/accent1_2" csCatId="accent1" phldr="1"/>
      <dgm:spPr/>
      <dgm:t>
        <a:bodyPr/>
        <a:lstStyle/>
        <a:p>
          <a:endParaRPr lang="en-US"/>
        </a:p>
      </dgm:t>
    </dgm:pt>
    <dgm:pt modelId="{ED5BAEE6-1397-3747-B92E-8F02E79C3842}">
      <dgm:prSet phldrT="[Text]" custT="1"/>
      <dgm:spPr/>
      <dgm:t>
        <a:bodyPr/>
        <a:lstStyle/>
        <a:p>
          <a:r>
            <a:rPr lang="id-ID" sz="1000" dirty="0" smtClean="0"/>
            <a:t>Service that meet </a:t>
          </a:r>
          <a:r>
            <a:rPr lang="en-US" sz="1000" dirty="0" smtClean="0"/>
            <a:t>business requirements</a:t>
          </a:r>
          <a:r>
            <a:rPr lang="id-ID" sz="1000" dirty="0" smtClean="0"/>
            <a:t> </a:t>
          </a:r>
          <a:endParaRPr lang="en-US" sz="1000" dirty="0"/>
        </a:p>
      </dgm:t>
    </dgm:pt>
    <dgm:pt modelId="{08DB4881-EAF9-5546-AB8F-27D3449066E2}" type="parTrans" cxnId="{33CF5D86-6668-554F-AC6A-1D12441077D5}">
      <dgm:prSet/>
      <dgm:spPr/>
      <dgm:t>
        <a:bodyPr/>
        <a:lstStyle/>
        <a:p>
          <a:endParaRPr lang="en-US"/>
        </a:p>
      </dgm:t>
    </dgm:pt>
    <dgm:pt modelId="{1BACC1F1-85F2-604E-BC71-FE218A1F3192}" type="sibTrans" cxnId="{33CF5D86-6668-554F-AC6A-1D12441077D5}">
      <dgm:prSet/>
      <dgm:spPr/>
      <dgm:t>
        <a:bodyPr/>
        <a:lstStyle/>
        <a:p>
          <a:endParaRPr lang="en-US"/>
        </a:p>
      </dgm:t>
    </dgm:pt>
    <dgm:pt modelId="{1FD932D3-E0C6-814B-B234-C925E8B876BB}">
      <dgm:prSet phldrT="[Text]" custT="1"/>
      <dgm:spPr/>
      <dgm:t>
        <a:bodyPr/>
        <a:lstStyle/>
        <a:p>
          <a:r>
            <a:rPr lang="id-ID" sz="1000" dirty="0" smtClean="0"/>
            <a:t>Service that minimiz</a:t>
          </a:r>
          <a:r>
            <a:rPr lang="en-US" sz="1000" dirty="0" smtClean="0"/>
            <a:t>e</a:t>
          </a:r>
          <a:r>
            <a:rPr lang="id-ID" sz="1000" dirty="0" smtClean="0"/>
            <a:t>/</a:t>
          </a:r>
          <a:r>
            <a:rPr lang="en-US" sz="1000" dirty="0" smtClean="0"/>
            <a:t>constrain</a:t>
          </a:r>
          <a:r>
            <a:rPr lang="id-ID" sz="1000" dirty="0" smtClean="0"/>
            <a:t>t</a:t>
          </a:r>
          <a:r>
            <a:rPr lang="en-US" sz="1000" dirty="0" smtClean="0"/>
            <a:t> costs o</a:t>
          </a:r>
          <a:r>
            <a:rPr lang="id-ID" sz="1000" dirty="0" smtClean="0"/>
            <a:t>f </a:t>
          </a:r>
          <a:r>
            <a:rPr lang="en-US" sz="1000" dirty="0" smtClean="0"/>
            <a:t>service provision</a:t>
          </a:r>
          <a:endParaRPr lang="id-ID" sz="1000" dirty="0"/>
        </a:p>
      </dgm:t>
    </dgm:pt>
    <dgm:pt modelId="{245D0EC3-C7C2-C845-9139-56ABDE21C32B}" type="parTrans" cxnId="{7F3C6F0D-E30D-6B4F-BAFB-055B03731397}">
      <dgm:prSet/>
      <dgm:spPr/>
      <dgm:t>
        <a:bodyPr/>
        <a:lstStyle/>
        <a:p>
          <a:endParaRPr lang="en-US"/>
        </a:p>
      </dgm:t>
    </dgm:pt>
    <dgm:pt modelId="{A274A819-1765-B14E-9BB9-056CDEC1B726}" type="sibTrans" cxnId="{7F3C6F0D-E30D-6B4F-BAFB-055B03731397}">
      <dgm:prSet/>
      <dgm:spPr/>
      <dgm:t>
        <a:bodyPr/>
        <a:lstStyle/>
        <a:p>
          <a:endParaRPr lang="en-US"/>
        </a:p>
      </dgm:t>
    </dgm:pt>
    <dgm:pt modelId="{B254B140-1A08-DC42-9D01-122579EF5E26}">
      <dgm:prSet phldrT="[Text]" custT="1"/>
      <dgm:spPr/>
      <dgm:t>
        <a:bodyPr/>
        <a:lstStyle/>
        <a:p>
          <a:r>
            <a:rPr lang="id-ID" sz="1000" dirty="0" smtClean="0"/>
            <a:t>Service that adhere </a:t>
          </a:r>
          <a:r>
            <a:rPr lang="en-US" sz="1000" dirty="0" smtClean="0"/>
            <a:t>to the policies and</a:t>
          </a:r>
          <a:r>
            <a:rPr lang="id-ID" sz="1000" dirty="0" smtClean="0"/>
            <a:t> </a:t>
          </a:r>
          <a:r>
            <a:rPr lang="en-US" sz="1000" dirty="0" smtClean="0"/>
            <a:t>principles of Service Strategy</a:t>
          </a:r>
          <a:endParaRPr lang="id-ID" sz="1000" dirty="0"/>
        </a:p>
      </dgm:t>
    </dgm:pt>
    <dgm:pt modelId="{94BDCE4A-744C-9C41-A5D7-C4601E865B6D}" type="parTrans" cxnId="{66DFE812-D3B0-7746-ABE0-13F92E1FC78F}">
      <dgm:prSet/>
      <dgm:spPr/>
      <dgm:t>
        <a:bodyPr/>
        <a:lstStyle/>
        <a:p>
          <a:endParaRPr lang="en-US"/>
        </a:p>
      </dgm:t>
    </dgm:pt>
    <dgm:pt modelId="{6E62622E-A2FA-5146-A245-5BCED69F40F8}" type="sibTrans" cxnId="{66DFE812-D3B0-7746-ABE0-13F92E1FC78F}">
      <dgm:prSet/>
      <dgm:spPr/>
      <dgm:t>
        <a:bodyPr/>
        <a:lstStyle/>
        <a:p>
          <a:endParaRPr lang="en-US"/>
        </a:p>
      </dgm:t>
    </dgm:pt>
    <dgm:pt modelId="{EA94E26E-FBEE-4D4C-97E0-51E175309C0C}">
      <dgm:prSet phldrT="[Text]" custT="1"/>
      <dgm:spPr/>
      <dgm:t>
        <a:bodyPr/>
        <a:lstStyle/>
        <a:p>
          <a:r>
            <a:rPr lang="en-US" sz="1000" dirty="0" smtClean="0"/>
            <a:t>Design efficient and effective processes for the design, transitions, operation and improvement of high quality IT  services</a:t>
          </a:r>
          <a:endParaRPr lang="id-ID" sz="1000" dirty="0"/>
        </a:p>
      </dgm:t>
    </dgm:pt>
    <dgm:pt modelId="{B2E34C11-050A-7D47-A5FF-8BF1E74E3D79}" type="parTrans" cxnId="{70557D69-347F-C042-BDCA-40DA0A3BA4FD}">
      <dgm:prSet/>
      <dgm:spPr/>
      <dgm:t>
        <a:bodyPr/>
        <a:lstStyle/>
        <a:p>
          <a:endParaRPr lang="en-US"/>
        </a:p>
      </dgm:t>
    </dgm:pt>
    <dgm:pt modelId="{8AB82723-52E4-B048-A5D9-D3AB37CE3E49}" type="sibTrans" cxnId="{70557D69-347F-C042-BDCA-40DA0A3BA4FD}">
      <dgm:prSet/>
      <dgm:spPr/>
      <dgm:t>
        <a:bodyPr/>
        <a:lstStyle/>
        <a:p>
          <a:endParaRPr lang="en-US"/>
        </a:p>
      </dgm:t>
    </dgm:pt>
    <dgm:pt modelId="{5B23695D-FBED-A546-AE41-CEFFE158F66E}">
      <dgm:prSet phldrT="[Text]" custT="1"/>
      <dgm:spPr/>
      <dgm:t>
        <a:bodyPr/>
        <a:lstStyle/>
        <a:p>
          <a:r>
            <a:rPr lang="id-ID" sz="1000" dirty="0" smtClean="0"/>
            <a:t>Design </a:t>
          </a:r>
          <a:r>
            <a:rPr lang="en-US" sz="1000" dirty="0" smtClean="0"/>
            <a:t>secure and resilient IT infrastructure </a:t>
          </a:r>
          <a:endParaRPr lang="id-ID" sz="1000" dirty="0"/>
        </a:p>
      </dgm:t>
    </dgm:pt>
    <dgm:pt modelId="{C6F597AC-401F-3946-B1DF-61D5B24BABBC}" type="parTrans" cxnId="{7E0AE04B-53C5-FF48-8864-2EBA8D7425A5}">
      <dgm:prSet/>
      <dgm:spPr/>
      <dgm:t>
        <a:bodyPr/>
        <a:lstStyle/>
        <a:p>
          <a:endParaRPr lang="en-US"/>
        </a:p>
      </dgm:t>
    </dgm:pt>
    <dgm:pt modelId="{51EBA63D-00D8-9B4A-901C-3D2CBF2ADB5D}" type="sibTrans" cxnId="{7E0AE04B-53C5-FF48-8864-2EBA8D7425A5}">
      <dgm:prSet/>
      <dgm:spPr/>
      <dgm:t>
        <a:bodyPr/>
        <a:lstStyle/>
        <a:p>
          <a:endParaRPr lang="en-US"/>
        </a:p>
      </dgm:t>
    </dgm:pt>
    <dgm:pt modelId="{A9D9C0B9-900F-834A-B952-13D080CE9C31}">
      <dgm:prSet phldrT="[Text]" custT="1"/>
      <dgm:spPr/>
      <dgm:t>
        <a:bodyPr/>
        <a:lstStyle/>
        <a:p>
          <a:r>
            <a:rPr lang="en-US" sz="1000" dirty="0" smtClean="0"/>
            <a:t>Design measurement methods and metrics </a:t>
          </a:r>
          <a:endParaRPr lang="id-ID" sz="1000" dirty="0"/>
        </a:p>
      </dgm:t>
    </dgm:pt>
    <dgm:pt modelId="{99D35558-45B6-5F4C-BB53-C5B770B72EAC}" type="parTrans" cxnId="{B95B7B67-81B1-D34D-8EE4-404CB381E030}">
      <dgm:prSet/>
      <dgm:spPr/>
      <dgm:t>
        <a:bodyPr/>
        <a:lstStyle/>
        <a:p>
          <a:endParaRPr lang="en-US"/>
        </a:p>
      </dgm:t>
    </dgm:pt>
    <dgm:pt modelId="{26068B01-ADA6-AA48-966E-B2377C8872E8}" type="sibTrans" cxnId="{B95B7B67-81B1-D34D-8EE4-404CB381E030}">
      <dgm:prSet/>
      <dgm:spPr/>
      <dgm:t>
        <a:bodyPr/>
        <a:lstStyle/>
        <a:p>
          <a:endParaRPr lang="en-US"/>
        </a:p>
      </dgm:t>
    </dgm:pt>
    <dgm:pt modelId="{48167267-F119-EA48-BA61-E6C40A09BE24}">
      <dgm:prSet phldrT="[Text]" custT="1"/>
      <dgm:spPr/>
      <dgm:t>
        <a:bodyPr/>
        <a:lstStyle/>
        <a:p>
          <a:r>
            <a:rPr lang="id-ID" sz="1000" dirty="0" smtClean="0"/>
            <a:t>R</a:t>
          </a:r>
          <a:r>
            <a:rPr lang="en-US" sz="1000" dirty="0" smtClean="0"/>
            <a:t>educing the need for reworking and enhancing services </a:t>
          </a:r>
          <a:endParaRPr lang="id-ID" sz="1000" dirty="0"/>
        </a:p>
      </dgm:t>
    </dgm:pt>
    <dgm:pt modelId="{67D796EC-B635-944F-9F15-D972011734FE}" type="parTrans" cxnId="{A2A52D5D-4C84-AC43-88FB-E254C096A673}">
      <dgm:prSet/>
      <dgm:spPr/>
      <dgm:t>
        <a:bodyPr/>
        <a:lstStyle/>
        <a:p>
          <a:endParaRPr lang="en-US"/>
        </a:p>
      </dgm:t>
    </dgm:pt>
    <dgm:pt modelId="{0FA876E2-3BA2-1143-A68D-C43714AD8A3D}" type="sibTrans" cxnId="{A2A52D5D-4C84-AC43-88FB-E254C096A673}">
      <dgm:prSet/>
      <dgm:spPr/>
      <dgm:t>
        <a:bodyPr/>
        <a:lstStyle/>
        <a:p>
          <a:endParaRPr lang="en-US"/>
        </a:p>
      </dgm:t>
    </dgm:pt>
    <dgm:pt modelId="{58FE1B28-F71E-3140-B246-DFCC2734728B}" type="pres">
      <dgm:prSet presAssocID="{EFF6082D-E038-2944-AA3A-5FB26D880318}" presName="Name0" presStyleCnt="0">
        <dgm:presLayoutVars>
          <dgm:chMax/>
          <dgm:chPref/>
          <dgm:dir/>
        </dgm:presLayoutVars>
      </dgm:prSet>
      <dgm:spPr/>
      <dgm:t>
        <a:bodyPr/>
        <a:lstStyle/>
        <a:p>
          <a:endParaRPr lang="en-US"/>
        </a:p>
      </dgm:t>
    </dgm:pt>
    <dgm:pt modelId="{D4BD2027-DA5E-A44D-BDFB-A44C2F77C6C6}" type="pres">
      <dgm:prSet presAssocID="{ED5BAEE6-1397-3747-B92E-8F02E79C3842}" presName="composite" presStyleCnt="0">
        <dgm:presLayoutVars>
          <dgm:chMax val="1"/>
          <dgm:chPref val="1"/>
        </dgm:presLayoutVars>
      </dgm:prSet>
      <dgm:spPr/>
    </dgm:pt>
    <dgm:pt modelId="{7ED3C2B3-E3F1-4749-88D2-82B475AA9A87}" type="pres">
      <dgm:prSet presAssocID="{ED5BAEE6-1397-3747-B92E-8F02E79C3842}" presName="Accent" presStyleLbl="trAlignAcc1" presStyleIdx="0" presStyleCnt="7">
        <dgm:presLayoutVars>
          <dgm:chMax val="0"/>
          <dgm:chPref val="0"/>
        </dgm:presLayoutVars>
      </dgm:prSet>
      <dgm:spPr/>
    </dgm:pt>
    <dgm:pt modelId="{ECFA37C0-6645-0942-9F4E-AEE86F0D4752}" type="pres">
      <dgm:prSet presAssocID="{ED5BAEE6-1397-3747-B92E-8F02E79C3842}" presName="Image" presStyleLbl="alignImgPlace1" presStyleIdx="0" presStyleCnt="7">
        <dgm:presLayoutVars>
          <dgm:chMax val="0"/>
          <dgm:chPref val="0"/>
        </dgm:presLayoutVars>
      </dgm:prSet>
      <dgm:spPr>
        <a:blipFill rotWithShape="1">
          <a:blip xmlns:r="http://schemas.openxmlformats.org/officeDocument/2006/relationships" r:embed="rId1"/>
          <a:stretch>
            <a:fillRect/>
          </a:stretch>
        </a:blipFill>
        <a:effectLst/>
      </dgm:spPr>
      <dgm:t>
        <a:bodyPr/>
        <a:lstStyle/>
        <a:p>
          <a:endParaRPr lang="en-US"/>
        </a:p>
      </dgm:t>
    </dgm:pt>
    <dgm:pt modelId="{C7B6F95B-94D0-314F-88D1-52390D62625C}" type="pres">
      <dgm:prSet presAssocID="{ED5BAEE6-1397-3747-B92E-8F02E79C3842}" presName="ChildComposite" presStyleCnt="0"/>
      <dgm:spPr/>
    </dgm:pt>
    <dgm:pt modelId="{34E92FEE-9850-BD4B-8BD8-2E83CB21CB5E}" type="pres">
      <dgm:prSet presAssocID="{ED5BAEE6-1397-3747-B92E-8F02E79C3842}" presName="Child" presStyleLbl="node1" presStyleIdx="0" presStyleCnt="0">
        <dgm:presLayoutVars>
          <dgm:chMax val="0"/>
          <dgm:chPref val="0"/>
          <dgm:bulletEnabled val="1"/>
        </dgm:presLayoutVars>
      </dgm:prSet>
      <dgm:spPr/>
    </dgm:pt>
    <dgm:pt modelId="{CB309805-F724-174B-9E95-C589A16BCB1F}" type="pres">
      <dgm:prSet presAssocID="{ED5BAEE6-1397-3747-B92E-8F02E79C3842}" presName="Parent" presStyleLbl="revTx" presStyleIdx="0" presStyleCnt="7">
        <dgm:presLayoutVars>
          <dgm:chMax val="1"/>
          <dgm:chPref val="0"/>
          <dgm:bulletEnabled val="1"/>
        </dgm:presLayoutVars>
      </dgm:prSet>
      <dgm:spPr/>
      <dgm:t>
        <a:bodyPr/>
        <a:lstStyle/>
        <a:p>
          <a:endParaRPr lang="en-US"/>
        </a:p>
      </dgm:t>
    </dgm:pt>
    <dgm:pt modelId="{1BCC291D-B624-3143-95F8-342E12A63E68}" type="pres">
      <dgm:prSet presAssocID="{1BACC1F1-85F2-604E-BC71-FE218A1F3192}" presName="sibTrans" presStyleCnt="0"/>
      <dgm:spPr/>
    </dgm:pt>
    <dgm:pt modelId="{71FCFB01-2700-554F-AD00-3929AA148392}" type="pres">
      <dgm:prSet presAssocID="{1FD932D3-E0C6-814B-B234-C925E8B876BB}" presName="composite" presStyleCnt="0">
        <dgm:presLayoutVars>
          <dgm:chMax val="1"/>
          <dgm:chPref val="1"/>
        </dgm:presLayoutVars>
      </dgm:prSet>
      <dgm:spPr/>
    </dgm:pt>
    <dgm:pt modelId="{CA0F719B-BCA7-0045-A28A-C1C1A7C77222}" type="pres">
      <dgm:prSet presAssocID="{1FD932D3-E0C6-814B-B234-C925E8B876BB}" presName="Accent" presStyleLbl="trAlignAcc1" presStyleIdx="1" presStyleCnt="7">
        <dgm:presLayoutVars>
          <dgm:chMax val="0"/>
          <dgm:chPref val="0"/>
        </dgm:presLayoutVars>
      </dgm:prSet>
      <dgm:spPr/>
    </dgm:pt>
    <dgm:pt modelId="{C91DAEBD-4A00-B44F-A633-68D4F5E48D3C}" type="pres">
      <dgm:prSet presAssocID="{1FD932D3-E0C6-814B-B234-C925E8B876BB}" presName="Image" presStyleLbl="alignImgPlace1" presStyleIdx="1" presStyleCnt="7">
        <dgm:presLayoutVars>
          <dgm:chMax val="0"/>
          <dgm:chPref val="0"/>
        </dgm:presLayoutVars>
      </dgm:prSet>
      <dgm:spPr>
        <a:blipFill rotWithShape="0">
          <a:blip xmlns:r="http://schemas.openxmlformats.org/officeDocument/2006/relationships" r:embed="rId2"/>
          <a:stretch>
            <a:fillRect/>
          </a:stretch>
        </a:blipFill>
      </dgm:spPr>
    </dgm:pt>
    <dgm:pt modelId="{167321BB-7A75-3E4D-8FE1-D368D71A212B}" type="pres">
      <dgm:prSet presAssocID="{1FD932D3-E0C6-814B-B234-C925E8B876BB}" presName="ChildComposite" presStyleCnt="0"/>
      <dgm:spPr/>
    </dgm:pt>
    <dgm:pt modelId="{0A7FE964-658B-5141-A6B8-E521A3DAC089}" type="pres">
      <dgm:prSet presAssocID="{1FD932D3-E0C6-814B-B234-C925E8B876BB}" presName="Child" presStyleLbl="node1" presStyleIdx="0" presStyleCnt="0">
        <dgm:presLayoutVars>
          <dgm:chMax val="0"/>
          <dgm:chPref val="0"/>
          <dgm:bulletEnabled val="1"/>
        </dgm:presLayoutVars>
      </dgm:prSet>
      <dgm:spPr/>
    </dgm:pt>
    <dgm:pt modelId="{D35F77E7-C088-4E44-A9EB-839E127800A8}" type="pres">
      <dgm:prSet presAssocID="{1FD932D3-E0C6-814B-B234-C925E8B876BB}" presName="Parent" presStyleLbl="revTx" presStyleIdx="1" presStyleCnt="7">
        <dgm:presLayoutVars>
          <dgm:chMax val="1"/>
          <dgm:chPref val="0"/>
          <dgm:bulletEnabled val="1"/>
        </dgm:presLayoutVars>
      </dgm:prSet>
      <dgm:spPr/>
      <dgm:t>
        <a:bodyPr/>
        <a:lstStyle/>
        <a:p>
          <a:endParaRPr lang="en-US"/>
        </a:p>
      </dgm:t>
    </dgm:pt>
    <dgm:pt modelId="{DD20BBD8-B003-1146-A426-4C8D54A3803A}" type="pres">
      <dgm:prSet presAssocID="{A274A819-1765-B14E-9BB9-056CDEC1B726}" presName="sibTrans" presStyleCnt="0"/>
      <dgm:spPr/>
    </dgm:pt>
    <dgm:pt modelId="{B3A3B120-EB0E-2B45-921F-3C25FE9531D2}" type="pres">
      <dgm:prSet presAssocID="{B254B140-1A08-DC42-9D01-122579EF5E26}" presName="composite" presStyleCnt="0">
        <dgm:presLayoutVars>
          <dgm:chMax val="1"/>
          <dgm:chPref val="1"/>
        </dgm:presLayoutVars>
      </dgm:prSet>
      <dgm:spPr/>
    </dgm:pt>
    <dgm:pt modelId="{A2E22180-8073-9045-AEE3-61AEA6A75DBE}" type="pres">
      <dgm:prSet presAssocID="{B254B140-1A08-DC42-9D01-122579EF5E26}" presName="Accent" presStyleLbl="trAlignAcc1" presStyleIdx="2" presStyleCnt="7">
        <dgm:presLayoutVars>
          <dgm:chMax val="0"/>
          <dgm:chPref val="0"/>
        </dgm:presLayoutVars>
      </dgm:prSet>
      <dgm:spPr/>
    </dgm:pt>
    <dgm:pt modelId="{51D8EBD1-92ED-9749-8254-6B310576FA80}" type="pres">
      <dgm:prSet presAssocID="{B254B140-1A08-DC42-9D01-122579EF5E26}" presName="Image" presStyleLbl="alignImgPlace1" presStyleIdx="2" presStyleCnt="7">
        <dgm:presLayoutVars>
          <dgm:chMax val="0"/>
          <dgm:chPref val="0"/>
        </dgm:presLayoutVars>
      </dgm:prSet>
      <dgm:spPr>
        <a:blipFill rotWithShape="1">
          <a:blip xmlns:r="http://schemas.openxmlformats.org/officeDocument/2006/relationships" r:embed="rId3"/>
          <a:stretch>
            <a:fillRect/>
          </a:stretch>
        </a:blipFill>
      </dgm:spPr>
    </dgm:pt>
    <dgm:pt modelId="{8AB87A7B-AC79-8D44-BF6E-3122A9CB48D8}" type="pres">
      <dgm:prSet presAssocID="{B254B140-1A08-DC42-9D01-122579EF5E26}" presName="ChildComposite" presStyleCnt="0"/>
      <dgm:spPr/>
    </dgm:pt>
    <dgm:pt modelId="{22864F1F-E8FC-3441-BBE6-4BD13DCD7F43}" type="pres">
      <dgm:prSet presAssocID="{B254B140-1A08-DC42-9D01-122579EF5E26}" presName="Child" presStyleLbl="node1" presStyleIdx="0" presStyleCnt="0">
        <dgm:presLayoutVars>
          <dgm:chMax val="0"/>
          <dgm:chPref val="0"/>
          <dgm:bulletEnabled val="1"/>
        </dgm:presLayoutVars>
      </dgm:prSet>
      <dgm:spPr/>
    </dgm:pt>
    <dgm:pt modelId="{1C472EA0-8920-EE42-8B6B-483F11F9E969}" type="pres">
      <dgm:prSet presAssocID="{B254B140-1A08-DC42-9D01-122579EF5E26}" presName="Parent" presStyleLbl="revTx" presStyleIdx="2" presStyleCnt="7">
        <dgm:presLayoutVars>
          <dgm:chMax val="1"/>
          <dgm:chPref val="0"/>
          <dgm:bulletEnabled val="1"/>
        </dgm:presLayoutVars>
      </dgm:prSet>
      <dgm:spPr/>
      <dgm:t>
        <a:bodyPr/>
        <a:lstStyle/>
        <a:p>
          <a:endParaRPr lang="en-US"/>
        </a:p>
      </dgm:t>
    </dgm:pt>
    <dgm:pt modelId="{E745F89D-4CC5-AD42-9788-4B5DA5F8157A}" type="pres">
      <dgm:prSet presAssocID="{6E62622E-A2FA-5146-A245-5BCED69F40F8}" presName="sibTrans" presStyleCnt="0"/>
      <dgm:spPr/>
    </dgm:pt>
    <dgm:pt modelId="{58BF75F7-1A67-1B4C-97E0-8D5DF57BC277}" type="pres">
      <dgm:prSet presAssocID="{EA94E26E-FBEE-4D4C-97E0-51E175309C0C}" presName="composite" presStyleCnt="0">
        <dgm:presLayoutVars>
          <dgm:chMax val="1"/>
          <dgm:chPref val="1"/>
        </dgm:presLayoutVars>
      </dgm:prSet>
      <dgm:spPr/>
    </dgm:pt>
    <dgm:pt modelId="{DCC7A66D-88AE-F14B-A6AF-A1A05FCD42B6}" type="pres">
      <dgm:prSet presAssocID="{EA94E26E-FBEE-4D4C-97E0-51E175309C0C}" presName="Accent" presStyleLbl="trAlignAcc1" presStyleIdx="3" presStyleCnt="7">
        <dgm:presLayoutVars>
          <dgm:chMax val="0"/>
          <dgm:chPref val="0"/>
        </dgm:presLayoutVars>
      </dgm:prSet>
      <dgm:spPr/>
    </dgm:pt>
    <dgm:pt modelId="{3C6236A2-8841-B54A-9E33-8A5AFB1D2532}" type="pres">
      <dgm:prSet presAssocID="{EA94E26E-FBEE-4D4C-97E0-51E175309C0C}" presName="Image" presStyleLbl="alignImgPlace1" presStyleIdx="3" presStyleCnt="7" custScaleX="75879" custScaleY="76151">
        <dgm:presLayoutVars>
          <dgm:chMax val="0"/>
          <dgm:chPref val="0"/>
        </dgm:presLayoutVars>
      </dgm:prSet>
      <dgm:spPr>
        <a:blipFill rotWithShape="0">
          <a:blip xmlns:r="http://schemas.openxmlformats.org/officeDocument/2006/relationships" r:embed="rId4"/>
          <a:stretch>
            <a:fillRect/>
          </a:stretch>
        </a:blipFill>
      </dgm:spPr>
    </dgm:pt>
    <dgm:pt modelId="{300007DA-EF85-624D-9031-42F5AD4592AA}" type="pres">
      <dgm:prSet presAssocID="{EA94E26E-FBEE-4D4C-97E0-51E175309C0C}" presName="ChildComposite" presStyleCnt="0"/>
      <dgm:spPr/>
    </dgm:pt>
    <dgm:pt modelId="{4087EDC8-9026-D04F-A0E3-95DDD69989F5}" type="pres">
      <dgm:prSet presAssocID="{EA94E26E-FBEE-4D4C-97E0-51E175309C0C}" presName="Child" presStyleLbl="node1" presStyleIdx="0" presStyleCnt="0">
        <dgm:presLayoutVars>
          <dgm:chMax val="0"/>
          <dgm:chPref val="0"/>
          <dgm:bulletEnabled val="1"/>
        </dgm:presLayoutVars>
      </dgm:prSet>
      <dgm:spPr/>
    </dgm:pt>
    <dgm:pt modelId="{05964E30-4A3A-9C4A-8FFA-6D97BFEC6C8B}" type="pres">
      <dgm:prSet presAssocID="{EA94E26E-FBEE-4D4C-97E0-51E175309C0C}" presName="Parent" presStyleLbl="revTx" presStyleIdx="3" presStyleCnt="7" custScaleY="130186">
        <dgm:presLayoutVars>
          <dgm:chMax val="1"/>
          <dgm:chPref val="0"/>
          <dgm:bulletEnabled val="1"/>
        </dgm:presLayoutVars>
      </dgm:prSet>
      <dgm:spPr/>
      <dgm:t>
        <a:bodyPr/>
        <a:lstStyle/>
        <a:p>
          <a:endParaRPr lang="en-US"/>
        </a:p>
      </dgm:t>
    </dgm:pt>
    <dgm:pt modelId="{EDFD2186-BCA0-1F4E-B57B-C40D0A5F937C}" type="pres">
      <dgm:prSet presAssocID="{8AB82723-52E4-B048-A5D9-D3AB37CE3E49}" presName="sibTrans" presStyleCnt="0"/>
      <dgm:spPr/>
    </dgm:pt>
    <dgm:pt modelId="{211AAD42-EEAF-A145-A27D-6E06B2FD7AEB}" type="pres">
      <dgm:prSet presAssocID="{5B23695D-FBED-A546-AE41-CEFFE158F66E}" presName="composite" presStyleCnt="0">
        <dgm:presLayoutVars>
          <dgm:chMax val="1"/>
          <dgm:chPref val="1"/>
        </dgm:presLayoutVars>
      </dgm:prSet>
      <dgm:spPr/>
    </dgm:pt>
    <dgm:pt modelId="{60E18BB6-C457-AF42-AD30-0DAE5BC37F77}" type="pres">
      <dgm:prSet presAssocID="{5B23695D-FBED-A546-AE41-CEFFE158F66E}" presName="Accent" presStyleLbl="trAlignAcc1" presStyleIdx="4" presStyleCnt="7">
        <dgm:presLayoutVars>
          <dgm:chMax val="0"/>
          <dgm:chPref val="0"/>
        </dgm:presLayoutVars>
      </dgm:prSet>
      <dgm:spPr/>
    </dgm:pt>
    <dgm:pt modelId="{6E210EEE-AB7E-9A48-8A72-B01C9618B17C}" type="pres">
      <dgm:prSet presAssocID="{5B23695D-FBED-A546-AE41-CEFFE158F66E}" presName="Image" presStyleLbl="alignImgPlace1" presStyleIdx="4" presStyleCnt="7">
        <dgm:presLayoutVars>
          <dgm:chMax val="0"/>
          <dgm:chPref val="0"/>
        </dgm:presLayoutVars>
      </dgm:prSet>
      <dgm:spPr>
        <a:blipFill rotWithShape="1">
          <a:blip xmlns:r="http://schemas.openxmlformats.org/officeDocument/2006/relationships" r:embed="rId5"/>
          <a:stretch>
            <a:fillRect/>
          </a:stretch>
        </a:blipFill>
        <a:effectLst/>
      </dgm:spPr>
      <dgm:t>
        <a:bodyPr/>
        <a:lstStyle/>
        <a:p>
          <a:endParaRPr lang="en-US"/>
        </a:p>
      </dgm:t>
    </dgm:pt>
    <dgm:pt modelId="{D1C1E374-73FE-FC48-B07C-56A7974C718C}" type="pres">
      <dgm:prSet presAssocID="{5B23695D-FBED-A546-AE41-CEFFE158F66E}" presName="ChildComposite" presStyleCnt="0"/>
      <dgm:spPr/>
    </dgm:pt>
    <dgm:pt modelId="{2757FB73-83D7-DF47-9AA8-C21B9E9C6841}" type="pres">
      <dgm:prSet presAssocID="{5B23695D-FBED-A546-AE41-CEFFE158F66E}" presName="Child" presStyleLbl="node1" presStyleIdx="0" presStyleCnt="0">
        <dgm:presLayoutVars>
          <dgm:chMax val="0"/>
          <dgm:chPref val="0"/>
          <dgm:bulletEnabled val="1"/>
        </dgm:presLayoutVars>
      </dgm:prSet>
      <dgm:spPr/>
    </dgm:pt>
    <dgm:pt modelId="{81545BD0-195F-9447-B262-A29A1FB68084}" type="pres">
      <dgm:prSet presAssocID="{5B23695D-FBED-A546-AE41-CEFFE158F66E}" presName="Parent" presStyleLbl="revTx" presStyleIdx="4" presStyleCnt="7">
        <dgm:presLayoutVars>
          <dgm:chMax val="1"/>
          <dgm:chPref val="0"/>
          <dgm:bulletEnabled val="1"/>
        </dgm:presLayoutVars>
      </dgm:prSet>
      <dgm:spPr/>
      <dgm:t>
        <a:bodyPr/>
        <a:lstStyle/>
        <a:p>
          <a:endParaRPr lang="en-US"/>
        </a:p>
      </dgm:t>
    </dgm:pt>
    <dgm:pt modelId="{0749828E-663D-DA4F-AA19-AC1FFE408207}" type="pres">
      <dgm:prSet presAssocID="{51EBA63D-00D8-9B4A-901C-3D2CBF2ADB5D}" presName="sibTrans" presStyleCnt="0"/>
      <dgm:spPr/>
    </dgm:pt>
    <dgm:pt modelId="{38A5C183-C2A5-4F43-BC21-1480AB153895}" type="pres">
      <dgm:prSet presAssocID="{A9D9C0B9-900F-834A-B952-13D080CE9C31}" presName="composite" presStyleCnt="0">
        <dgm:presLayoutVars>
          <dgm:chMax val="1"/>
          <dgm:chPref val="1"/>
        </dgm:presLayoutVars>
      </dgm:prSet>
      <dgm:spPr/>
    </dgm:pt>
    <dgm:pt modelId="{5067C1BB-EB61-CE4B-A3B6-645D7446E048}" type="pres">
      <dgm:prSet presAssocID="{A9D9C0B9-900F-834A-B952-13D080CE9C31}" presName="Accent" presStyleLbl="trAlignAcc1" presStyleIdx="5" presStyleCnt="7">
        <dgm:presLayoutVars>
          <dgm:chMax val="0"/>
          <dgm:chPref val="0"/>
        </dgm:presLayoutVars>
      </dgm:prSet>
      <dgm:spPr/>
    </dgm:pt>
    <dgm:pt modelId="{659761EF-F21C-8244-9DBA-9A5B511CDC9B}" type="pres">
      <dgm:prSet presAssocID="{A9D9C0B9-900F-834A-B952-13D080CE9C31}" presName="Image" presStyleLbl="alignImgPlace1" presStyleIdx="5" presStyleCnt="7">
        <dgm:presLayoutVars>
          <dgm:chMax val="0"/>
          <dgm:chPref val="0"/>
        </dgm:presLayoutVars>
      </dgm:prSet>
      <dgm:spPr>
        <a:blipFill rotWithShape="0">
          <a:blip xmlns:r="http://schemas.openxmlformats.org/officeDocument/2006/relationships" r:embed="rId6"/>
          <a:stretch>
            <a:fillRect/>
          </a:stretch>
        </a:blipFill>
      </dgm:spPr>
    </dgm:pt>
    <dgm:pt modelId="{FD1F1B1C-49E2-8B42-BFD7-8FDED2D2CB02}" type="pres">
      <dgm:prSet presAssocID="{A9D9C0B9-900F-834A-B952-13D080CE9C31}" presName="ChildComposite" presStyleCnt="0"/>
      <dgm:spPr/>
    </dgm:pt>
    <dgm:pt modelId="{AD73BAE5-1C20-7E43-AEC9-24377120D2FB}" type="pres">
      <dgm:prSet presAssocID="{A9D9C0B9-900F-834A-B952-13D080CE9C31}" presName="Child" presStyleLbl="node1" presStyleIdx="0" presStyleCnt="0">
        <dgm:presLayoutVars>
          <dgm:chMax val="0"/>
          <dgm:chPref val="0"/>
          <dgm:bulletEnabled val="1"/>
        </dgm:presLayoutVars>
      </dgm:prSet>
      <dgm:spPr/>
    </dgm:pt>
    <dgm:pt modelId="{C7779975-6926-4D4A-8769-995D0FC90CF5}" type="pres">
      <dgm:prSet presAssocID="{A9D9C0B9-900F-834A-B952-13D080CE9C31}" presName="Parent" presStyleLbl="revTx" presStyleIdx="5" presStyleCnt="7">
        <dgm:presLayoutVars>
          <dgm:chMax val="1"/>
          <dgm:chPref val="0"/>
          <dgm:bulletEnabled val="1"/>
        </dgm:presLayoutVars>
      </dgm:prSet>
      <dgm:spPr/>
      <dgm:t>
        <a:bodyPr/>
        <a:lstStyle/>
        <a:p>
          <a:endParaRPr lang="en-US"/>
        </a:p>
      </dgm:t>
    </dgm:pt>
    <dgm:pt modelId="{10D0E916-4593-BE4A-8138-5FBF3E66B587}" type="pres">
      <dgm:prSet presAssocID="{26068B01-ADA6-AA48-966E-B2377C8872E8}" presName="sibTrans" presStyleCnt="0"/>
      <dgm:spPr/>
    </dgm:pt>
    <dgm:pt modelId="{60F86A37-5A6C-274B-B67D-79672EB9BB56}" type="pres">
      <dgm:prSet presAssocID="{48167267-F119-EA48-BA61-E6C40A09BE24}" presName="composite" presStyleCnt="0">
        <dgm:presLayoutVars>
          <dgm:chMax val="1"/>
          <dgm:chPref val="1"/>
        </dgm:presLayoutVars>
      </dgm:prSet>
      <dgm:spPr/>
    </dgm:pt>
    <dgm:pt modelId="{A4A4C4BF-F014-EF4D-8D68-CC144FA49334}" type="pres">
      <dgm:prSet presAssocID="{48167267-F119-EA48-BA61-E6C40A09BE24}" presName="Accent" presStyleLbl="trAlignAcc1" presStyleIdx="6" presStyleCnt="7">
        <dgm:presLayoutVars>
          <dgm:chMax val="0"/>
          <dgm:chPref val="0"/>
        </dgm:presLayoutVars>
      </dgm:prSet>
      <dgm:spPr/>
    </dgm:pt>
    <dgm:pt modelId="{CC9FE31F-8F1C-1249-9F8A-83DA365BA224}" type="pres">
      <dgm:prSet presAssocID="{48167267-F119-EA48-BA61-E6C40A09BE24}" presName="Image" presStyleLbl="alignImgPlace1" presStyleIdx="6" presStyleCnt="7">
        <dgm:presLayoutVars>
          <dgm:chMax val="0"/>
          <dgm:chPref val="0"/>
        </dgm:presLayoutVars>
      </dgm:prSet>
      <dgm:spPr>
        <a:blipFill rotWithShape="1">
          <a:blip xmlns:r="http://schemas.openxmlformats.org/officeDocument/2006/relationships" r:embed="rId7"/>
          <a:stretch>
            <a:fillRect/>
          </a:stretch>
        </a:blipFill>
        <a:effectLst/>
      </dgm:spPr>
      <dgm:t>
        <a:bodyPr/>
        <a:lstStyle/>
        <a:p>
          <a:endParaRPr lang="en-US"/>
        </a:p>
      </dgm:t>
    </dgm:pt>
    <dgm:pt modelId="{F4343622-C382-1E42-B233-CAFB94580AF1}" type="pres">
      <dgm:prSet presAssocID="{48167267-F119-EA48-BA61-E6C40A09BE24}" presName="ChildComposite" presStyleCnt="0"/>
      <dgm:spPr/>
    </dgm:pt>
    <dgm:pt modelId="{D1F91A65-6F33-DF4A-AF96-9B4B204A9EE3}" type="pres">
      <dgm:prSet presAssocID="{48167267-F119-EA48-BA61-E6C40A09BE24}" presName="Child" presStyleLbl="node1" presStyleIdx="0" presStyleCnt="0">
        <dgm:presLayoutVars>
          <dgm:chMax val="0"/>
          <dgm:chPref val="0"/>
          <dgm:bulletEnabled val="1"/>
        </dgm:presLayoutVars>
      </dgm:prSet>
      <dgm:spPr/>
    </dgm:pt>
    <dgm:pt modelId="{6F021FB0-DC3F-814E-A117-3D95189E6A7A}" type="pres">
      <dgm:prSet presAssocID="{48167267-F119-EA48-BA61-E6C40A09BE24}" presName="Parent" presStyleLbl="revTx" presStyleIdx="6" presStyleCnt="7">
        <dgm:presLayoutVars>
          <dgm:chMax val="1"/>
          <dgm:chPref val="0"/>
          <dgm:bulletEnabled val="1"/>
        </dgm:presLayoutVars>
      </dgm:prSet>
      <dgm:spPr/>
      <dgm:t>
        <a:bodyPr/>
        <a:lstStyle/>
        <a:p>
          <a:endParaRPr lang="en-US"/>
        </a:p>
      </dgm:t>
    </dgm:pt>
  </dgm:ptLst>
  <dgm:cxnLst>
    <dgm:cxn modelId="{7E0AE04B-53C5-FF48-8864-2EBA8D7425A5}" srcId="{EFF6082D-E038-2944-AA3A-5FB26D880318}" destId="{5B23695D-FBED-A546-AE41-CEFFE158F66E}" srcOrd="4" destOrd="0" parTransId="{C6F597AC-401F-3946-B1DF-61D5B24BABBC}" sibTransId="{51EBA63D-00D8-9B4A-901C-3D2CBF2ADB5D}"/>
    <dgm:cxn modelId="{713FFEA3-022A-4F90-996A-F569E5A53C44}" type="presOf" srcId="{A9D9C0B9-900F-834A-B952-13D080CE9C31}" destId="{C7779975-6926-4D4A-8769-995D0FC90CF5}" srcOrd="0" destOrd="0" presId="urn:microsoft.com/office/officeart/2008/layout/CaptionedPictures"/>
    <dgm:cxn modelId="{FCE959FF-4F16-4C14-B55B-4F80E3556F34}" type="presOf" srcId="{48167267-F119-EA48-BA61-E6C40A09BE24}" destId="{6F021FB0-DC3F-814E-A117-3D95189E6A7A}" srcOrd="0" destOrd="0" presId="urn:microsoft.com/office/officeart/2008/layout/CaptionedPictures"/>
    <dgm:cxn modelId="{70557D69-347F-C042-BDCA-40DA0A3BA4FD}" srcId="{EFF6082D-E038-2944-AA3A-5FB26D880318}" destId="{EA94E26E-FBEE-4D4C-97E0-51E175309C0C}" srcOrd="3" destOrd="0" parTransId="{B2E34C11-050A-7D47-A5FF-8BF1E74E3D79}" sibTransId="{8AB82723-52E4-B048-A5D9-D3AB37CE3E49}"/>
    <dgm:cxn modelId="{B391C9E8-B832-4701-921A-5E99295122CA}" type="presOf" srcId="{1FD932D3-E0C6-814B-B234-C925E8B876BB}" destId="{D35F77E7-C088-4E44-A9EB-839E127800A8}" srcOrd="0" destOrd="0" presId="urn:microsoft.com/office/officeart/2008/layout/CaptionedPictures"/>
    <dgm:cxn modelId="{C03246D5-73AC-4E6F-966E-70C44F2360CA}" type="presOf" srcId="{5B23695D-FBED-A546-AE41-CEFFE158F66E}" destId="{81545BD0-195F-9447-B262-A29A1FB68084}" srcOrd="0" destOrd="0" presId="urn:microsoft.com/office/officeart/2008/layout/CaptionedPictures"/>
    <dgm:cxn modelId="{E4495C16-5AA4-4403-BD1F-84FAB19EC296}" type="presOf" srcId="{EFF6082D-E038-2944-AA3A-5FB26D880318}" destId="{58FE1B28-F71E-3140-B246-DFCC2734728B}" srcOrd="0" destOrd="0" presId="urn:microsoft.com/office/officeart/2008/layout/CaptionedPictures"/>
    <dgm:cxn modelId="{66DFE812-D3B0-7746-ABE0-13F92E1FC78F}" srcId="{EFF6082D-E038-2944-AA3A-5FB26D880318}" destId="{B254B140-1A08-DC42-9D01-122579EF5E26}" srcOrd="2" destOrd="0" parTransId="{94BDCE4A-744C-9C41-A5D7-C4601E865B6D}" sibTransId="{6E62622E-A2FA-5146-A245-5BCED69F40F8}"/>
    <dgm:cxn modelId="{33CF5D86-6668-554F-AC6A-1D12441077D5}" srcId="{EFF6082D-E038-2944-AA3A-5FB26D880318}" destId="{ED5BAEE6-1397-3747-B92E-8F02E79C3842}" srcOrd="0" destOrd="0" parTransId="{08DB4881-EAF9-5546-AB8F-27D3449066E2}" sibTransId="{1BACC1F1-85F2-604E-BC71-FE218A1F3192}"/>
    <dgm:cxn modelId="{7F3C6F0D-E30D-6B4F-BAFB-055B03731397}" srcId="{EFF6082D-E038-2944-AA3A-5FB26D880318}" destId="{1FD932D3-E0C6-814B-B234-C925E8B876BB}" srcOrd="1" destOrd="0" parTransId="{245D0EC3-C7C2-C845-9139-56ABDE21C32B}" sibTransId="{A274A819-1765-B14E-9BB9-056CDEC1B726}"/>
    <dgm:cxn modelId="{B8847502-1BDE-4914-9EF4-881362318887}" type="presOf" srcId="{EA94E26E-FBEE-4D4C-97E0-51E175309C0C}" destId="{05964E30-4A3A-9C4A-8FFA-6D97BFEC6C8B}" srcOrd="0" destOrd="0" presId="urn:microsoft.com/office/officeart/2008/layout/CaptionedPictures"/>
    <dgm:cxn modelId="{F93A8E48-E03E-4683-87F8-08BA3670C832}" type="presOf" srcId="{ED5BAEE6-1397-3747-B92E-8F02E79C3842}" destId="{CB309805-F724-174B-9E95-C589A16BCB1F}" srcOrd="0" destOrd="0" presId="urn:microsoft.com/office/officeart/2008/layout/CaptionedPictures"/>
    <dgm:cxn modelId="{A2A52D5D-4C84-AC43-88FB-E254C096A673}" srcId="{EFF6082D-E038-2944-AA3A-5FB26D880318}" destId="{48167267-F119-EA48-BA61-E6C40A09BE24}" srcOrd="6" destOrd="0" parTransId="{67D796EC-B635-944F-9F15-D972011734FE}" sibTransId="{0FA876E2-3BA2-1143-A68D-C43714AD8A3D}"/>
    <dgm:cxn modelId="{B95B7B67-81B1-D34D-8EE4-404CB381E030}" srcId="{EFF6082D-E038-2944-AA3A-5FB26D880318}" destId="{A9D9C0B9-900F-834A-B952-13D080CE9C31}" srcOrd="5" destOrd="0" parTransId="{99D35558-45B6-5F4C-BB53-C5B770B72EAC}" sibTransId="{26068B01-ADA6-AA48-966E-B2377C8872E8}"/>
    <dgm:cxn modelId="{05967E9F-6F45-4952-85D5-BBF1162610E6}" type="presOf" srcId="{B254B140-1A08-DC42-9D01-122579EF5E26}" destId="{1C472EA0-8920-EE42-8B6B-483F11F9E969}" srcOrd="0" destOrd="0" presId="urn:microsoft.com/office/officeart/2008/layout/CaptionedPictures"/>
    <dgm:cxn modelId="{10DB50B4-ACE2-4B2B-8092-789600F721BE}" type="presParOf" srcId="{58FE1B28-F71E-3140-B246-DFCC2734728B}" destId="{D4BD2027-DA5E-A44D-BDFB-A44C2F77C6C6}" srcOrd="0" destOrd="0" presId="urn:microsoft.com/office/officeart/2008/layout/CaptionedPictures"/>
    <dgm:cxn modelId="{8AF9832B-9DF8-483C-A9A6-AB95A212C9B9}" type="presParOf" srcId="{D4BD2027-DA5E-A44D-BDFB-A44C2F77C6C6}" destId="{7ED3C2B3-E3F1-4749-88D2-82B475AA9A87}" srcOrd="0" destOrd="0" presId="urn:microsoft.com/office/officeart/2008/layout/CaptionedPictures"/>
    <dgm:cxn modelId="{095320B2-502D-4C2A-958C-7A1AE6B22FD9}" type="presParOf" srcId="{D4BD2027-DA5E-A44D-BDFB-A44C2F77C6C6}" destId="{ECFA37C0-6645-0942-9F4E-AEE86F0D4752}" srcOrd="1" destOrd="0" presId="urn:microsoft.com/office/officeart/2008/layout/CaptionedPictures"/>
    <dgm:cxn modelId="{9E93310B-F21D-465F-9111-D0A33883AC66}" type="presParOf" srcId="{D4BD2027-DA5E-A44D-BDFB-A44C2F77C6C6}" destId="{C7B6F95B-94D0-314F-88D1-52390D62625C}" srcOrd="2" destOrd="0" presId="urn:microsoft.com/office/officeart/2008/layout/CaptionedPictures"/>
    <dgm:cxn modelId="{FD6D8495-5F0D-4EED-9799-3FCCF61B3201}" type="presParOf" srcId="{C7B6F95B-94D0-314F-88D1-52390D62625C}" destId="{34E92FEE-9850-BD4B-8BD8-2E83CB21CB5E}" srcOrd="0" destOrd="0" presId="urn:microsoft.com/office/officeart/2008/layout/CaptionedPictures"/>
    <dgm:cxn modelId="{87C0C0A1-8207-43EB-AFD6-630612146562}" type="presParOf" srcId="{C7B6F95B-94D0-314F-88D1-52390D62625C}" destId="{CB309805-F724-174B-9E95-C589A16BCB1F}" srcOrd="1" destOrd="0" presId="urn:microsoft.com/office/officeart/2008/layout/CaptionedPictures"/>
    <dgm:cxn modelId="{A242FA67-03C6-4F4F-8C63-B5CD22B7FB5F}" type="presParOf" srcId="{58FE1B28-F71E-3140-B246-DFCC2734728B}" destId="{1BCC291D-B624-3143-95F8-342E12A63E68}" srcOrd="1" destOrd="0" presId="urn:microsoft.com/office/officeart/2008/layout/CaptionedPictures"/>
    <dgm:cxn modelId="{0CE51418-CF09-4133-856A-546F975BF11E}" type="presParOf" srcId="{58FE1B28-F71E-3140-B246-DFCC2734728B}" destId="{71FCFB01-2700-554F-AD00-3929AA148392}" srcOrd="2" destOrd="0" presId="urn:microsoft.com/office/officeart/2008/layout/CaptionedPictures"/>
    <dgm:cxn modelId="{D5A5E89B-2164-4291-B3E4-8735718BDCEE}" type="presParOf" srcId="{71FCFB01-2700-554F-AD00-3929AA148392}" destId="{CA0F719B-BCA7-0045-A28A-C1C1A7C77222}" srcOrd="0" destOrd="0" presId="urn:microsoft.com/office/officeart/2008/layout/CaptionedPictures"/>
    <dgm:cxn modelId="{39FC8A20-1963-4448-B49F-84368C659A21}" type="presParOf" srcId="{71FCFB01-2700-554F-AD00-3929AA148392}" destId="{C91DAEBD-4A00-B44F-A633-68D4F5E48D3C}" srcOrd="1" destOrd="0" presId="urn:microsoft.com/office/officeart/2008/layout/CaptionedPictures"/>
    <dgm:cxn modelId="{AE4BC0FE-1E6D-40FB-B89A-82CA778C5F2C}" type="presParOf" srcId="{71FCFB01-2700-554F-AD00-3929AA148392}" destId="{167321BB-7A75-3E4D-8FE1-D368D71A212B}" srcOrd="2" destOrd="0" presId="urn:microsoft.com/office/officeart/2008/layout/CaptionedPictures"/>
    <dgm:cxn modelId="{B7F3B438-6046-4B98-80ED-09D78125FCAC}" type="presParOf" srcId="{167321BB-7A75-3E4D-8FE1-D368D71A212B}" destId="{0A7FE964-658B-5141-A6B8-E521A3DAC089}" srcOrd="0" destOrd="0" presId="urn:microsoft.com/office/officeart/2008/layout/CaptionedPictures"/>
    <dgm:cxn modelId="{B0F2F713-77BA-4B92-B470-CAE6940814F3}" type="presParOf" srcId="{167321BB-7A75-3E4D-8FE1-D368D71A212B}" destId="{D35F77E7-C088-4E44-A9EB-839E127800A8}" srcOrd="1" destOrd="0" presId="urn:microsoft.com/office/officeart/2008/layout/CaptionedPictures"/>
    <dgm:cxn modelId="{2B59DC5D-9ED3-45DB-BE54-3F9BCF403289}" type="presParOf" srcId="{58FE1B28-F71E-3140-B246-DFCC2734728B}" destId="{DD20BBD8-B003-1146-A426-4C8D54A3803A}" srcOrd="3" destOrd="0" presId="urn:microsoft.com/office/officeart/2008/layout/CaptionedPictures"/>
    <dgm:cxn modelId="{4C2DE6AD-4FDB-4C01-B7B7-61E2DB80E5F6}" type="presParOf" srcId="{58FE1B28-F71E-3140-B246-DFCC2734728B}" destId="{B3A3B120-EB0E-2B45-921F-3C25FE9531D2}" srcOrd="4" destOrd="0" presId="urn:microsoft.com/office/officeart/2008/layout/CaptionedPictures"/>
    <dgm:cxn modelId="{DCCCCF2F-B4FB-4F8C-973C-8C655A839A8A}" type="presParOf" srcId="{B3A3B120-EB0E-2B45-921F-3C25FE9531D2}" destId="{A2E22180-8073-9045-AEE3-61AEA6A75DBE}" srcOrd="0" destOrd="0" presId="urn:microsoft.com/office/officeart/2008/layout/CaptionedPictures"/>
    <dgm:cxn modelId="{2BD822E9-4883-4F15-98A5-7BC979AA7C2D}" type="presParOf" srcId="{B3A3B120-EB0E-2B45-921F-3C25FE9531D2}" destId="{51D8EBD1-92ED-9749-8254-6B310576FA80}" srcOrd="1" destOrd="0" presId="urn:microsoft.com/office/officeart/2008/layout/CaptionedPictures"/>
    <dgm:cxn modelId="{308F3B95-1853-4F38-B3DA-392C427BC075}" type="presParOf" srcId="{B3A3B120-EB0E-2B45-921F-3C25FE9531D2}" destId="{8AB87A7B-AC79-8D44-BF6E-3122A9CB48D8}" srcOrd="2" destOrd="0" presId="urn:microsoft.com/office/officeart/2008/layout/CaptionedPictures"/>
    <dgm:cxn modelId="{5E1F7818-53F2-46C8-98CE-193F92A0FFDB}" type="presParOf" srcId="{8AB87A7B-AC79-8D44-BF6E-3122A9CB48D8}" destId="{22864F1F-E8FC-3441-BBE6-4BD13DCD7F43}" srcOrd="0" destOrd="0" presId="urn:microsoft.com/office/officeart/2008/layout/CaptionedPictures"/>
    <dgm:cxn modelId="{99AA03A6-6EDC-4BC3-9599-24B65C727584}" type="presParOf" srcId="{8AB87A7B-AC79-8D44-BF6E-3122A9CB48D8}" destId="{1C472EA0-8920-EE42-8B6B-483F11F9E969}" srcOrd="1" destOrd="0" presId="urn:microsoft.com/office/officeart/2008/layout/CaptionedPictures"/>
    <dgm:cxn modelId="{5136D0AB-2B61-4471-8E6A-1687D898B304}" type="presParOf" srcId="{58FE1B28-F71E-3140-B246-DFCC2734728B}" destId="{E745F89D-4CC5-AD42-9788-4B5DA5F8157A}" srcOrd="5" destOrd="0" presId="urn:microsoft.com/office/officeart/2008/layout/CaptionedPictures"/>
    <dgm:cxn modelId="{4C9E1B04-BA30-4F51-9053-6F9E3F6962CB}" type="presParOf" srcId="{58FE1B28-F71E-3140-B246-DFCC2734728B}" destId="{58BF75F7-1A67-1B4C-97E0-8D5DF57BC277}" srcOrd="6" destOrd="0" presId="urn:microsoft.com/office/officeart/2008/layout/CaptionedPictures"/>
    <dgm:cxn modelId="{E231848E-AD27-4962-9F1B-6BFBD851F40A}" type="presParOf" srcId="{58BF75F7-1A67-1B4C-97E0-8D5DF57BC277}" destId="{DCC7A66D-88AE-F14B-A6AF-A1A05FCD42B6}" srcOrd="0" destOrd="0" presId="urn:microsoft.com/office/officeart/2008/layout/CaptionedPictures"/>
    <dgm:cxn modelId="{C408D83C-4FFF-41CA-A1C6-B3563E9FCB2D}" type="presParOf" srcId="{58BF75F7-1A67-1B4C-97E0-8D5DF57BC277}" destId="{3C6236A2-8841-B54A-9E33-8A5AFB1D2532}" srcOrd="1" destOrd="0" presId="urn:microsoft.com/office/officeart/2008/layout/CaptionedPictures"/>
    <dgm:cxn modelId="{BBADC62A-6F4F-4D36-A0F6-DAEABF90F7C3}" type="presParOf" srcId="{58BF75F7-1A67-1B4C-97E0-8D5DF57BC277}" destId="{300007DA-EF85-624D-9031-42F5AD4592AA}" srcOrd="2" destOrd="0" presId="urn:microsoft.com/office/officeart/2008/layout/CaptionedPictures"/>
    <dgm:cxn modelId="{5072E705-22BC-4BE2-8647-89C92CF22D56}" type="presParOf" srcId="{300007DA-EF85-624D-9031-42F5AD4592AA}" destId="{4087EDC8-9026-D04F-A0E3-95DDD69989F5}" srcOrd="0" destOrd="0" presId="urn:microsoft.com/office/officeart/2008/layout/CaptionedPictures"/>
    <dgm:cxn modelId="{459E5B16-3EBE-450C-9F30-36397D333CC0}" type="presParOf" srcId="{300007DA-EF85-624D-9031-42F5AD4592AA}" destId="{05964E30-4A3A-9C4A-8FFA-6D97BFEC6C8B}" srcOrd="1" destOrd="0" presId="urn:microsoft.com/office/officeart/2008/layout/CaptionedPictures"/>
    <dgm:cxn modelId="{101842BA-62D2-408F-8D64-46BC2EB2A4D1}" type="presParOf" srcId="{58FE1B28-F71E-3140-B246-DFCC2734728B}" destId="{EDFD2186-BCA0-1F4E-B57B-C40D0A5F937C}" srcOrd="7" destOrd="0" presId="urn:microsoft.com/office/officeart/2008/layout/CaptionedPictures"/>
    <dgm:cxn modelId="{18FBA7EB-2DE7-4064-BF76-DDB06F203076}" type="presParOf" srcId="{58FE1B28-F71E-3140-B246-DFCC2734728B}" destId="{211AAD42-EEAF-A145-A27D-6E06B2FD7AEB}" srcOrd="8" destOrd="0" presId="urn:microsoft.com/office/officeart/2008/layout/CaptionedPictures"/>
    <dgm:cxn modelId="{F3EFE689-658A-4C6A-B752-B9421706159D}" type="presParOf" srcId="{211AAD42-EEAF-A145-A27D-6E06B2FD7AEB}" destId="{60E18BB6-C457-AF42-AD30-0DAE5BC37F77}" srcOrd="0" destOrd="0" presId="urn:microsoft.com/office/officeart/2008/layout/CaptionedPictures"/>
    <dgm:cxn modelId="{5039229B-0994-4A18-B444-60356011BD03}" type="presParOf" srcId="{211AAD42-EEAF-A145-A27D-6E06B2FD7AEB}" destId="{6E210EEE-AB7E-9A48-8A72-B01C9618B17C}" srcOrd="1" destOrd="0" presId="urn:microsoft.com/office/officeart/2008/layout/CaptionedPictures"/>
    <dgm:cxn modelId="{C492F66C-908A-4E92-BFC8-EC6B55A58B13}" type="presParOf" srcId="{211AAD42-EEAF-A145-A27D-6E06B2FD7AEB}" destId="{D1C1E374-73FE-FC48-B07C-56A7974C718C}" srcOrd="2" destOrd="0" presId="urn:microsoft.com/office/officeart/2008/layout/CaptionedPictures"/>
    <dgm:cxn modelId="{7E0A06E0-F8AC-4E95-AB31-4510342D4758}" type="presParOf" srcId="{D1C1E374-73FE-FC48-B07C-56A7974C718C}" destId="{2757FB73-83D7-DF47-9AA8-C21B9E9C6841}" srcOrd="0" destOrd="0" presId="urn:microsoft.com/office/officeart/2008/layout/CaptionedPictures"/>
    <dgm:cxn modelId="{785AEF6F-76D1-45D3-8E1F-9FEB26B39B10}" type="presParOf" srcId="{D1C1E374-73FE-FC48-B07C-56A7974C718C}" destId="{81545BD0-195F-9447-B262-A29A1FB68084}" srcOrd="1" destOrd="0" presId="urn:microsoft.com/office/officeart/2008/layout/CaptionedPictures"/>
    <dgm:cxn modelId="{870924AA-1C38-4B6B-A252-7821D8159EEF}" type="presParOf" srcId="{58FE1B28-F71E-3140-B246-DFCC2734728B}" destId="{0749828E-663D-DA4F-AA19-AC1FFE408207}" srcOrd="9" destOrd="0" presId="urn:microsoft.com/office/officeart/2008/layout/CaptionedPictures"/>
    <dgm:cxn modelId="{C5C5BB77-E361-4607-8780-F94BB9DB6902}" type="presParOf" srcId="{58FE1B28-F71E-3140-B246-DFCC2734728B}" destId="{38A5C183-C2A5-4F43-BC21-1480AB153895}" srcOrd="10" destOrd="0" presId="urn:microsoft.com/office/officeart/2008/layout/CaptionedPictures"/>
    <dgm:cxn modelId="{E25E486F-1D16-462F-960F-2DCDF7D5FD7E}" type="presParOf" srcId="{38A5C183-C2A5-4F43-BC21-1480AB153895}" destId="{5067C1BB-EB61-CE4B-A3B6-645D7446E048}" srcOrd="0" destOrd="0" presId="urn:microsoft.com/office/officeart/2008/layout/CaptionedPictures"/>
    <dgm:cxn modelId="{9BE497B5-F6E0-4EA9-9D4B-78E772EBBA38}" type="presParOf" srcId="{38A5C183-C2A5-4F43-BC21-1480AB153895}" destId="{659761EF-F21C-8244-9DBA-9A5B511CDC9B}" srcOrd="1" destOrd="0" presId="urn:microsoft.com/office/officeart/2008/layout/CaptionedPictures"/>
    <dgm:cxn modelId="{AB183596-C56E-46D1-8F02-F983F069FB40}" type="presParOf" srcId="{38A5C183-C2A5-4F43-BC21-1480AB153895}" destId="{FD1F1B1C-49E2-8B42-BFD7-8FDED2D2CB02}" srcOrd="2" destOrd="0" presId="urn:microsoft.com/office/officeart/2008/layout/CaptionedPictures"/>
    <dgm:cxn modelId="{90A91C8E-63EF-4FB4-8628-1B24D414187A}" type="presParOf" srcId="{FD1F1B1C-49E2-8B42-BFD7-8FDED2D2CB02}" destId="{AD73BAE5-1C20-7E43-AEC9-24377120D2FB}" srcOrd="0" destOrd="0" presId="urn:microsoft.com/office/officeart/2008/layout/CaptionedPictures"/>
    <dgm:cxn modelId="{133467F2-052D-46D9-B1B6-108755012DFB}" type="presParOf" srcId="{FD1F1B1C-49E2-8B42-BFD7-8FDED2D2CB02}" destId="{C7779975-6926-4D4A-8769-995D0FC90CF5}" srcOrd="1" destOrd="0" presId="urn:microsoft.com/office/officeart/2008/layout/CaptionedPictures"/>
    <dgm:cxn modelId="{C48FD2B7-4515-4046-810E-9FB39B8BF898}" type="presParOf" srcId="{58FE1B28-F71E-3140-B246-DFCC2734728B}" destId="{10D0E916-4593-BE4A-8138-5FBF3E66B587}" srcOrd="11" destOrd="0" presId="urn:microsoft.com/office/officeart/2008/layout/CaptionedPictures"/>
    <dgm:cxn modelId="{48ACA1CE-3E4B-4D3D-A3B3-6025C4E55222}" type="presParOf" srcId="{58FE1B28-F71E-3140-B246-DFCC2734728B}" destId="{60F86A37-5A6C-274B-B67D-79672EB9BB56}" srcOrd="12" destOrd="0" presId="urn:microsoft.com/office/officeart/2008/layout/CaptionedPictures"/>
    <dgm:cxn modelId="{8DEE5F05-71F4-4D5B-8560-1C072707690F}" type="presParOf" srcId="{60F86A37-5A6C-274B-B67D-79672EB9BB56}" destId="{A4A4C4BF-F014-EF4D-8D68-CC144FA49334}" srcOrd="0" destOrd="0" presId="urn:microsoft.com/office/officeart/2008/layout/CaptionedPictures"/>
    <dgm:cxn modelId="{BFD512EA-E030-4040-8ED0-A0A291EDD7F0}" type="presParOf" srcId="{60F86A37-5A6C-274B-B67D-79672EB9BB56}" destId="{CC9FE31F-8F1C-1249-9F8A-83DA365BA224}" srcOrd="1" destOrd="0" presId="urn:microsoft.com/office/officeart/2008/layout/CaptionedPictures"/>
    <dgm:cxn modelId="{C486F509-C6CB-497C-AE13-5BE4DFEF3515}" type="presParOf" srcId="{60F86A37-5A6C-274B-B67D-79672EB9BB56}" destId="{F4343622-C382-1E42-B233-CAFB94580AF1}" srcOrd="2" destOrd="0" presId="urn:microsoft.com/office/officeart/2008/layout/CaptionedPictures"/>
    <dgm:cxn modelId="{ED03417C-404A-486C-A7F3-85F6D449C9DA}" type="presParOf" srcId="{F4343622-C382-1E42-B233-CAFB94580AF1}" destId="{D1F91A65-6F33-DF4A-AF96-9B4B204A9EE3}" srcOrd="0" destOrd="0" presId="urn:microsoft.com/office/officeart/2008/layout/CaptionedPictures"/>
    <dgm:cxn modelId="{3D37DF15-17DD-4570-91E9-6877A6611362}" type="presParOf" srcId="{F4343622-C382-1E42-B233-CAFB94580AF1}" destId="{6F021FB0-DC3F-814E-A117-3D95189E6A7A}" srcOrd="1" destOrd="0" presId="urn:microsoft.com/office/officeart/2008/layout/CaptionedPicture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33C8B4-378B-4C7F-9E48-09BEEB180A48}" type="doc">
      <dgm:prSet loTypeId="urn:microsoft.com/office/officeart/2005/8/layout/venn1" loCatId="relationship" qsTypeId="urn:microsoft.com/office/officeart/2005/8/quickstyle/simple5" qsCatId="simple" csTypeId="urn:microsoft.com/office/officeart/2005/8/colors/colorful1#2" csCatId="colorful" phldr="1"/>
      <dgm:spPr/>
    </dgm:pt>
    <dgm:pt modelId="{DDD22E30-9E34-4BEF-9E19-5E8DA83A2CFF}">
      <dgm:prSet phldrT="[Text]"/>
      <dgm:spPr/>
      <dgm:t>
        <a:bodyPr/>
        <a:lstStyle/>
        <a:p>
          <a:r>
            <a:rPr lang="en-US" dirty="0" smtClean="0"/>
            <a:t>Processes</a:t>
          </a:r>
          <a:endParaRPr lang="en-US" dirty="0"/>
        </a:p>
      </dgm:t>
    </dgm:pt>
    <dgm:pt modelId="{BA8822D5-2484-42F2-A049-942D50575C00}" type="parTrans" cxnId="{BFABFE85-728A-464E-97B0-818B272632D7}">
      <dgm:prSet/>
      <dgm:spPr/>
      <dgm:t>
        <a:bodyPr/>
        <a:lstStyle/>
        <a:p>
          <a:endParaRPr lang="en-US"/>
        </a:p>
      </dgm:t>
    </dgm:pt>
    <dgm:pt modelId="{4501C6EC-3757-4DC9-8BCD-A62C73EEA0A4}" type="sibTrans" cxnId="{BFABFE85-728A-464E-97B0-818B272632D7}">
      <dgm:prSet/>
      <dgm:spPr/>
      <dgm:t>
        <a:bodyPr/>
        <a:lstStyle/>
        <a:p>
          <a:endParaRPr lang="en-US"/>
        </a:p>
      </dgm:t>
    </dgm:pt>
    <dgm:pt modelId="{502FFDE9-4B50-49F0-BF8D-0D8F5DBECFC2}">
      <dgm:prSet/>
      <dgm:spPr/>
      <dgm:t>
        <a:bodyPr/>
        <a:lstStyle/>
        <a:p>
          <a:r>
            <a:rPr lang="id-ID" dirty="0" smtClean="0"/>
            <a:t>Product</a:t>
          </a:r>
          <a:endParaRPr lang="en-US" dirty="0"/>
        </a:p>
      </dgm:t>
    </dgm:pt>
    <dgm:pt modelId="{238CC4FD-47C1-4731-9EFA-F7004FEA1519}" type="parTrans" cxnId="{987A0076-FD88-4612-9481-0EE9EDF39CB6}">
      <dgm:prSet/>
      <dgm:spPr/>
      <dgm:t>
        <a:bodyPr/>
        <a:lstStyle/>
        <a:p>
          <a:endParaRPr lang="en-US"/>
        </a:p>
      </dgm:t>
    </dgm:pt>
    <dgm:pt modelId="{AAEBDE6B-D64C-44F0-89C0-77C6F7049966}" type="sibTrans" cxnId="{987A0076-FD88-4612-9481-0EE9EDF39CB6}">
      <dgm:prSet/>
      <dgm:spPr/>
      <dgm:t>
        <a:bodyPr/>
        <a:lstStyle/>
        <a:p>
          <a:endParaRPr lang="en-US"/>
        </a:p>
      </dgm:t>
    </dgm:pt>
    <dgm:pt modelId="{8A99B47C-0138-4748-A4A1-A727AA8672EA}">
      <dgm:prSet/>
      <dgm:spPr/>
      <dgm:t>
        <a:bodyPr/>
        <a:lstStyle/>
        <a:p>
          <a:r>
            <a:rPr lang="en-US" dirty="0" smtClean="0"/>
            <a:t>Partners</a:t>
          </a:r>
          <a:endParaRPr lang="en-US" dirty="0"/>
        </a:p>
      </dgm:t>
    </dgm:pt>
    <dgm:pt modelId="{557AA34A-17CC-419C-9DAB-C6FBBD5C2F00}" type="parTrans" cxnId="{41ABE8B7-7520-4B77-B46C-F261AD340D44}">
      <dgm:prSet/>
      <dgm:spPr/>
      <dgm:t>
        <a:bodyPr/>
        <a:lstStyle/>
        <a:p>
          <a:endParaRPr lang="en-US"/>
        </a:p>
      </dgm:t>
    </dgm:pt>
    <dgm:pt modelId="{D45A89C7-3B40-4F2B-9E10-223B0670D2A4}" type="sibTrans" cxnId="{41ABE8B7-7520-4B77-B46C-F261AD340D44}">
      <dgm:prSet/>
      <dgm:spPr/>
      <dgm:t>
        <a:bodyPr/>
        <a:lstStyle/>
        <a:p>
          <a:endParaRPr lang="en-US"/>
        </a:p>
      </dgm:t>
    </dgm:pt>
    <dgm:pt modelId="{9B2F20C1-DA2B-477F-B39D-6C4F0935E641}">
      <dgm:prSet/>
      <dgm:spPr/>
      <dgm:t>
        <a:bodyPr/>
        <a:lstStyle/>
        <a:p>
          <a:r>
            <a:rPr lang="en-US" b="1" dirty="0" smtClean="0"/>
            <a:t>People</a:t>
          </a:r>
          <a:endParaRPr lang="en-US" b="1" dirty="0"/>
        </a:p>
      </dgm:t>
    </dgm:pt>
    <dgm:pt modelId="{A48C932D-6EEA-4119-ADAA-A6BF0F1620CA}" type="parTrans" cxnId="{B613A28C-737E-4AE7-832C-AB7474F822B8}">
      <dgm:prSet/>
      <dgm:spPr/>
      <dgm:t>
        <a:bodyPr/>
        <a:lstStyle/>
        <a:p>
          <a:endParaRPr lang="en-US"/>
        </a:p>
      </dgm:t>
    </dgm:pt>
    <dgm:pt modelId="{5A49B722-8671-45DF-BEA5-297ECC8F2E4F}" type="sibTrans" cxnId="{B613A28C-737E-4AE7-832C-AB7474F822B8}">
      <dgm:prSet/>
      <dgm:spPr/>
      <dgm:t>
        <a:bodyPr/>
        <a:lstStyle/>
        <a:p>
          <a:endParaRPr lang="en-US"/>
        </a:p>
      </dgm:t>
    </dgm:pt>
    <dgm:pt modelId="{960DA4AA-2A8D-49EF-9F3F-FB9FB0C034E2}" type="pres">
      <dgm:prSet presAssocID="{CB33C8B4-378B-4C7F-9E48-09BEEB180A48}" presName="compositeShape" presStyleCnt="0">
        <dgm:presLayoutVars>
          <dgm:chMax val="7"/>
          <dgm:dir/>
          <dgm:resizeHandles val="exact"/>
        </dgm:presLayoutVars>
      </dgm:prSet>
      <dgm:spPr/>
    </dgm:pt>
    <dgm:pt modelId="{9D21498D-35D1-415B-8C93-A3763E250D63}" type="pres">
      <dgm:prSet presAssocID="{DDD22E30-9E34-4BEF-9E19-5E8DA83A2CFF}" presName="circ1" presStyleLbl="vennNode1" presStyleIdx="0" presStyleCnt="4"/>
      <dgm:spPr/>
      <dgm:t>
        <a:bodyPr/>
        <a:lstStyle/>
        <a:p>
          <a:endParaRPr lang="en-US"/>
        </a:p>
      </dgm:t>
    </dgm:pt>
    <dgm:pt modelId="{CC50BE2B-3032-4B27-8D2D-E722FA996C72}" type="pres">
      <dgm:prSet presAssocID="{DDD22E30-9E34-4BEF-9E19-5E8DA83A2CFF}" presName="circ1Tx" presStyleLbl="revTx" presStyleIdx="0" presStyleCnt="0">
        <dgm:presLayoutVars>
          <dgm:chMax val="0"/>
          <dgm:chPref val="0"/>
          <dgm:bulletEnabled val="1"/>
        </dgm:presLayoutVars>
      </dgm:prSet>
      <dgm:spPr/>
      <dgm:t>
        <a:bodyPr/>
        <a:lstStyle/>
        <a:p>
          <a:endParaRPr lang="en-US"/>
        </a:p>
      </dgm:t>
    </dgm:pt>
    <dgm:pt modelId="{6968A496-A529-44B7-9B7A-0A0951E57498}" type="pres">
      <dgm:prSet presAssocID="{502FFDE9-4B50-49F0-BF8D-0D8F5DBECFC2}" presName="circ2" presStyleLbl="vennNode1" presStyleIdx="1" presStyleCnt="4" custLinFactNeighborX="327" custLinFactNeighborY="298"/>
      <dgm:spPr/>
      <dgm:t>
        <a:bodyPr/>
        <a:lstStyle/>
        <a:p>
          <a:endParaRPr lang="id-ID"/>
        </a:p>
      </dgm:t>
    </dgm:pt>
    <dgm:pt modelId="{0957C02F-DFD7-4F6E-A953-330BD012735A}" type="pres">
      <dgm:prSet presAssocID="{502FFDE9-4B50-49F0-BF8D-0D8F5DBECFC2}" presName="circ2Tx" presStyleLbl="revTx" presStyleIdx="0" presStyleCnt="0">
        <dgm:presLayoutVars>
          <dgm:chMax val="0"/>
          <dgm:chPref val="0"/>
          <dgm:bulletEnabled val="1"/>
        </dgm:presLayoutVars>
      </dgm:prSet>
      <dgm:spPr/>
      <dgm:t>
        <a:bodyPr/>
        <a:lstStyle/>
        <a:p>
          <a:endParaRPr lang="id-ID"/>
        </a:p>
      </dgm:t>
    </dgm:pt>
    <dgm:pt modelId="{6E2DD7AC-3E48-4D49-9D55-07F13B6E52DF}" type="pres">
      <dgm:prSet presAssocID="{8A99B47C-0138-4748-A4A1-A727AA8672EA}" presName="circ3" presStyleLbl="vennNode1" presStyleIdx="2" presStyleCnt="4"/>
      <dgm:spPr/>
      <dgm:t>
        <a:bodyPr/>
        <a:lstStyle/>
        <a:p>
          <a:endParaRPr lang="id-ID"/>
        </a:p>
      </dgm:t>
    </dgm:pt>
    <dgm:pt modelId="{F97704C3-3985-4071-A109-BF09E08B66A7}" type="pres">
      <dgm:prSet presAssocID="{8A99B47C-0138-4748-A4A1-A727AA8672EA}" presName="circ3Tx" presStyleLbl="revTx" presStyleIdx="0" presStyleCnt="0">
        <dgm:presLayoutVars>
          <dgm:chMax val="0"/>
          <dgm:chPref val="0"/>
          <dgm:bulletEnabled val="1"/>
        </dgm:presLayoutVars>
      </dgm:prSet>
      <dgm:spPr/>
      <dgm:t>
        <a:bodyPr/>
        <a:lstStyle/>
        <a:p>
          <a:endParaRPr lang="id-ID"/>
        </a:p>
      </dgm:t>
    </dgm:pt>
    <dgm:pt modelId="{D1FC5062-2E6A-4EE4-AFC1-33B660FF239A}" type="pres">
      <dgm:prSet presAssocID="{9B2F20C1-DA2B-477F-B39D-6C4F0935E641}" presName="circ4" presStyleLbl="vennNode1" presStyleIdx="3" presStyleCnt="4"/>
      <dgm:spPr/>
      <dgm:t>
        <a:bodyPr/>
        <a:lstStyle/>
        <a:p>
          <a:endParaRPr lang="id-ID"/>
        </a:p>
      </dgm:t>
    </dgm:pt>
    <dgm:pt modelId="{0E7980C8-169A-4679-A38E-977E32523FC8}" type="pres">
      <dgm:prSet presAssocID="{9B2F20C1-DA2B-477F-B39D-6C4F0935E641}" presName="circ4Tx" presStyleLbl="revTx" presStyleIdx="0" presStyleCnt="0">
        <dgm:presLayoutVars>
          <dgm:chMax val="0"/>
          <dgm:chPref val="0"/>
          <dgm:bulletEnabled val="1"/>
        </dgm:presLayoutVars>
      </dgm:prSet>
      <dgm:spPr/>
      <dgm:t>
        <a:bodyPr/>
        <a:lstStyle/>
        <a:p>
          <a:endParaRPr lang="id-ID"/>
        </a:p>
      </dgm:t>
    </dgm:pt>
  </dgm:ptLst>
  <dgm:cxnLst>
    <dgm:cxn modelId="{D5EDF909-0BF9-4CDA-9636-8D23E4CBC451}" type="presOf" srcId="{502FFDE9-4B50-49F0-BF8D-0D8F5DBECFC2}" destId="{6968A496-A529-44B7-9B7A-0A0951E57498}" srcOrd="0" destOrd="0" presId="urn:microsoft.com/office/officeart/2005/8/layout/venn1"/>
    <dgm:cxn modelId="{60F85C86-DF82-42D7-B150-B7BB5DAA3001}" type="presOf" srcId="{9B2F20C1-DA2B-477F-B39D-6C4F0935E641}" destId="{D1FC5062-2E6A-4EE4-AFC1-33B660FF239A}" srcOrd="0" destOrd="0" presId="urn:microsoft.com/office/officeart/2005/8/layout/venn1"/>
    <dgm:cxn modelId="{41ABE8B7-7520-4B77-B46C-F261AD340D44}" srcId="{CB33C8B4-378B-4C7F-9E48-09BEEB180A48}" destId="{8A99B47C-0138-4748-A4A1-A727AA8672EA}" srcOrd="2" destOrd="0" parTransId="{557AA34A-17CC-419C-9DAB-C6FBBD5C2F00}" sibTransId="{D45A89C7-3B40-4F2B-9E10-223B0670D2A4}"/>
    <dgm:cxn modelId="{5320847D-1E5F-4E4D-ACE6-7C7883BF5413}" type="presOf" srcId="{9B2F20C1-DA2B-477F-B39D-6C4F0935E641}" destId="{0E7980C8-169A-4679-A38E-977E32523FC8}" srcOrd="1" destOrd="0" presId="urn:microsoft.com/office/officeart/2005/8/layout/venn1"/>
    <dgm:cxn modelId="{7674011B-C61F-4535-A5A9-4C63350B1E83}" type="presOf" srcId="{CB33C8B4-378B-4C7F-9E48-09BEEB180A48}" destId="{960DA4AA-2A8D-49EF-9F3F-FB9FB0C034E2}" srcOrd="0" destOrd="0" presId="urn:microsoft.com/office/officeart/2005/8/layout/venn1"/>
    <dgm:cxn modelId="{7B149B73-E3F6-4B89-99E7-03C50DE55CC1}" type="presOf" srcId="{8A99B47C-0138-4748-A4A1-A727AA8672EA}" destId="{F97704C3-3985-4071-A109-BF09E08B66A7}" srcOrd="1" destOrd="0" presId="urn:microsoft.com/office/officeart/2005/8/layout/venn1"/>
    <dgm:cxn modelId="{3F53CE88-FBB6-4B37-A202-5C1E6B1F58A4}" type="presOf" srcId="{8A99B47C-0138-4748-A4A1-A727AA8672EA}" destId="{6E2DD7AC-3E48-4D49-9D55-07F13B6E52DF}" srcOrd="0" destOrd="0" presId="urn:microsoft.com/office/officeart/2005/8/layout/venn1"/>
    <dgm:cxn modelId="{B613A28C-737E-4AE7-832C-AB7474F822B8}" srcId="{CB33C8B4-378B-4C7F-9E48-09BEEB180A48}" destId="{9B2F20C1-DA2B-477F-B39D-6C4F0935E641}" srcOrd="3" destOrd="0" parTransId="{A48C932D-6EEA-4119-ADAA-A6BF0F1620CA}" sibTransId="{5A49B722-8671-45DF-BEA5-297ECC8F2E4F}"/>
    <dgm:cxn modelId="{BFABFE85-728A-464E-97B0-818B272632D7}" srcId="{CB33C8B4-378B-4C7F-9E48-09BEEB180A48}" destId="{DDD22E30-9E34-4BEF-9E19-5E8DA83A2CFF}" srcOrd="0" destOrd="0" parTransId="{BA8822D5-2484-42F2-A049-942D50575C00}" sibTransId="{4501C6EC-3757-4DC9-8BCD-A62C73EEA0A4}"/>
    <dgm:cxn modelId="{8476EA0A-8330-4C7C-825F-A0E29FE4DA3F}" type="presOf" srcId="{502FFDE9-4B50-49F0-BF8D-0D8F5DBECFC2}" destId="{0957C02F-DFD7-4F6E-A953-330BD012735A}" srcOrd="1" destOrd="0" presId="urn:microsoft.com/office/officeart/2005/8/layout/venn1"/>
    <dgm:cxn modelId="{987A0076-FD88-4612-9481-0EE9EDF39CB6}" srcId="{CB33C8B4-378B-4C7F-9E48-09BEEB180A48}" destId="{502FFDE9-4B50-49F0-BF8D-0D8F5DBECFC2}" srcOrd="1" destOrd="0" parTransId="{238CC4FD-47C1-4731-9EFA-F7004FEA1519}" sibTransId="{AAEBDE6B-D64C-44F0-89C0-77C6F7049966}"/>
    <dgm:cxn modelId="{A69E840B-0122-475B-8AFA-A20BCE3EE08C}" type="presOf" srcId="{DDD22E30-9E34-4BEF-9E19-5E8DA83A2CFF}" destId="{9D21498D-35D1-415B-8C93-A3763E250D63}" srcOrd="0" destOrd="0" presId="urn:microsoft.com/office/officeart/2005/8/layout/venn1"/>
    <dgm:cxn modelId="{1FC70365-C298-4C88-83D2-6F004585E989}" type="presOf" srcId="{DDD22E30-9E34-4BEF-9E19-5E8DA83A2CFF}" destId="{CC50BE2B-3032-4B27-8D2D-E722FA996C72}" srcOrd="1" destOrd="0" presId="urn:microsoft.com/office/officeart/2005/8/layout/venn1"/>
    <dgm:cxn modelId="{A83657C7-A137-4CD7-A607-17ADFF3CF345}" type="presParOf" srcId="{960DA4AA-2A8D-49EF-9F3F-FB9FB0C034E2}" destId="{9D21498D-35D1-415B-8C93-A3763E250D63}" srcOrd="0" destOrd="0" presId="urn:microsoft.com/office/officeart/2005/8/layout/venn1"/>
    <dgm:cxn modelId="{BDF6D523-C6A6-491B-B259-2EC269B0508B}" type="presParOf" srcId="{960DA4AA-2A8D-49EF-9F3F-FB9FB0C034E2}" destId="{CC50BE2B-3032-4B27-8D2D-E722FA996C72}" srcOrd="1" destOrd="0" presId="urn:microsoft.com/office/officeart/2005/8/layout/venn1"/>
    <dgm:cxn modelId="{4D2B5465-A874-4047-9246-F1D28A92EF18}" type="presParOf" srcId="{960DA4AA-2A8D-49EF-9F3F-FB9FB0C034E2}" destId="{6968A496-A529-44B7-9B7A-0A0951E57498}" srcOrd="2" destOrd="0" presId="urn:microsoft.com/office/officeart/2005/8/layout/venn1"/>
    <dgm:cxn modelId="{617C81DB-E672-4BD4-B8A5-819B952FE62D}" type="presParOf" srcId="{960DA4AA-2A8D-49EF-9F3F-FB9FB0C034E2}" destId="{0957C02F-DFD7-4F6E-A953-330BD012735A}" srcOrd="3" destOrd="0" presId="urn:microsoft.com/office/officeart/2005/8/layout/venn1"/>
    <dgm:cxn modelId="{BFA30EF4-83F0-4ED7-8AE5-BF78676B0351}" type="presParOf" srcId="{960DA4AA-2A8D-49EF-9F3F-FB9FB0C034E2}" destId="{6E2DD7AC-3E48-4D49-9D55-07F13B6E52DF}" srcOrd="4" destOrd="0" presId="urn:microsoft.com/office/officeart/2005/8/layout/venn1"/>
    <dgm:cxn modelId="{0BC1F4AF-DDD3-41B8-9DF5-9C06F9C1D4B4}" type="presParOf" srcId="{960DA4AA-2A8D-49EF-9F3F-FB9FB0C034E2}" destId="{F97704C3-3985-4071-A109-BF09E08B66A7}" srcOrd="5" destOrd="0" presId="urn:microsoft.com/office/officeart/2005/8/layout/venn1"/>
    <dgm:cxn modelId="{3CF37183-98C0-4678-84FB-4DF5EBE06A4A}" type="presParOf" srcId="{960DA4AA-2A8D-49EF-9F3F-FB9FB0C034E2}" destId="{D1FC5062-2E6A-4EE4-AFC1-33B660FF239A}" srcOrd="6" destOrd="0" presId="urn:microsoft.com/office/officeart/2005/8/layout/venn1"/>
    <dgm:cxn modelId="{665E2305-A7B1-41CF-8A2A-C018DA3D18F8}" type="presParOf" srcId="{960DA4AA-2A8D-49EF-9F3F-FB9FB0C034E2}" destId="{0E7980C8-169A-4679-A38E-977E32523FC8}"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CaptionedPictures">
  <dgm:title val=""/>
  <dgm:desc val=""/>
  <dgm:catLst>
    <dgm:cat type="picture" pri="5000"/>
    <dgm:cat type="pictureconvert" pri="5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60" srcId="0" destId="10" srcOrd="0" destOrd="0"/>
        <dgm:cxn modelId="12" srcId="10" destId="11" srcOrd="0" destOrd="0"/>
        <dgm:cxn modelId="7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 modelId="90" srcId="0" destId="40" srcOrd="3" destOrd="0"/>
        <dgm:cxn modelId="42" srcId="40" destId="41" srcOrd="0" destOrd="0"/>
      </dgm:cxnLst>
      <dgm:bg/>
      <dgm:whole/>
    </dgm:dataModel>
  </dgm:clrData>
  <dgm:layoutNode name="Name0">
    <dgm:varLst>
      <dgm:chMax/>
      <dgm:chPref/>
      <dgm:dir/>
    </dgm:varLst>
    <dgm:choose name="Name1">
      <dgm:if name="Name2" func="var" arg="dir" op="equ" val="norm">
        <dgm:alg type="snake">
          <dgm:param type="off" val="ctr"/>
        </dgm:alg>
      </dgm:if>
      <dgm:else name="Name3">
        <dgm:alg type="snake">
          <dgm:param type="grDir" val="tR"/>
          <dgm:param type="off" val="ctr"/>
        </dgm:alg>
      </dgm:else>
    </dgm:choose>
    <dgm:shape xmlns:r="http://schemas.openxmlformats.org/officeDocument/2006/relationships" r:blip="">
      <dgm:adjLst/>
    </dgm:shape>
    <dgm:constrLst>
      <dgm:constr type="primFontSz" for="des" forName="Parent" op="equ"/>
      <dgm:constr type="primFontSz" for="des" forName="Child" refType="primFontSz" refFor="des" refForName="Parent" op="lte"/>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varLst>
          <dgm:chMax val="1"/>
          <dgm:chPref val="1"/>
        </dgm:varLst>
        <dgm:alg type="composite">
          <dgm:param type="ar" val="0.85"/>
        </dgm:alg>
        <dgm:shape xmlns:r="http://schemas.openxmlformats.org/officeDocument/2006/relationships" r:blip="">
          <dgm:adjLst/>
        </dgm:shape>
        <dgm:constrLst>
          <dgm:constr type="l" for="ch" forName="Accent" refType="w" fact="0"/>
          <dgm:constr type="t" for="ch" forName="Accent" refType="h" fact="0"/>
          <dgm:constr type="w" for="ch" forName="Accent" refType="w"/>
          <dgm:constr type="h" for="ch" forName="Accent" refType="h"/>
          <dgm:constr type="l" for="ch" forName="Image" refType="w" fact="0.05"/>
          <dgm:constr type="t" for="ch" forName="Image" refType="h" fact="0.04"/>
          <dgm:constr type="w" for="ch" forName="Image" refType="w" fact="0.9"/>
          <dgm:constr type="h" for="ch" forName="Image" refType="h" fact="0.65"/>
          <dgm:constr type="l" for="ch" forName="ChildComposite" refType="w" fact="0.05"/>
          <dgm:constr type="t" for="ch" forName="ChildComposite" refType="h" fact="0.69"/>
          <dgm:constr type="w" for="ch" forName="ChildComposite" refType="w" fact="0.9"/>
          <dgm:constr type="h" for="ch" forName="ChildComposite" refType="h" fact="0.27"/>
        </dgm:constrLst>
        <dgm:layoutNode name="Accent" styleLbl="trAlignAcc1">
          <dgm:varLst>
            <dgm:chMax val="0"/>
            <dgm:chPref val="0"/>
          </dgm:varLst>
          <dgm:alg type="sp"/>
          <dgm:shape xmlns:r="http://schemas.openxmlformats.org/officeDocument/2006/relationships" type="rect" r:blip="">
            <dgm:adjLst/>
          </dgm:shape>
          <dgm:presOf/>
        </dgm:layoutNode>
        <dgm:layoutNode name="Image" styleLbl="alignImgPlace1">
          <dgm:varLst>
            <dgm:chMax val="0"/>
            <dgm:chPref val="0"/>
          </dgm:varLst>
          <dgm:alg type="sp"/>
          <dgm:shape xmlns:r="http://schemas.openxmlformats.org/officeDocument/2006/relationships" type="rect" r:blip="" blipPhldr="1">
            <dgm:adjLst/>
          </dgm:shape>
          <dgm:presOf/>
        </dgm:layoutNode>
        <dgm:layoutNode name="ChildComposite">
          <dgm:alg type="composite"/>
          <dgm:shape xmlns:r="http://schemas.openxmlformats.org/officeDocument/2006/relationships" r:blip="">
            <dgm:adjLst/>
          </dgm:shape>
          <dgm:choose name="Name4">
            <dgm:if name="Name5" axis="ch" ptType="node" func="cnt" op="gte" val="1">
              <dgm:constrLst>
                <dgm:constr type="l" for="ch" forName="Parent" refType="w" fact="0"/>
                <dgm:constr type="t" for="ch" forName="Parent" refType="h" fact="0"/>
                <dgm:constr type="w" for="ch" forName="Parent" refType="w"/>
                <dgm:constr type="h" for="ch" forName="Parent" refType="h" fact="0.3704"/>
                <dgm:constr type="l" for="ch" forName="Child" refType="w" fact="0"/>
                <dgm:constr type="t" for="ch" forName="Child" refType="h" fact="0.3704"/>
                <dgm:constr type="w" for="ch" forName="Child" refType="w"/>
                <dgm:constr type="h" for="ch" forName="Child" refType="h" fact="0.6296"/>
              </dgm:constrLst>
            </dgm:if>
            <dgm:else name="Name6">
              <dgm:constrLst>
                <dgm:constr type="l" for="ch" forName="Parent" refType="w" fact="0"/>
                <dgm:constr type="t" for="ch" forName="Parent" refType="h" fact="0"/>
                <dgm:constr type="w" for="ch" forName="Parent" refType="w"/>
                <dgm:constr type="h" for="ch" forName="Parent" refType="h"/>
                <dgm:constr type="l" for="ch" forName="Child" refType="w" fact="0"/>
                <dgm:constr type="t" for="ch" forName="Child" refType="h" fact="0"/>
                <dgm:constr type="w" for="ch" forName="Child" refType="w" fact="0"/>
                <dgm:constr type="h" for="ch" forName="Child" refType="h" fact="0"/>
              </dgm:constrLst>
            </dgm:else>
          </dgm:choose>
          <dgm:layoutNode name="Child" styleLbl="node1">
            <dgm:varLst>
              <dgm:chMax val="0"/>
              <dgm:chPref val="0"/>
              <dgm:bulletEnabled val="1"/>
            </dgm:varLst>
            <dgm:choose name="Name7">
              <dgm:if name="Name8" axis="ch" ptType="node" func="cnt" op="gt" val="1">
                <dgm:alg type="tx">
                  <dgm:param type="parTxLTRAlign" val="l"/>
                  <dgm:param type="parTxRTLAlign" val="r"/>
                  <dgm:param type="txAnchorVert" val="mid"/>
                  <dgm:param type="txAnchorVertCh" val="mid"/>
                </dgm:alg>
              </dgm:if>
              <dgm:else name="Name9">
                <dgm:alg type="tx">
                  <dgm:param type="parTxLTRAlign" val="ctr"/>
                  <dgm:param type="parTxRTLAlign" val="ctr"/>
                  <dgm:param type="shpTxLTRAlignCh" val="l"/>
                  <dgm:param type="shpTxRTLAlignCh" val="r"/>
                  <dgm:param type="txAnchorVert" val="mid"/>
                  <dgm:param type="txAnchorVertCh" val="mid"/>
                </dgm:alg>
              </dgm:else>
            </dgm:choose>
            <dgm:choose name="Name10">
              <dgm:if name="Name11" axis="ch" ptType="node" func="cnt" op="gte" val="1">
                <dgm:shape xmlns:r="http://schemas.openxmlformats.org/officeDocument/2006/relationships" type="rect" r:blip="">
                  <dgm:adjLst/>
                </dgm:shape>
              </dgm:if>
              <dgm:else name="Name12">
                <dgm:shape xmlns:r="http://schemas.openxmlformats.org/officeDocument/2006/relationships" type="rect" r:blip="" hideGeom="1">
                  <dgm:adjLst/>
                </dgm:shape>
              </dgm:else>
            </dgm:choose>
            <dgm:choose name="Name13">
              <dgm:if name="Name14" axis="ch" ptType="node" func="cnt" op="gte" val="1">
                <dgm:presOf axis="des" ptType="node"/>
              </dgm:if>
              <dgm:else name="Name15">
                <dgm:presOf/>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 styleLbl="revTx">
            <dgm:varLst>
              <dgm:chMax val="1"/>
              <dgm:chPref val="0"/>
              <dgm:bulletEnabled val="1"/>
            </dgm:varLst>
            <dgm:alg type="tx">
              <dgm:param type="shpTxLTRAlignCh" val="ctr"/>
              <dgm:param type="txAnchorVert" val="mid"/>
            </dgm:alg>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89B08-1538-4113-90C9-F2338E2369F1}" type="datetimeFigureOut">
              <a:rPr lang="en-US" smtClean="0"/>
              <a:t>5/5/2018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81790-C7EF-4152-98C3-FAE201F9BDFF}" type="slidenum">
              <a:rPr lang="en-US" smtClean="0"/>
              <a:t>‹#›</a:t>
            </a:fld>
            <a:endParaRPr lang="en-US"/>
          </a:p>
        </p:txBody>
      </p:sp>
    </p:spTree>
    <p:extLst>
      <p:ext uri="{BB962C8B-B14F-4D97-AF65-F5344CB8AC3E}">
        <p14:creationId xmlns:p14="http://schemas.microsoft.com/office/powerpoint/2010/main" val="21211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E778CD-19A0-48F6-BC94-C84209C3805D}" type="slidenum">
              <a:rPr lang="en-US"/>
              <a:pPr/>
              <a:t>2</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56451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normAutofit/>
          </a:bodyPr>
          <a:lstStyle/>
          <a:p>
            <a:r>
              <a:rPr lang="en-US" sz="1100" dirty="0"/>
              <a:t>Reduce Total Cost of Ownership (TCO) by ensuring that all aspects of services, processes and technology are designed properly and implementing against the design</a:t>
            </a:r>
          </a:p>
          <a:p>
            <a:r>
              <a:rPr lang="en-US" sz="1100" dirty="0"/>
              <a:t>Improve quality and consistency of service because services are designed within the corporate strategy , architectures and constraints</a:t>
            </a:r>
          </a:p>
          <a:p>
            <a:r>
              <a:rPr lang="en-US" sz="1100" dirty="0"/>
              <a:t>Easier implementation of new or changed services due to having comprehensive Service Design Packages that can be used by Service Transition</a:t>
            </a:r>
          </a:p>
          <a:p>
            <a:r>
              <a:rPr lang="en-US" sz="1100" dirty="0"/>
              <a:t>Improve service alignment to business need </a:t>
            </a:r>
            <a:r>
              <a:rPr lang="id-ID" sz="1100" dirty="0"/>
              <a:t>(S</a:t>
            </a:r>
            <a:r>
              <a:rPr lang="en-US" sz="1100" dirty="0" err="1"/>
              <a:t>ervice</a:t>
            </a:r>
            <a:r>
              <a:rPr lang="en-US" sz="1100" dirty="0"/>
              <a:t> designing again</a:t>
            </a:r>
            <a:r>
              <a:rPr lang="id-ID" sz="1100" dirty="0"/>
              <a:t>s</a:t>
            </a:r>
            <a:r>
              <a:rPr lang="en-US" sz="1100" dirty="0"/>
              <a:t>t Portfolio requirements to meet documented business need)‏</a:t>
            </a:r>
          </a:p>
          <a:p>
            <a:r>
              <a:rPr lang="en-US" sz="1100" dirty="0"/>
              <a:t>More effective service performance due to incorporation and recognition of Capacity, Financial Availability and IT Service Continuity plans  during Design </a:t>
            </a:r>
          </a:p>
          <a:p>
            <a:r>
              <a:rPr lang="en-US" sz="1100" dirty="0"/>
              <a:t>Improve IT governance</a:t>
            </a:r>
          </a:p>
          <a:p>
            <a:r>
              <a:rPr lang="en-US" sz="1100" dirty="0"/>
              <a:t>More effective Service Management, as processes will be designed with optimal quality and cost </a:t>
            </a:r>
            <a:r>
              <a:rPr lang="en-US" sz="1100" dirty="0" err="1"/>
              <a:t>effectiv</a:t>
            </a:r>
            <a:r>
              <a:rPr lang="id-ID" sz="1100" dirty="0"/>
              <a:t>e</a:t>
            </a:r>
            <a:r>
              <a:rPr lang="en-US" sz="1100" dirty="0" err="1"/>
              <a:t>ness</a:t>
            </a:r>
            <a:endParaRPr lang="en-US" sz="1100" dirty="0"/>
          </a:p>
          <a:p>
            <a:r>
              <a:rPr lang="en-US" sz="1100" dirty="0"/>
              <a:t>Improve information &amp; decision making through having better measurements an metrics 'designed in'</a:t>
            </a:r>
          </a:p>
          <a:p>
            <a:endParaRPr lang="id-ID"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13</a:t>
            </a:fld>
            <a:endParaRPr lang="en-US"/>
          </a:p>
        </p:txBody>
      </p:sp>
    </p:spTree>
    <p:extLst>
      <p:ext uri="{BB962C8B-B14F-4D97-AF65-F5344CB8AC3E}">
        <p14:creationId xmlns:p14="http://schemas.microsoft.com/office/powerpoint/2010/main" val="4067690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D702F-2C46-40BA-9B49-32523EFC9BCF}" type="slidenum">
              <a:rPr lang="en-US"/>
              <a:pPr/>
              <a:t>17</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lnSpc>
                <a:spcPct val="80000"/>
              </a:lnSpc>
            </a:pPr>
            <a:endParaRPr lang="en-US" sz="900"/>
          </a:p>
        </p:txBody>
      </p:sp>
    </p:spTree>
    <p:extLst>
      <p:ext uri="{BB962C8B-B14F-4D97-AF65-F5344CB8AC3E}">
        <p14:creationId xmlns:p14="http://schemas.microsoft.com/office/powerpoint/2010/main" val="3125127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E8AED2-41E9-4E73-87F4-7DD1DC588AD7}" type="slidenum">
              <a:rPr lang="en-US"/>
              <a:pPr/>
              <a:t>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pPr marL="228600" indent="-228600">
              <a:lnSpc>
                <a:spcPct val="80000"/>
              </a:lnSpc>
              <a:buFontTx/>
              <a:buChar char="•"/>
            </a:pPr>
            <a:endParaRPr lang="en-US" sz="800"/>
          </a:p>
        </p:txBody>
      </p:sp>
    </p:spTree>
    <p:extLst>
      <p:ext uri="{BB962C8B-B14F-4D97-AF65-F5344CB8AC3E}">
        <p14:creationId xmlns:p14="http://schemas.microsoft.com/office/powerpoint/2010/main" val="2304878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861AF5-FC27-4D1E-A5B5-9959FDC7769D}" type="slidenum">
              <a:rPr lang="en-US"/>
              <a:pPr/>
              <a:t>4</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08536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2ED035-C878-4410-B1A2-41999E40E5A1}" type="slidenum">
              <a:rPr lang="en-US"/>
              <a:pPr/>
              <a:t>5</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a:lnSpc>
                <a:spcPct val="80000"/>
              </a:lnSpc>
            </a:pPr>
            <a:endParaRPr lang="en-US" sz="800"/>
          </a:p>
        </p:txBody>
      </p:sp>
    </p:spTree>
    <p:extLst>
      <p:ext uri="{BB962C8B-B14F-4D97-AF65-F5344CB8AC3E}">
        <p14:creationId xmlns:p14="http://schemas.microsoft.com/office/powerpoint/2010/main" val="4195445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B3CE4C-E4F7-4946-80DE-CB8570ED29A2}" type="slidenum">
              <a:rPr lang="en-US"/>
              <a:pPr/>
              <a:t>6</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pPr marL="228600" indent="-228600"/>
            <a:endParaRPr lang="en-US"/>
          </a:p>
        </p:txBody>
      </p:sp>
    </p:spTree>
    <p:extLst>
      <p:ext uri="{BB962C8B-B14F-4D97-AF65-F5344CB8AC3E}">
        <p14:creationId xmlns:p14="http://schemas.microsoft.com/office/powerpoint/2010/main" val="2416886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3727E-39C5-40EC-9DF8-36683C2D3E1D}" type="slidenum">
              <a:rPr lang="en-US"/>
              <a:pPr/>
              <a:t>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2693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C4C15-DF55-4932-9AAA-30829C83DFE3}" type="slidenum">
              <a:rPr lang="en-US"/>
              <a:pPr/>
              <a:t>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a:lnSpc>
                <a:spcPct val="80000"/>
              </a:lnSpc>
            </a:pPr>
            <a:endParaRPr lang="en-US" sz="1000"/>
          </a:p>
        </p:txBody>
      </p:sp>
    </p:spTree>
    <p:extLst>
      <p:ext uri="{BB962C8B-B14F-4D97-AF65-F5344CB8AC3E}">
        <p14:creationId xmlns:p14="http://schemas.microsoft.com/office/powerpoint/2010/main" val="1914261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A92484-B94B-4FDD-9B73-2E66E2C0C929}" type="slidenum">
              <a:rPr lang="en-US"/>
              <a:pPr/>
              <a:t>9</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lnSpc>
                <a:spcPct val="80000"/>
              </a:lnSpc>
            </a:pPr>
            <a:endParaRPr lang="en-US" sz="800"/>
          </a:p>
        </p:txBody>
      </p:sp>
    </p:spTree>
    <p:extLst>
      <p:ext uri="{BB962C8B-B14F-4D97-AF65-F5344CB8AC3E}">
        <p14:creationId xmlns:p14="http://schemas.microsoft.com/office/powerpoint/2010/main" val="3074554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637" y="4343693"/>
            <a:ext cx="5486726" cy="4113922"/>
          </a:xfrm>
          <a:prstGeom prst="rect">
            <a:avLst/>
          </a:prstGeom>
        </p:spPr>
        <p:txBody>
          <a:bodyPr/>
          <a:lstStyle/>
          <a:p>
            <a:pPr defTabSz="864931" eaLnBrk="0" fontAlgn="base" hangingPunct="0">
              <a:spcBef>
                <a:spcPct val="30000"/>
              </a:spcBef>
              <a:spcAft>
                <a:spcPct val="0"/>
              </a:spcAft>
              <a:defRPr/>
            </a:pPr>
            <a:r>
              <a:rPr lang="en-US" sz="1700" dirty="0"/>
              <a:t>Service Design translate strategic plans and objectives and creates the </a:t>
            </a:r>
            <a:r>
              <a:rPr lang="en-US" sz="1700" i="1" dirty="0"/>
              <a:t>design </a:t>
            </a:r>
            <a:r>
              <a:rPr lang="id-ID" sz="1700" i="1" dirty="0"/>
              <a:t>s</a:t>
            </a:r>
            <a:r>
              <a:rPr lang="en-US" sz="1700" i="1" dirty="0" err="1"/>
              <a:t>pecifications</a:t>
            </a:r>
            <a:r>
              <a:rPr lang="en-US" sz="1700" i="1" dirty="0"/>
              <a:t> </a:t>
            </a:r>
            <a:r>
              <a:rPr lang="en-US" sz="1700" dirty="0"/>
              <a:t>for execution through Service Transition and Operation</a:t>
            </a:r>
          </a:p>
          <a:p>
            <a:endParaRPr lang="en-US" dirty="0"/>
          </a:p>
        </p:txBody>
      </p:sp>
      <p:sp>
        <p:nvSpPr>
          <p:cNvPr id="4" name="Slide Number Placeholder 3"/>
          <p:cNvSpPr>
            <a:spLocks noGrp="1"/>
          </p:cNvSpPr>
          <p:nvPr>
            <p:ph type="sldNum" sz="quarter" idx="10"/>
          </p:nvPr>
        </p:nvSpPr>
        <p:spPr/>
        <p:txBody>
          <a:bodyPr/>
          <a:lstStyle/>
          <a:p>
            <a:pPr>
              <a:defRPr/>
            </a:pPr>
            <a:fld id="{7F849789-EF22-4F7B-A21A-E40A043EE6CC}" type="slidenum">
              <a:rPr lang="en-US" smtClean="0"/>
              <a:pPr>
                <a:defRPr/>
              </a:pPr>
              <a:t>11</a:t>
            </a:fld>
            <a:endParaRPr lang="en-US"/>
          </a:p>
        </p:txBody>
      </p:sp>
    </p:spTree>
    <p:extLst>
      <p:ext uri="{BB962C8B-B14F-4D97-AF65-F5344CB8AC3E}">
        <p14:creationId xmlns:p14="http://schemas.microsoft.com/office/powerpoint/2010/main" val="314559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CDDB436-260C-43CD-8512-DE7030A248A2}" type="datetimeFigureOut">
              <a:rPr lang="en-US" smtClean="0"/>
              <a:t>5/5/2018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34AD339-048C-402E-9736-C92A66F0D4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DDB436-260C-43CD-8512-DE7030A248A2}"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DDB436-260C-43CD-8512-DE7030A248A2}"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1408" y="81229"/>
            <a:ext cx="8957241" cy="786755"/>
          </a:xfrm>
        </p:spPr>
        <p:txBody>
          <a:bodyPr lIns="136063" tIns="68031" rIns="136063" bIns="68031"/>
          <a:lstStyle/>
          <a:p>
            <a:r>
              <a:rPr lang="en-US"/>
              <a:t>Click to edit Master title style</a:t>
            </a:r>
          </a:p>
        </p:txBody>
      </p:sp>
      <p:sp>
        <p:nvSpPr>
          <p:cNvPr id="3" name="Table Placeholder 2"/>
          <p:cNvSpPr>
            <a:spLocks noGrp="1"/>
          </p:cNvSpPr>
          <p:nvPr>
            <p:ph type="tbl" idx="1"/>
          </p:nvPr>
        </p:nvSpPr>
        <p:spPr>
          <a:xfrm>
            <a:off x="189154" y="1076857"/>
            <a:ext cx="8760903" cy="5551382"/>
          </a:xfrm>
        </p:spPr>
        <p:txBody>
          <a:bodyPr lIns="136063" tIns="68031" rIns="136063" bIns="68031"/>
          <a:lstStyle/>
          <a:p>
            <a:endParaRPr lang="en-US"/>
          </a:p>
        </p:txBody>
      </p:sp>
      <p:sp>
        <p:nvSpPr>
          <p:cNvPr id="4" name="Slide Number Placeholder 3"/>
          <p:cNvSpPr>
            <a:spLocks noGrp="1"/>
          </p:cNvSpPr>
          <p:nvPr>
            <p:ph type="sldNum" sz="quarter" idx="10"/>
          </p:nvPr>
        </p:nvSpPr>
        <p:spPr>
          <a:xfrm>
            <a:off x="6900500" y="6581823"/>
            <a:ext cx="2133361" cy="234403"/>
          </a:xfrm>
        </p:spPr>
        <p:txBody>
          <a:bodyPr lIns="136063" tIns="68031" rIns="136063" bIns="68031"/>
          <a:lstStyle>
            <a:lvl1pPr>
              <a:defRPr/>
            </a:lvl1pPr>
          </a:lstStyle>
          <a:p>
            <a:fld id="{81F198BA-A835-4A1B-83F5-67C4623DE55B}" type="slidenum">
              <a:rPr lang="en-US"/>
              <a:pPr/>
              <a:t>‹#›</a:t>
            </a:fld>
            <a:endParaRPr lang="en-US"/>
          </a:p>
        </p:txBody>
      </p:sp>
      <p:sp>
        <p:nvSpPr>
          <p:cNvPr id="5" name="Footer Placeholder 4"/>
          <p:cNvSpPr>
            <a:spLocks noGrp="1"/>
          </p:cNvSpPr>
          <p:nvPr>
            <p:ph type="ftr" sz="quarter" idx="11"/>
          </p:nvPr>
        </p:nvSpPr>
        <p:spPr>
          <a:xfrm>
            <a:off x="3124620" y="6245306"/>
            <a:ext cx="2894761" cy="475766"/>
          </a:xfrm>
        </p:spPr>
        <p:txBody>
          <a:bodyPr lIns="136063" tIns="68031" rIns="136063" bIns="68031"/>
          <a:lstStyle>
            <a:lvl1pPr>
              <a:defRPr/>
            </a:lvl1pPr>
          </a:lstStyle>
          <a:p>
            <a:r>
              <a:rPr lang="en-US"/>
              <a:t>© Copyright IBM Corporation 2006, 2007. All rights reserved.</a:t>
            </a:r>
          </a:p>
        </p:txBody>
      </p:sp>
    </p:spTree>
    <p:extLst>
      <p:ext uri="{BB962C8B-B14F-4D97-AF65-F5344CB8AC3E}">
        <p14:creationId xmlns:p14="http://schemas.microsoft.com/office/powerpoint/2010/main" val="345448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DDB436-260C-43CD-8512-DE7030A248A2}"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DDB436-260C-43CD-8512-DE7030A248A2}"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DDB436-260C-43CD-8512-DE7030A248A2}"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8CDDB436-260C-43CD-8512-DE7030A248A2}" type="datetimeFigureOut">
              <a:rPr lang="en-US" smtClean="0"/>
              <a:t>5/5/2018</a:t>
            </a:fld>
            <a:endParaRPr lang="en-US"/>
          </a:p>
        </p:txBody>
      </p:sp>
      <p:sp>
        <p:nvSpPr>
          <p:cNvPr id="27" name="Slide Number Placeholder 26"/>
          <p:cNvSpPr>
            <a:spLocks noGrp="1"/>
          </p:cNvSpPr>
          <p:nvPr>
            <p:ph type="sldNum" sz="quarter" idx="11"/>
          </p:nvPr>
        </p:nvSpPr>
        <p:spPr/>
        <p:txBody>
          <a:bodyPr rtlCol="0"/>
          <a:lstStyle/>
          <a:p>
            <a:fld id="{F34AD339-048C-402E-9736-C92A66F0D4E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CDDB436-260C-43CD-8512-DE7030A248A2}" type="datetimeFigureOut">
              <a:rPr lang="en-US" smtClean="0"/>
              <a:t>5/5/2018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34AD339-048C-402E-9736-C92A66F0D4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DB436-260C-43CD-8512-DE7030A248A2}"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DDB436-260C-43CD-8512-DE7030A248A2}"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DDB436-260C-43CD-8512-DE7030A248A2}"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AD339-048C-402E-9736-C92A66F0D4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CDDB436-260C-43CD-8512-DE7030A248A2}" type="datetimeFigureOut">
              <a:rPr lang="en-US" smtClean="0"/>
              <a:t>5/5/2018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34AD339-048C-402E-9736-C92A66F0D4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Service Design</a:t>
            </a:r>
            <a:endParaRPr lang="en-US" dirty="0"/>
          </a:p>
        </p:txBody>
      </p:sp>
      <p:sp>
        <p:nvSpPr>
          <p:cNvPr id="3" name="Subtitle 2"/>
          <p:cNvSpPr>
            <a:spLocks noGrp="1"/>
          </p:cNvSpPr>
          <p:nvPr>
            <p:ph type="subTitle" idx="1"/>
          </p:nvPr>
        </p:nvSpPr>
        <p:spPr>
          <a:xfrm>
            <a:off x="457200" y="3899938"/>
            <a:ext cx="6934200" cy="1752600"/>
          </a:xfrm>
        </p:spPr>
        <p:txBody>
          <a:bodyPr>
            <a:normAutofit/>
          </a:bodyPr>
          <a:lstStyle/>
          <a:p>
            <a:r>
              <a:rPr lang="en-US" dirty="0" smtClean="0"/>
              <a:t>CS</a:t>
            </a:r>
            <a:r>
              <a:rPr lang="id-ID" dirty="0" smtClean="0"/>
              <a:t>R321</a:t>
            </a:r>
            <a:r>
              <a:rPr lang="en-US" dirty="0" smtClean="0"/>
              <a:t> </a:t>
            </a:r>
            <a:r>
              <a:rPr lang="id-ID" dirty="0" smtClean="0"/>
              <a:t>Rekayasa </a:t>
            </a:r>
            <a:r>
              <a:rPr lang="en-US" dirty="0" err="1" smtClean="0"/>
              <a:t>Layanan</a:t>
            </a:r>
            <a:endParaRPr lang="en-US" dirty="0" smtClean="0"/>
          </a:p>
          <a:p>
            <a:r>
              <a:rPr lang="en-US" sz="1700" dirty="0" smtClean="0"/>
              <a:t/>
            </a:r>
            <a:br>
              <a:rPr lang="en-US" sz="1700" dirty="0" smtClean="0"/>
            </a:br>
            <a:endParaRPr lang="en-US" sz="1500" dirty="0"/>
          </a:p>
        </p:txBody>
      </p:sp>
    </p:spTree>
    <p:extLst>
      <p:ext uri="{BB962C8B-B14F-4D97-AF65-F5344CB8AC3E}">
        <p14:creationId xmlns:p14="http://schemas.microsoft.com/office/powerpoint/2010/main" val="3272997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9848"/>
          </a:xfrm>
        </p:spPr>
        <p:txBody>
          <a:bodyPr/>
          <a:lstStyle/>
          <a:p>
            <a:r>
              <a:rPr lang="id-ID" dirty="0" smtClean="0">
                <a:latin typeface="Calibri" panose="020F0502020204030204" pitchFamily="34" charset="0"/>
              </a:rPr>
              <a:t>Designing Service Solution</a:t>
            </a:r>
            <a:endParaRPr lang="id-ID" dirty="0">
              <a:latin typeface="Calibri" panose="020F0502020204030204" pitchFamily="34" charset="0"/>
            </a:endParaRPr>
          </a:p>
        </p:txBody>
      </p:sp>
      <p:grpSp>
        <p:nvGrpSpPr>
          <p:cNvPr id="64" name="Group 63"/>
          <p:cNvGrpSpPr/>
          <p:nvPr/>
        </p:nvGrpSpPr>
        <p:grpSpPr>
          <a:xfrm>
            <a:off x="838200" y="1524000"/>
            <a:ext cx="7467600" cy="4953000"/>
            <a:chOff x="838200" y="1524000"/>
            <a:chExt cx="7467600" cy="4953000"/>
          </a:xfrm>
        </p:grpSpPr>
        <p:sp>
          <p:nvSpPr>
            <p:cNvPr id="63" name="Down Arrow 62"/>
            <p:cNvSpPr/>
            <p:nvPr/>
          </p:nvSpPr>
          <p:spPr>
            <a:xfrm>
              <a:off x="12192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65" name="Down Arrow 64"/>
            <p:cNvSpPr/>
            <p:nvPr/>
          </p:nvSpPr>
          <p:spPr>
            <a:xfrm>
              <a:off x="24384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66" name="Down Arrow 65"/>
            <p:cNvSpPr/>
            <p:nvPr/>
          </p:nvSpPr>
          <p:spPr>
            <a:xfrm>
              <a:off x="36576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67" name="Down Arrow 66"/>
            <p:cNvSpPr/>
            <p:nvPr/>
          </p:nvSpPr>
          <p:spPr>
            <a:xfrm>
              <a:off x="4876800" y="1905000"/>
              <a:ext cx="152400" cy="152400"/>
            </a:xfrm>
            <a:prstGeom prst="downArrow">
              <a:avLst/>
            </a:prstGeom>
            <a:solidFill>
              <a:schemeClr val="tx1">
                <a:lumMod val="50000"/>
                <a:lumOff val="50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43" name="Right Arrow 42"/>
            <p:cNvSpPr/>
            <p:nvPr/>
          </p:nvSpPr>
          <p:spPr>
            <a:xfrm>
              <a:off x="1752600" y="1676400"/>
              <a:ext cx="304800" cy="152400"/>
            </a:xfrm>
            <a:prstGeom prst="rightArrow">
              <a:avLst/>
            </a:prstGeom>
            <a:ln w="9525" cmpd="sng">
              <a:solidFill>
                <a:srgbClr val="595959"/>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dk1"/>
                </a:solidFill>
                <a:latin typeface="Calibri" panose="020F0502020204030204" pitchFamily="34" charset="0"/>
              </a:endParaRPr>
            </a:p>
          </p:txBody>
        </p:sp>
        <p:sp>
          <p:nvSpPr>
            <p:cNvPr id="50" name="Right Arrow 49"/>
            <p:cNvSpPr/>
            <p:nvPr/>
          </p:nvSpPr>
          <p:spPr>
            <a:xfrm>
              <a:off x="2971800" y="1676400"/>
              <a:ext cx="304800" cy="152400"/>
            </a:xfrm>
            <a:prstGeom prst="rightArrow">
              <a:avLst/>
            </a:prstGeom>
            <a:ln w="9525" cmpd="sng">
              <a:solidFill>
                <a:srgbClr val="595959"/>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dk1"/>
                </a:solidFill>
                <a:latin typeface="Calibri" panose="020F0502020204030204" pitchFamily="34" charset="0"/>
              </a:endParaRPr>
            </a:p>
          </p:txBody>
        </p:sp>
        <p:sp>
          <p:nvSpPr>
            <p:cNvPr id="51" name="Right Arrow 50"/>
            <p:cNvSpPr/>
            <p:nvPr/>
          </p:nvSpPr>
          <p:spPr>
            <a:xfrm>
              <a:off x="4191000" y="1676400"/>
              <a:ext cx="304800" cy="152400"/>
            </a:xfrm>
            <a:prstGeom prst="rightArrow">
              <a:avLst/>
            </a:prstGeom>
            <a:ln w="9525" cmpd="sng">
              <a:solidFill>
                <a:srgbClr val="595959"/>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dk1"/>
                </a:solidFill>
                <a:latin typeface="Calibri" panose="020F0502020204030204" pitchFamily="34" charset="0"/>
              </a:endParaRPr>
            </a:p>
          </p:txBody>
        </p:sp>
        <p:cxnSp>
          <p:nvCxnSpPr>
            <p:cNvPr id="42" name="Straight Connector 41"/>
            <p:cNvCxnSpPr/>
            <p:nvPr/>
          </p:nvCxnSpPr>
          <p:spPr>
            <a:xfrm>
              <a:off x="20574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29718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8100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46482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56388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6629400" y="2057400"/>
              <a:ext cx="0" cy="3810000"/>
            </a:xfrm>
            <a:prstGeom prst="line">
              <a:avLst/>
            </a:prstGeom>
            <a:ln>
              <a:solidFill>
                <a:schemeClr val="tx2">
                  <a:lumMod val="60000"/>
                  <a:lumOff val="40000"/>
                </a:schemeClr>
              </a:solidFill>
              <a:prstDash val="dot"/>
            </a:ln>
          </p:spPr>
          <p:style>
            <a:lnRef idx="2">
              <a:schemeClr val="accent1"/>
            </a:lnRef>
            <a:fillRef idx="0">
              <a:schemeClr val="accent1"/>
            </a:fillRef>
            <a:effectRef idx="1">
              <a:schemeClr val="accent1"/>
            </a:effectRef>
            <a:fontRef idx="minor">
              <a:schemeClr val="tx1"/>
            </a:fontRef>
          </p:style>
        </p:cxnSp>
        <p:sp>
          <p:nvSpPr>
            <p:cNvPr id="3" name="Snip Single Corner Rectangle 2"/>
            <p:cNvSpPr/>
            <p:nvPr/>
          </p:nvSpPr>
          <p:spPr>
            <a:xfrm>
              <a:off x="7010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SLA</a:t>
              </a:r>
            </a:p>
            <a:p>
              <a:pPr algn="ctr"/>
              <a:r>
                <a:rPr lang="en-US" sz="1100" dirty="0" smtClean="0">
                  <a:latin typeface="Calibri" panose="020F0502020204030204" pitchFamily="34" charset="0"/>
                </a:rPr>
                <a:t>Live</a:t>
              </a:r>
              <a:endParaRPr lang="en-US" sz="1100" dirty="0">
                <a:latin typeface="Calibri" panose="020F0502020204030204" pitchFamily="34" charset="0"/>
              </a:endParaRPr>
            </a:p>
          </p:txBody>
        </p:sp>
        <p:sp>
          <p:nvSpPr>
            <p:cNvPr id="11" name="Snip Single Corner Rectangle 10"/>
            <p:cNvSpPr/>
            <p:nvPr/>
          </p:nvSpPr>
          <p:spPr>
            <a:xfrm>
              <a:off x="12954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2" name="Snip Single Corner Rectangle 11"/>
            <p:cNvSpPr/>
            <p:nvPr/>
          </p:nvSpPr>
          <p:spPr>
            <a:xfrm>
              <a:off x="22860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3" name="Snip Single Corner Rectangle 12"/>
            <p:cNvSpPr/>
            <p:nvPr/>
          </p:nvSpPr>
          <p:spPr>
            <a:xfrm>
              <a:off x="31242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4" name="Snip Single Corner Rectangle 13"/>
            <p:cNvSpPr/>
            <p:nvPr/>
          </p:nvSpPr>
          <p:spPr>
            <a:xfrm>
              <a:off x="39624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5" name="Snip Single Corner Rectangle 14"/>
            <p:cNvSpPr/>
            <p:nvPr/>
          </p:nvSpPr>
          <p:spPr>
            <a:xfrm>
              <a:off x="54102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6" name="Snip Single Corner Rectangle 15"/>
            <p:cNvSpPr/>
            <p:nvPr/>
          </p:nvSpPr>
          <p:spPr>
            <a:xfrm>
              <a:off x="6400800" y="2590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SAC</a:t>
              </a:r>
            </a:p>
            <a:p>
              <a:pPr algn="ctr"/>
              <a:endParaRPr lang="en-US" sz="1100" dirty="0">
                <a:latin typeface="Calibri" panose="020F0502020204030204" pitchFamily="34" charset="0"/>
              </a:endParaRPr>
            </a:p>
          </p:txBody>
        </p:sp>
        <p:sp>
          <p:nvSpPr>
            <p:cNvPr id="17" name="Snip Single Corner Rectangle 16"/>
            <p:cNvSpPr/>
            <p:nvPr/>
          </p:nvSpPr>
          <p:spPr>
            <a:xfrm>
              <a:off x="3657600" y="37338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SDP</a:t>
              </a:r>
            </a:p>
            <a:p>
              <a:pPr algn="ctr"/>
              <a:endParaRPr lang="en-US" sz="1100" dirty="0">
                <a:latin typeface="Calibri" panose="020F0502020204030204" pitchFamily="34" charset="0"/>
              </a:endParaRPr>
            </a:p>
          </p:txBody>
        </p:sp>
        <p:sp>
          <p:nvSpPr>
            <p:cNvPr id="4" name="Snip Single Corner Rectangle 3"/>
            <p:cNvSpPr/>
            <p:nvPr/>
          </p:nvSpPr>
          <p:spPr>
            <a:xfrm>
              <a:off x="8382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19" name="Snip Single Corner Rectangle 18"/>
            <p:cNvSpPr/>
            <p:nvPr/>
          </p:nvSpPr>
          <p:spPr>
            <a:xfrm>
              <a:off x="20574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20" name="Snip Single Corner Rectangle 19"/>
            <p:cNvSpPr/>
            <p:nvPr/>
          </p:nvSpPr>
          <p:spPr>
            <a:xfrm>
              <a:off x="32766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21" name="Snip Single Corner Rectangle 20"/>
            <p:cNvSpPr/>
            <p:nvPr/>
          </p:nvSpPr>
          <p:spPr>
            <a:xfrm>
              <a:off x="4495800" y="1524000"/>
              <a:ext cx="914400" cy="3810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r>
                <a:rPr lang="en-US" sz="1000" dirty="0" smtClean="0">
                  <a:latin typeface="Calibri" panose="020F0502020204030204" pitchFamily="34" charset="0"/>
                </a:rPr>
                <a:t>Business</a:t>
              </a:r>
            </a:p>
            <a:p>
              <a:r>
                <a:rPr lang="en-US" sz="1000" dirty="0" smtClean="0">
                  <a:latin typeface="Calibri" panose="020F0502020204030204" pitchFamily="34" charset="0"/>
                </a:rPr>
                <a:t>requirements</a:t>
              </a:r>
              <a:endParaRPr lang="en-US" sz="1000" dirty="0">
                <a:latin typeface="Calibri" panose="020F0502020204030204" pitchFamily="34" charset="0"/>
              </a:endParaRPr>
            </a:p>
          </p:txBody>
        </p:sp>
        <p:sp>
          <p:nvSpPr>
            <p:cNvPr id="18" name="Snip Single Corner Rectangle 17"/>
            <p:cNvSpPr/>
            <p:nvPr/>
          </p:nvSpPr>
          <p:spPr>
            <a:xfrm>
              <a:off x="3810000" y="3200400"/>
              <a:ext cx="7620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a:latin typeface="Calibri" panose="020F0502020204030204" pitchFamily="34" charset="0"/>
                </a:rPr>
                <a:t>Build service solution (Transition)</a:t>
              </a:r>
            </a:p>
          </p:txBody>
        </p:sp>
        <p:sp>
          <p:nvSpPr>
            <p:cNvPr id="23" name="Snip Single Corner Rectangle 22"/>
            <p:cNvSpPr/>
            <p:nvPr/>
          </p:nvSpPr>
          <p:spPr>
            <a:xfrm>
              <a:off x="4724400" y="3200400"/>
              <a:ext cx="7620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a:latin typeface="Calibri" panose="020F0502020204030204" pitchFamily="34" charset="0"/>
                </a:rPr>
                <a:t>Test service solution (Transition)</a:t>
              </a:r>
            </a:p>
          </p:txBody>
        </p:sp>
        <p:sp>
          <p:nvSpPr>
            <p:cNvPr id="26" name="Snip Single Corner Rectangle 25"/>
            <p:cNvSpPr/>
            <p:nvPr/>
          </p:nvSpPr>
          <p:spPr>
            <a:xfrm>
              <a:off x="3048000" y="3200400"/>
              <a:ext cx="6858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smtClean="0">
                  <a:latin typeface="Calibri" panose="020F0502020204030204" pitchFamily="34" charset="0"/>
                </a:rPr>
                <a:t>Develop service </a:t>
              </a:r>
              <a:r>
                <a:rPr lang="en-US" sz="800" dirty="0">
                  <a:latin typeface="Calibri" panose="020F0502020204030204" pitchFamily="34" charset="0"/>
                </a:rPr>
                <a:t>solution </a:t>
              </a:r>
              <a:r>
                <a:rPr lang="en-US" sz="800" dirty="0" smtClean="0">
                  <a:latin typeface="Calibri" panose="020F0502020204030204" pitchFamily="34" charset="0"/>
                </a:rPr>
                <a:t>(Design</a:t>
              </a:r>
              <a:r>
                <a:rPr lang="en-US" sz="800" dirty="0">
                  <a:latin typeface="Calibri" panose="020F0502020204030204" pitchFamily="34" charset="0"/>
                </a:rPr>
                <a:t>)</a:t>
              </a:r>
            </a:p>
          </p:txBody>
        </p:sp>
        <p:sp>
          <p:nvSpPr>
            <p:cNvPr id="27" name="Snip Single Corner Rectangle 26"/>
            <p:cNvSpPr/>
            <p:nvPr/>
          </p:nvSpPr>
          <p:spPr>
            <a:xfrm>
              <a:off x="2133600" y="3200400"/>
              <a:ext cx="6858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smtClean="0">
                  <a:latin typeface="Calibri" panose="020F0502020204030204" pitchFamily="34" charset="0"/>
                </a:rPr>
                <a:t>Design service </a:t>
              </a:r>
              <a:r>
                <a:rPr lang="en-US" sz="800" dirty="0">
                  <a:latin typeface="Calibri" panose="020F0502020204030204" pitchFamily="34" charset="0"/>
                </a:rPr>
                <a:t>solution </a:t>
              </a:r>
              <a:r>
                <a:rPr lang="en-US" sz="800" dirty="0" smtClean="0">
                  <a:latin typeface="Calibri" panose="020F0502020204030204" pitchFamily="34" charset="0"/>
                </a:rPr>
                <a:t>(Design</a:t>
              </a:r>
              <a:r>
                <a:rPr lang="en-US" sz="800" dirty="0">
                  <a:latin typeface="Calibri" panose="020F0502020204030204" pitchFamily="34" charset="0"/>
                </a:rPr>
                <a:t>)</a:t>
              </a:r>
            </a:p>
          </p:txBody>
        </p:sp>
        <p:sp>
          <p:nvSpPr>
            <p:cNvPr id="28" name="Snip Single Corner Rectangle 27"/>
            <p:cNvSpPr/>
            <p:nvPr/>
          </p:nvSpPr>
          <p:spPr>
            <a:xfrm>
              <a:off x="838200" y="3200400"/>
              <a:ext cx="1219200" cy="4572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nSpc>
                  <a:spcPct val="80000"/>
                </a:lnSpc>
              </a:pPr>
              <a:r>
                <a:rPr lang="en-US" sz="800" dirty="0" smtClean="0">
                  <a:latin typeface="Calibri" panose="020F0502020204030204" pitchFamily="34" charset="0"/>
                </a:rPr>
                <a:t>Document &amp; agree business requirements (Strategy &amp; Design)</a:t>
              </a:r>
              <a:endParaRPr lang="en-US" sz="800" dirty="0">
                <a:latin typeface="Calibri" panose="020F0502020204030204" pitchFamily="34" charset="0"/>
              </a:endParaRPr>
            </a:p>
          </p:txBody>
        </p:sp>
        <p:sp>
          <p:nvSpPr>
            <p:cNvPr id="22" name="Right Arrow 21"/>
            <p:cNvSpPr/>
            <p:nvPr/>
          </p:nvSpPr>
          <p:spPr>
            <a:xfrm>
              <a:off x="914400" y="4572000"/>
              <a:ext cx="4724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Calibri" panose="020F0502020204030204" pitchFamily="34" charset="0"/>
                </a:rPr>
                <a:t>Transition &amp; Operation involvement</a:t>
              </a:r>
              <a:endParaRPr lang="en-US" sz="1200" b="1" dirty="0">
                <a:latin typeface="Calibri" panose="020F0502020204030204" pitchFamily="34" charset="0"/>
              </a:endParaRPr>
            </a:p>
          </p:txBody>
        </p:sp>
        <p:sp>
          <p:nvSpPr>
            <p:cNvPr id="30" name="Right Arrow 29"/>
            <p:cNvSpPr/>
            <p:nvPr/>
          </p:nvSpPr>
          <p:spPr>
            <a:xfrm>
              <a:off x="5715000" y="4572000"/>
              <a:ext cx="20574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Operation</a:t>
              </a:r>
              <a:endParaRPr lang="en-US" sz="1100" b="1" dirty="0">
                <a:latin typeface="Calibri" panose="020F0502020204030204" pitchFamily="34" charset="0"/>
              </a:endParaRPr>
            </a:p>
          </p:txBody>
        </p:sp>
        <p:sp>
          <p:nvSpPr>
            <p:cNvPr id="31" name="Right Arrow 30"/>
            <p:cNvSpPr/>
            <p:nvPr/>
          </p:nvSpPr>
          <p:spPr>
            <a:xfrm>
              <a:off x="6629400" y="39624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Improvement</a:t>
              </a:r>
              <a:endParaRPr lang="en-US" sz="1100" b="1" dirty="0">
                <a:latin typeface="Calibri" panose="020F0502020204030204" pitchFamily="34" charset="0"/>
              </a:endParaRPr>
            </a:p>
          </p:txBody>
        </p:sp>
        <p:sp>
          <p:nvSpPr>
            <p:cNvPr id="32" name="Right Arrow 31"/>
            <p:cNvSpPr/>
            <p:nvPr/>
          </p:nvSpPr>
          <p:spPr>
            <a:xfrm>
              <a:off x="3810000" y="4267200"/>
              <a:ext cx="29718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Transition</a:t>
              </a:r>
              <a:endParaRPr lang="en-US" sz="1100" b="1" dirty="0">
                <a:latin typeface="Calibri" panose="020F0502020204030204" pitchFamily="34" charset="0"/>
              </a:endParaRPr>
            </a:p>
          </p:txBody>
        </p:sp>
        <p:sp>
          <p:nvSpPr>
            <p:cNvPr id="33" name="Right Arrow 32"/>
            <p:cNvSpPr/>
            <p:nvPr/>
          </p:nvSpPr>
          <p:spPr>
            <a:xfrm>
              <a:off x="838200" y="3657600"/>
              <a:ext cx="11430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Strategy</a:t>
              </a:r>
              <a:endParaRPr lang="en-US" sz="1100" b="1" dirty="0">
                <a:latin typeface="Calibri" panose="020F0502020204030204" pitchFamily="34" charset="0"/>
              </a:endParaRPr>
            </a:p>
          </p:txBody>
        </p:sp>
        <p:sp>
          <p:nvSpPr>
            <p:cNvPr id="34" name="Right Arrow 33"/>
            <p:cNvSpPr/>
            <p:nvPr/>
          </p:nvSpPr>
          <p:spPr>
            <a:xfrm>
              <a:off x="1600200" y="4038600"/>
              <a:ext cx="1981200"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latin typeface="Calibri" panose="020F0502020204030204" pitchFamily="34" charset="0"/>
                </a:rPr>
                <a:t>Design</a:t>
              </a:r>
              <a:endParaRPr lang="en-US" sz="1100" b="1" dirty="0">
                <a:latin typeface="Calibri" panose="020F0502020204030204" pitchFamily="34" charset="0"/>
              </a:endParaRPr>
            </a:p>
          </p:txBody>
        </p:sp>
        <p:sp>
          <p:nvSpPr>
            <p:cNvPr id="35" name="Right Arrow 34"/>
            <p:cNvSpPr/>
            <p:nvPr/>
          </p:nvSpPr>
          <p:spPr>
            <a:xfrm>
              <a:off x="838200" y="2209800"/>
              <a:ext cx="47244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Calibri" panose="020F0502020204030204" pitchFamily="34" charset="0"/>
                </a:rPr>
                <a:t>Project (Project team)</a:t>
              </a:r>
              <a:endParaRPr lang="en-US" sz="1200" b="1" dirty="0">
                <a:latin typeface="Calibri" panose="020F0502020204030204" pitchFamily="34" charset="0"/>
              </a:endParaRPr>
            </a:p>
          </p:txBody>
        </p:sp>
        <p:sp>
          <p:nvSpPr>
            <p:cNvPr id="38" name="Right Arrow 37"/>
            <p:cNvSpPr/>
            <p:nvPr/>
          </p:nvSpPr>
          <p:spPr>
            <a:xfrm>
              <a:off x="914400" y="5638800"/>
              <a:ext cx="7391400" cy="838200"/>
            </a:xfrm>
            <a:prstGeom prst="rightArrow">
              <a:avLst>
                <a:gd name="adj1" fmla="val 76124"/>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36" name="Right Arrow 35"/>
            <p:cNvSpPr/>
            <p:nvPr/>
          </p:nvSpPr>
          <p:spPr>
            <a:xfrm>
              <a:off x="838200" y="2057400"/>
              <a:ext cx="4724400" cy="152400"/>
            </a:xfrm>
            <a:prstGeom prst="rightArrow">
              <a:avLst/>
            </a:prstGeom>
            <a:ln w="9525" cmpd="sng">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40" name="Right Arrow 39"/>
            <p:cNvSpPr/>
            <p:nvPr/>
          </p:nvSpPr>
          <p:spPr>
            <a:xfrm>
              <a:off x="5638801" y="2057400"/>
              <a:ext cx="990599" cy="152400"/>
            </a:xfrm>
            <a:prstGeom prst="rightArrow">
              <a:avLst/>
            </a:prstGeom>
            <a:ln w="9525" cmpd="sng">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41" name="Right Arrow 40"/>
            <p:cNvSpPr/>
            <p:nvPr/>
          </p:nvSpPr>
          <p:spPr>
            <a:xfrm>
              <a:off x="6705600" y="2057400"/>
              <a:ext cx="990599" cy="152400"/>
            </a:xfrm>
            <a:prstGeom prst="rightArrow">
              <a:avLst/>
            </a:prstGeom>
            <a:ln w="9525" cmpd="sng">
              <a:solidFill>
                <a:schemeClr val="tx1">
                  <a:lumMod val="65000"/>
                  <a:lumOff val="3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Calibri" panose="020F0502020204030204" pitchFamily="34" charset="0"/>
              </a:endParaRPr>
            </a:p>
          </p:txBody>
        </p:sp>
        <p:sp>
          <p:nvSpPr>
            <p:cNvPr id="29" name="Right Arrow 28"/>
            <p:cNvSpPr/>
            <p:nvPr/>
          </p:nvSpPr>
          <p:spPr>
            <a:xfrm>
              <a:off x="914400" y="5105400"/>
              <a:ext cx="6096000" cy="4572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r"/>
              <a:r>
                <a:rPr lang="en-US" sz="1400" dirty="0" smtClean="0">
                  <a:latin typeface="Calibri" panose="020F0502020204030204" pitchFamily="34" charset="0"/>
                </a:rPr>
                <a:t>SLM</a:t>
              </a:r>
              <a:endParaRPr lang="en-US" sz="1400" dirty="0">
                <a:latin typeface="Calibri" panose="020F0502020204030204" pitchFamily="34" charset="0"/>
              </a:endParaRPr>
            </a:p>
          </p:txBody>
        </p:sp>
        <p:sp>
          <p:nvSpPr>
            <p:cNvPr id="5" name="Snip Single Corner Rectangle 4"/>
            <p:cNvSpPr/>
            <p:nvPr/>
          </p:nvSpPr>
          <p:spPr>
            <a:xfrm>
              <a:off x="1295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6" name="Snip Single Corner Rectangle 5"/>
            <p:cNvSpPr/>
            <p:nvPr/>
          </p:nvSpPr>
          <p:spPr>
            <a:xfrm>
              <a:off x="22860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7" name="Snip Single Corner Rectangle 6"/>
            <p:cNvSpPr/>
            <p:nvPr/>
          </p:nvSpPr>
          <p:spPr>
            <a:xfrm>
              <a:off x="31242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8" name="Snip Single Corner Rectangle 7"/>
            <p:cNvSpPr/>
            <p:nvPr/>
          </p:nvSpPr>
          <p:spPr>
            <a:xfrm>
              <a:off x="3962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9" name="Snip Single Corner Rectangle 8"/>
            <p:cNvSpPr/>
            <p:nvPr/>
          </p:nvSpPr>
          <p:spPr>
            <a:xfrm>
              <a:off x="48768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SLR</a:t>
              </a:r>
            </a:p>
            <a:p>
              <a:pPr algn="ctr"/>
              <a:endParaRPr lang="en-US" sz="1100" dirty="0">
                <a:latin typeface="Calibri" panose="020F0502020204030204" pitchFamily="34" charset="0"/>
              </a:endParaRPr>
            </a:p>
          </p:txBody>
        </p:sp>
        <p:sp>
          <p:nvSpPr>
            <p:cNvPr id="10" name="Snip Single Corner Rectangle 9"/>
            <p:cNvSpPr/>
            <p:nvPr/>
          </p:nvSpPr>
          <p:spPr>
            <a:xfrm>
              <a:off x="5867400" y="5029200"/>
              <a:ext cx="457200" cy="533400"/>
            </a:xfrm>
            <a:prstGeom prst="snip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Calibri" panose="020F0502020204030204" pitchFamily="34" charset="0"/>
                </a:rPr>
                <a:t>SLA</a:t>
              </a:r>
            </a:p>
            <a:p>
              <a:pPr algn="ctr"/>
              <a:r>
                <a:rPr lang="en-US" sz="1000" dirty="0" smtClean="0">
                  <a:latin typeface="Calibri" panose="020F0502020204030204" pitchFamily="34" charset="0"/>
                </a:rPr>
                <a:t>Pilot</a:t>
              </a:r>
            </a:p>
            <a:p>
              <a:pPr algn="ctr"/>
              <a:endParaRPr lang="en-US" sz="1100" dirty="0">
                <a:latin typeface="Calibri" panose="020F0502020204030204" pitchFamily="34" charset="0"/>
              </a:endParaRPr>
            </a:p>
          </p:txBody>
        </p:sp>
        <p:sp>
          <p:nvSpPr>
            <p:cNvPr id="37" name="Right Arrow 36"/>
            <p:cNvSpPr/>
            <p:nvPr/>
          </p:nvSpPr>
          <p:spPr>
            <a:xfrm>
              <a:off x="3200400" y="5562600"/>
              <a:ext cx="4572000" cy="4572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smtClean="0">
                  <a:latin typeface="Calibri" panose="020F0502020204030204" pitchFamily="34" charset="0"/>
                </a:rPr>
                <a:t>Build, Test, Release &amp; Deployment Management</a:t>
              </a:r>
              <a:endParaRPr lang="en-US" sz="1200" b="1" dirty="0">
                <a:latin typeface="Calibri" panose="020F0502020204030204" pitchFamily="34" charset="0"/>
              </a:endParaRPr>
            </a:p>
          </p:txBody>
        </p:sp>
        <p:sp>
          <p:nvSpPr>
            <p:cNvPr id="52" name="TextBox 51"/>
            <p:cNvSpPr txBox="1"/>
            <p:nvPr/>
          </p:nvSpPr>
          <p:spPr>
            <a:xfrm>
              <a:off x="6468150" y="2754868"/>
              <a:ext cx="415498" cy="369332"/>
            </a:xfrm>
            <a:prstGeom prst="rect">
              <a:avLst/>
            </a:prstGeom>
            <a:noFill/>
          </p:spPr>
          <p:txBody>
            <a:bodyPr wrap="none" rtlCol="0">
              <a:spAutoFit/>
            </a:bodyPr>
            <a:lstStyle/>
            <a:p>
              <a:r>
                <a:rPr lang="en-US" dirty="0" smtClean="0">
                  <a:latin typeface="Calibri" panose="020F0502020204030204" pitchFamily="34" charset="0"/>
                  <a:ea typeface="Zapf Dingbats"/>
                  <a:cs typeface="Zapf Dingbats"/>
                  <a:sym typeface="Zapf Dingbats"/>
                </a:rPr>
                <a:t>✔</a:t>
              </a:r>
              <a:endParaRPr lang="en-US" dirty="0">
                <a:latin typeface="Calibri" panose="020F0502020204030204" pitchFamily="34" charset="0"/>
              </a:endParaRPr>
            </a:p>
          </p:txBody>
        </p:sp>
        <p:sp>
          <p:nvSpPr>
            <p:cNvPr id="54" name="TextBox 53"/>
            <p:cNvSpPr txBox="1"/>
            <p:nvPr/>
          </p:nvSpPr>
          <p:spPr>
            <a:xfrm>
              <a:off x="5477550" y="2754868"/>
              <a:ext cx="415498" cy="369332"/>
            </a:xfrm>
            <a:prstGeom prst="rect">
              <a:avLst/>
            </a:prstGeom>
            <a:noFill/>
          </p:spPr>
          <p:txBody>
            <a:bodyPr wrap="none" rtlCol="0">
              <a:spAutoFit/>
            </a:bodyPr>
            <a:lstStyle/>
            <a:p>
              <a:r>
                <a:rPr lang="en-US" dirty="0" smtClean="0">
                  <a:latin typeface="Calibri" panose="020F0502020204030204" pitchFamily="34" charset="0"/>
                  <a:ea typeface="Zapf Dingbats"/>
                  <a:cs typeface="Zapf Dingbats"/>
                  <a:sym typeface="Zapf Dingbats"/>
                </a:rPr>
                <a:t>✔</a:t>
              </a:r>
              <a:endParaRPr lang="en-US" dirty="0">
                <a:latin typeface="Calibri" panose="020F0502020204030204" pitchFamily="34" charset="0"/>
              </a:endParaRPr>
            </a:p>
          </p:txBody>
        </p:sp>
        <p:sp>
          <p:nvSpPr>
            <p:cNvPr id="55" name="TextBox 54"/>
            <p:cNvSpPr txBox="1"/>
            <p:nvPr/>
          </p:nvSpPr>
          <p:spPr>
            <a:xfrm>
              <a:off x="1066800" y="6019800"/>
              <a:ext cx="585417" cy="369332"/>
            </a:xfrm>
            <a:prstGeom prst="rect">
              <a:avLst/>
            </a:prstGeom>
            <a:noFill/>
          </p:spPr>
          <p:txBody>
            <a:bodyPr wrap="none" rtlCol="0">
              <a:spAutoFit/>
            </a:bodyPr>
            <a:lstStyle/>
            <a:p>
              <a:r>
                <a:rPr lang="en-US" sz="900" dirty="0" smtClean="0">
                  <a:latin typeface="Calibri" panose="020F0502020204030204" pitchFamily="34" charset="0"/>
                </a:rPr>
                <a:t>RFC</a:t>
              </a:r>
            </a:p>
            <a:p>
              <a:r>
                <a:rPr lang="en-US" sz="900" dirty="0" smtClean="0">
                  <a:latin typeface="Calibri" panose="020F0502020204030204" pitchFamily="34" charset="0"/>
                </a:rPr>
                <a:t>released</a:t>
              </a:r>
              <a:endParaRPr lang="en-US" sz="900" dirty="0">
                <a:latin typeface="Calibri" panose="020F0502020204030204" pitchFamily="34" charset="0"/>
              </a:endParaRPr>
            </a:p>
          </p:txBody>
        </p:sp>
        <p:sp>
          <p:nvSpPr>
            <p:cNvPr id="56" name="TextBox 55"/>
            <p:cNvSpPr txBox="1"/>
            <p:nvPr/>
          </p:nvSpPr>
          <p:spPr>
            <a:xfrm>
              <a:off x="1803190" y="6019800"/>
              <a:ext cx="652743"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design</a:t>
              </a:r>
              <a:endParaRPr lang="en-US" sz="900" dirty="0">
                <a:latin typeface="Calibri" panose="020F0502020204030204" pitchFamily="34" charset="0"/>
              </a:endParaRPr>
            </a:p>
          </p:txBody>
        </p:sp>
        <p:sp>
          <p:nvSpPr>
            <p:cNvPr id="57" name="TextBox 56"/>
            <p:cNvSpPr txBox="1"/>
            <p:nvPr/>
          </p:nvSpPr>
          <p:spPr>
            <a:xfrm>
              <a:off x="2653685" y="6019800"/>
              <a:ext cx="813043" cy="369332"/>
            </a:xfrm>
            <a:prstGeom prst="rect">
              <a:avLst/>
            </a:prstGeom>
            <a:noFill/>
          </p:spPr>
          <p:txBody>
            <a:bodyPr wrap="none" rtlCol="0">
              <a:spAutoFit/>
            </a:bodyPr>
            <a:lstStyle/>
            <a:p>
              <a:r>
                <a:rPr lang="en-US" sz="900" dirty="0" smtClean="0">
                  <a:latin typeface="Calibri" panose="020F0502020204030204" pitchFamily="34" charset="0"/>
                </a:rPr>
                <a:t>Approved for</a:t>
              </a:r>
            </a:p>
            <a:p>
              <a:r>
                <a:rPr lang="en-US" sz="900" dirty="0" smtClean="0">
                  <a:latin typeface="Calibri" panose="020F0502020204030204" pitchFamily="34" charset="0"/>
                </a:rPr>
                <a:t>development</a:t>
              </a:r>
              <a:endParaRPr lang="en-US" sz="900" dirty="0">
                <a:latin typeface="Calibri" panose="020F0502020204030204" pitchFamily="34" charset="0"/>
              </a:endParaRPr>
            </a:p>
          </p:txBody>
        </p:sp>
        <p:sp>
          <p:nvSpPr>
            <p:cNvPr id="58" name="TextBox 57"/>
            <p:cNvSpPr txBox="1"/>
            <p:nvPr/>
          </p:nvSpPr>
          <p:spPr>
            <a:xfrm>
              <a:off x="3505200" y="6019800"/>
              <a:ext cx="646331"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build</a:t>
              </a:r>
              <a:endParaRPr lang="en-US" sz="900" dirty="0">
                <a:latin typeface="Calibri" panose="020F0502020204030204" pitchFamily="34" charset="0"/>
              </a:endParaRPr>
            </a:p>
          </p:txBody>
        </p:sp>
        <p:sp>
          <p:nvSpPr>
            <p:cNvPr id="59" name="TextBox 58"/>
            <p:cNvSpPr txBox="1"/>
            <p:nvPr/>
          </p:nvSpPr>
          <p:spPr>
            <a:xfrm>
              <a:off x="4350465" y="6019800"/>
              <a:ext cx="646331"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test</a:t>
              </a:r>
              <a:endParaRPr lang="en-US" sz="900" dirty="0">
                <a:latin typeface="Calibri" panose="020F0502020204030204" pitchFamily="34" charset="0"/>
              </a:endParaRPr>
            </a:p>
          </p:txBody>
        </p:sp>
        <p:sp>
          <p:nvSpPr>
            <p:cNvPr id="60" name="TextBox 59"/>
            <p:cNvSpPr txBox="1"/>
            <p:nvPr/>
          </p:nvSpPr>
          <p:spPr>
            <a:xfrm>
              <a:off x="5257800" y="6019800"/>
              <a:ext cx="800219" cy="369332"/>
            </a:xfrm>
            <a:prstGeom prst="rect">
              <a:avLst/>
            </a:prstGeom>
            <a:noFill/>
          </p:spPr>
          <p:txBody>
            <a:bodyPr wrap="none" rtlCol="0">
              <a:spAutoFit/>
            </a:bodyPr>
            <a:lstStyle/>
            <a:p>
              <a:r>
                <a:rPr lang="en-US" sz="900" dirty="0" smtClean="0">
                  <a:latin typeface="Calibri" panose="020F0502020204030204" pitchFamily="34" charset="0"/>
                </a:rPr>
                <a:t>Approved</a:t>
              </a:r>
            </a:p>
            <a:p>
              <a:r>
                <a:rPr lang="en-US" sz="900" dirty="0" smtClean="0">
                  <a:latin typeface="Calibri" panose="020F0502020204030204" pitchFamily="34" charset="0"/>
                </a:rPr>
                <a:t>for warranty</a:t>
              </a:r>
              <a:endParaRPr lang="en-US" sz="900" dirty="0">
                <a:latin typeface="Calibri" panose="020F0502020204030204" pitchFamily="34" charset="0"/>
              </a:endParaRPr>
            </a:p>
          </p:txBody>
        </p:sp>
        <p:sp>
          <p:nvSpPr>
            <p:cNvPr id="61" name="TextBox 60"/>
            <p:cNvSpPr txBox="1"/>
            <p:nvPr/>
          </p:nvSpPr>
          <p:spPr>
            <a:xfrm>
              <a:off x="6210181" y="6019800"/>
              <a:ext cx="808235" cy="369332"/>
            </a:xfrm>
            <a:prstGeom prst="rect">
              <a:avLst/>
            </a:prstGeom>
            <a:noFill/>
          </p:spPr>
          <p:txBody>
            <a:bodyPr wrap="none" rtlCol="0">
              <a:spAutoFit/>
            </a:bodyPr>
            <a:lstStyle/>
            <a:p>
              <a:r>
                <a:rPr lang="en-US" sz="900" dirty="0" smtClean="0">
                  <a:latin typeface="Calibri" panose="020F0502020204030204" pitchFamily="34" charset="0"/>
                </a:rPr>
                <a:t>Approved for</a:t>
              </a:r>
            </a:p>
            <a:p>
              <a:r>
                <a:rPr lang="en-US" sz="900" dirty="0" smtClean="0">
                  <a:latin typeface="Calibri" panose="020F0502020204030204" pitchFamily="34" charset="0"/>
                </a:rPr>
                <a:t>live release</a:t>
              </a:r>
              <a:endParaRPr lang="en-US" sz="900" dirty="0">
                <a:latin typeface="Calibri" panose="020F0502020204030204" pitchFamily="34" charset="0"/>
              </a:endParaRPr>
            </a:p>
          </p:txBody>
        </p:sp>
        <p:sp>
          <p:nvSpPr>
            <p:cNvPr id="62" name="TextBox 61"/>
            <p:cNvSpPr txBox="1"/>
            <p:nvPr/>
          </p:nvSpPr>
          <p:spPr>
            <a:xfrm>
              <a:off x="7328858" y="6019800"/>
              <a:ext cx="628698" cy="369332"/>
            </a:xfrm>
            <a:prstGeom prst="rect">
              <a:avLst/>
            </a:prstGeom>
            <a:noFill/>
          </p:spPr>
          <p:txBody>
            <a:bodyPr wrap="none" rtlCol="0">
              <a:spAutoFit/>
            </a:bodyPr>
            <a:lstStyle/>
            <a:p>
              <a:r>
                <a:rPr lang="en-US" sz="900" dirty="0" smtClean="0">
                  <a:latin typeface="Calibri" panose="020F0502020204030204" pitchFamily="34" charset="0"/>
                </a:rPr>
                <a:t>Review &amp;</a:t>
              </a:r>
            </a:p>
            <a:p>
              <a:r>
                <a:rPr lang="en-US" sz="900" dirty="0" smtClean="0">
                  <a:latin typeface="Calibri" panose="020F0502020204030204" pitchFamily="34" charset="0"/>
                </a:rPr>
                <a:t>Closure</a:t>
              </a:r>
              <a:endParaRPr lang="en-US" sz="900" dirty="0">
                <a:latin typeface="Calibri" panose="020F0502020204030204" pitchFamily="34" charset="0"/>
              </a:endParaRPr>
            </a:p>
          </p:txBody>
        </p:sp>
        <p:sp>
          <p:nvSpPr>
            <p:cNvPr id="53" name="TextBox 52"/>
            <p:cNvSpPr txBox="1"/>
            <p:nvPr/>
          </p:nvSpPr>
          <p:spPr>
            <a:xfrm>
              <a:off x="919291" y="5715000"/>
              <a:ext cx="1595309" cy="276999"/>
            </a:xfrm>
            <a:prstGeom prst="rect">
              <a:avLst/>
            </a:prstGeom>
            <a:noFill/>
          </p:spPr>
          <p:txBody>
            <a:bodyPr wrap="none" rtlCol="0">
              <a:spAutoFit/>
            </a:bodyPr>
            <a:lstStyle/>
            <a:p>
              <a:r>
                <a:rPr lang="en-US" sz="1200" b="1" dirty="0" smtClean="0">
                  <a:latin typeface="Calibri" panose="020F0502020204030204" pitchFamily="34" charset="0"/>
                </a:rPr>
                <a:t>Change Management:</a:t>
              </a:r>
              <a:endParaRPr lang="en-US" sz="1200" b="1" dirty="0">
                <a:latin typeface="Calibri" panose="020F0502020204030204" pitchFamily="34" charset="0"/>
              </a:endParaRPr>
            </a:p>
          </p:txBody>
        </p:sp>
        <p:sp>
          <p:nvSpPr>
            <p:cNvPr id="68" name="TextBox 67"/>
            <p:cNvSpPr txBox="1"/>
            <p:nvPr/>
          </p:nvSpPr>
          <p:spPr>
            <a:xfrm>
              <a:off x="2362200" y="2057400"/>
              <a:ext cx="1659429" cy="276999"/>
            </a:xfrm>
            <a:prstGeom prst="rect">
              <a:avLst/>
            </a:prstGeom>
            <a:noFill/>
          </p:spPr>
          <p:txBody>
            <a:bodyPr wrap="none" rtlCol="0">
              <a:spAutoFit/>
            </a:bodyPr>
            <a:lstStyle/>
            <a:p>
              <a:r>
                <a:rPr lang="en-US" sz="1200" b="1" dirty="0" smtClean="0">
                  <a:latin typeface="Calibri" panose="020F0502020204030204" pitchFamily="34" charset="0"/>
                </a:rPr>
                <a:t>Design &amp; Development</a:t>
              </a:r>
              <a:endParaRPr lang="en-US" sz="1200" b="1" dirty="0">
                <a:latin typeface="Calibri" panose="020F0502020204030204" pitchFamily="34" charset="0"/>
              </a:endParaRPr>
            </a:p>
          </p:txBody>
        </p:sp>
        <p:sp>
          <p:nvSpPr>
            <p:cNvPr id="69" name="TextBox 68"/>
            <p:cNvSpPr txBox="1"/>
            <p:nvPr/>
          </p:nvSpPr>
          <p:spPr>
            <a:xfrm>
              <a:off x="5562600" y="1702713"/>
              <a:ext cx="1050475" cy="430887"/>
            </a:xfrm>
            <a:prstGeom prst="rect">
              <a:avLst/>
            </a:prstGeom>
            <a:noFill/>
          </p:spPr>
          <p:txBody>
            <a:bodyPr wrap="none" rtlCol="0">
              <a:spAutoFit/>
            </a:bodyPr>
            <a:lstStyle/>
            <a:p>
              <a:pPr algn="ctr"/>
              <a:r>
                <a:rPr lang="en-US" sz="1050" b="1" dirty="0" smtClean="0">
                  <a:latin typeface="Calibri" panose="020F0502020204030204" pitchFamily="34" charset="0"/>
                </a:rPr>
                <a:t>Pilot/warranty</a:t>
              </a:r>
            </a:p>
            <a:p>
              <a:pPr algn="ctr"/>
              <a:r>
                <a:rPr lang="en-US" sz="1050" b="1" dirty="0" smtClean="0">
                  <a:latin typeface="Calibri" panose="020F0502020204030204" pitchFamily="34" charset="0"/>
                </a:rPr>
                <a:t>period</a:t>
              </a:r>
              <a:endParaRPr lang="en-US" sz="1050" b="1" dirty="0">
                <a:latin typeface="Calibri" panose="020F0502020204030204" pitchFamily="34" charset="0"/>
              </a:endParaRPr>
            </a:p>
          </p:txBody>
        </p:sp>
        <p:sp>
          <p:nvSpPr>
            <p:cNvPr id="70" name="TextBox 69"/>
            <p:cNvSpPr txBox="1"/>
            <p:nvPr/>
          </p:nvSpPr>
          <p:spPr>
            <a:xfrm>
              <a:off x="6726713" y="1702713"/>
              <a:ext cx="736099" cy="415498"/>
            </a:xfrm>
            <a:prstGeom prst="rect">
              <a:avLst/>
            </a:prstGeom>
            <a:noFill/>
          </p:spPr>
          <p:txBody>
            <a:bodyPr wrap="none" rtlCol="0">
              <a:spAutoFit/>
            </a:bodyPr>
            <a:lstStyle/>
            <a:p>
              <a:pPr algn="ctr"/>
              <a:r>
                <a:rPr lang="en-US" sz="1050" b="1" dirty="0" smtClean="0">
                  <a:latin typeface="Calibri" panose="020F0502020204030204" pitchFamily="34" charset="0"/>
                </a:rPr>
                <a:t>Live</a:t>
              </a:r>
            </a:p>
            <a:p>
              <a:pPr algn="ctr"/>
              <a:r>
                <a:rPr lang="en-US" sz="1050" b="1" dirty="0" smtClean="0">
                  <a:latin typeface="Calibri" panose="020F0502020204030204" pitchFamily="34" charset="0"/>
                </a:rPr>
                <a:t>operation</a:t>
              </a:r>
              <a:endParaRPr lang="en-US" sz="1050" b="1" dirty="0">
                <a:latin typeface="Calibri" panose="020F0502020204030204" pitchFamily="34" charset="0"/>
              </a:endParaRPr>
            </a:p>
          </p:txBody>
        </p:sp>
      </p:grpSp>
    </p:spTree>
    <p:extLst>
      <p:ext uri="{BB962C8B-B14F-4D97-AF65-F5344CB8AC3E}">
        <p14:creationId xmlns:p14="http://schemas.microsoft.com/office/powerpoint/2010/main" val="331595545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Definition</a:t>
            </a:r>
            <a:endParaRPr lang="id-ID" dirty="0">
              <a:latin typeface="Calibri" panose="020F0502020204030204" pitchFamily="34" charset="0"/>
            </a:endParaRPr>
          </a:p>
        </p:txBody>
      </p:sp>
      <p:sp>
        <p:nvSpPr>
          <p:cNvPr id="3" name="Content Placeholder 2"/>
          <p:cNvSpPr>
            <a:spLocks noGrp="1"/>
          </p:cNvSpPr>
          <p:nvPr>
            <p:ph idx="1"/>
          </p:nvPr>
        </p:nvSpPr>
        <p:spPr/>
        <p:txBody>
          <a:bodyPr/>
          <a:lstStyle/>
          <a:p>
            <a:r>
              <a:rPr lang="en-US" dirty="0" smtClean="0">
                <a:latin typeface="Calibri" panose="020F0502020204030204" pitchFamily="34" charset="0"/>
              </a:rPr>
              <a:t>The Design of a</a:t>
            </a:r>
            <a:r>
              <a:rPr lang="id-ID" dirty="0" smtClean="0">
                <a:latin typeface="Calibri" panose="020F0502020204030204" pitchFamily="34" charset="0"/>
              </a:rPr>
              <a:t>ppropriate </a:t>
            </a:r>
            <a:r>
              <a:rPr lang="en-US" dirty="0" smtClean="0">
                <a:latin typeface="Calibri" panose="020F0502020204030204" pitchFamily="34" charset="0"/>
              </a:rPr>
              <a:t>and innovative IT services,</a:t>
            </a:r>
            <a:r>
              <a:rPr lang="id-ID" dirty="0" smtClean="0">
                <a:latin typeface="Calibri" panose="020F0502020204030204" pitchFamily="34" charset="0"/>
              </a:rPr>
              <a:t> </a:t>
            </a:r>
            <a:r>
              <a:rPr lang="en-US" dirty="0" smtClean="0">
                <a:latin typeface="Calibri" panose="020F0502020204030204" pitchFamily="34" charset="0"/>
              </a:rPr>
              <a:t>including their </a:t>
            </a:r>
            <a:r>
              <a:rPr lang="en-US" dirty="0" smtClean="0">
                <a:solidFill>
                  <a:srgbClr val="FF0000"/>
                </a:solidFill>
                <a:latin typeface="Calibri" panose="020F0502020204030204" pitchFamily="34" charset="0"/>
              </a:rPr>
              <a:t>architectures</a:t>
            </a:r>
            <a:r>
              <a:rPr lang="en-US" dirty="0" smtClean="0">
                <a:latin typeface="Calibri" panose="020F0502020204030204" pitchFamily="34" charset="0"/>
              </a:rPr>
              <a:t>, </a:t>
            </a:r>
            <a:r>
              <a:rPr lang="en-US" dirty="0" smtClean="0">
                <a:solidFill>
                  <a:srgbClr val="FF0000"/>
                </a:solidFill>
                <a:latin typeface="Calibri" panose="020F0502020204030204" pitchFamily="34" charset="0"/>
              </a:rPr>
              <a:t>processes</a:t>
            </a:r>
            <a:r>
              <a:rPr lang="en-US" dirty="0" smtClean="0">
                <a:latin typeface="Calibri" panose="020F0502020204030204" pitchFamily="34" charset="0"/>
              </a:rPr>
              <a:t>, </a:t>
            </a:r>
            <a:r>
              <a:rPr lang="en-US" dirty="0" smtClean="0">
                <a:solidFill>
                  <a:srgbClr val="FF0000"/>
                </a:solidFill>
                <a:latin typeface="Calibri" panose="020F0502020204030204" pitchFamily="34" charset="0"/>
              </a:rPr>
              <a:t>policies </a:t>
            </a:r>
            <a:r>
              <a:rPr lang="en-US" dirty="0" smtClean="0">
                <a:latin typeface="Calibri" panose="020F0502020204030204" pitchFamily="34" charset="0"/>
              </a:rPr>
              <a:t>and</a:t>
            </a:r>
            <a:r>
              <a:rPr lang="id-ID" dirty="0" smtClean="0">
                <a:latin typeface="Calibri" panose="020F0502020204030204" pitchFamily="34" charset="0"/>
              </a:rPr>
              <a:t> </a:t>
            </a:r>
            <a:r>
              <a:rPr lang="en-US" dirty="0" smtClean="0">
                <a:solidFill>
                  <a:srgbClr val="FF0000"/>
                </a:solidFill>
                <a:latin typeface="Calibri" panose="020F0502020204030204" pitchFamily="34" charset="0"/>
              </a:rPr>
              <a:t>documentation</a:t>
            </a:r>
            <a:r>
              <a:rPr lang="en-US" dirty="0" smtClean="0">
                <a:latin typeface="Calibri" panose="020F0502020204030204" pitchFamily="34" charset="0"/>
              </a:rPr>
              <a:t>, to meet current and future agreed</a:t>
            </a:r>
            <a:r>
              <a:rPr lang="id-ID" dirty="0" smtClean="0">
                <a:latin typeface="Calibri" panose="020F0502020204030204" pitchFamily="34" charset="0"/>
              </a:rPr>
              <a:t> </a:t>
            </a:r>
            <a:r>
              <a:rPr lang="en-US" dirty="0" smtClean="0">
                <a:latin typeface="Calibri" panose="020F0502020204030204" pitchFamily="34" charset="0"/>
              </a:rPr>
              <a:t>business requirements</a:t>
            </a:r>
          </a:p>
          <a:p>
            <a:endParaRPr lang="id-ID" dirty="0">
              <a:latin typeface="Calibri" panose="020F0502020204030204" pitchFamily="34" charset="0"/>
            </a:endParaRPr>
          </a:p>
        </p:txBody>
      </p:sp>
    </p:spTree>
    <p:extLst>
      <p:ext uri="{BB962C8B-B14F-4D97-AF65-F5344CB8AC3E}">
        <p14:creationId xmlns:p14="http://schemas.microsoft.com/office/powerpoint/2010/main" val="3966816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latin typeface="Calibri" panose="020F0502020204030204" pitchFamily="34" charset="0"/>
              </a:rPr>
              <a:t>Objectives</a:t>
            </a:r>
            <a:endParaRPr lang="en-US" dirty="0">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1113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007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Business Value</a:t>
            </a:r>
            <a:endParaRPr lang="id-ID" dirty="0">
              <a:latin typeface="Calibri" panose="020F0502020204030204" pitchFamily="34" charset="0"/>
            </a:endParaRPr>
          </a:p>
        </p:txBody>
      </p:sp>
      <p:sp>
        <p:nvSpPr>
          <p:cNvPr id="4" name="Content Placeholder 3"/>
          <p:cNvSpPr>
            <a:spLocks noGrp="1"/>
          </p:cNvSpPr>
          <p:nvPr>
            <p:ph sz="half" idx="2"/>
          </p:nvPr>
        </p:nvSpPr>
        <p:spPr/>
        <p:txBody>
          <a:bodyPr>
            <a:normAutofit/>
          </a:bodyPr>
          <a:lstStyle/>
          <a:p>
            <a:r>
              <a:rPr lang="en-US" dirty="0" smtClean="0">
                <a:latin typeface="Calibri" panose="020F0502020204030204" pitchFamily="34" charset="0"/>
              </a:rPr>
              <a:t>More </a:t>
            </a:r>
            <a:r>
              <a:rPr lang="en-US" dirty="0">
                <a:latin typeface="Calibri" panose="020F0502020204030204" pitchFamily="34" charset="0"/>
              </a:rPr>
              <a:t>effective service performance</a:t>
            </a:r>
          </a:p>
          <a:p>
            <a:r>
              <a:rPr lang="en-US" dirty="0">
                <a:latin typeface="Calibri" panose="020F0502020204030204" pitchFamily="34" charset="0"/>
              </a:rPr>
              <a:t>Improve IT Governance</a:t>
            </a:r>
          </a:p>
          <a:p>
            <a:r>
              <a:rPr lang="en-US" dirty="0">
                <a:latin typeface="Calibri" panose="020F0502020204030204" pitchFamily="34" charset="0"/>
              </a:rPr>
              <a:t>More effective service management and IT</a:t>
            </a:r>
          </a:p>
          <a:p>
            <a:r>
              <a:rPr lang="en-US" dirty="0">
                <a:latin typeface="Calibri" panose="020F0502020204030204" pitchFamily="34" charset="0"/>
              </a:rPr>
              <a:t>Improve information &amp; decision making </a:t>
            </a:r>
          </a:p>
          <a:p>
            <a:endParaRPr lang="en-US" dirty="0">
              <a:latin typeface="Calibri" panose="020F0502020204030204" pitchFamily="34" charset="0"/>
            </a:endParaRPr>
          </a:p>
        </p:txBody>
      </p:sp>
      <p:sp>
        <p:nvSpPr>
          <p:cNvPr id="6" name="Content Placeholder 5"/>
          <p:cNvSpPr>
            <a:spLocks noGrp="1"/>
          </p:cNvSpPr>
          <p:nvPr>
            <p:ph sz="half" idx="1"/>
          </p:nvPr>
        </p:nvSpPr>
        <p:spPr/>
        <p:txBody>
          <a:bodyPr>
            <a:normAutofit/>
          </a:bodyPr>
          <a:lstStyle/>
          <a:p>
            <a:r>
              <a:rPr lang="en-US" dirty="0">
                <a:latin typeface="Calibri" panose="020F0502020204030204" pitchFamily="34" charset="0"/>
              </a:rPr>
              <a:t>Reduce Total Cost of Ownership (TCO) </a:t>
            </a:r>
          </a:p>
          <a:p>
            <a:r>
              <a:rPr lang="en-US" dirty="0">
                <a:latin typeface="Calibri" panose="020F0502020204030204" pitchFamily="34" charset="0"/>
              </a:rPr>
              <a:t>Improve quality and consistency of service </a:t>
            </a:r>
          </a:p>
          <a:p>
            <a:r>
              <a:rPr lang="en-US" dirty="0">
                <a:latin typeface="Calibri" panose="020F0502020204030204" pitchFamily="34" charset="0"/>
              </a:rPr>
              <a:t>Easier implementation of new or changed services </a:t>
            </a:r>
            <a:endParaRPr lang="en-US" dirty="0" smtClean="0">
              <a:latin typeface="Calibri" panose="020F0502020204030204" pitchFamily="34" charset="0"/>
            </a:endParaRPr>
          </a:p>
          <a:p>
            <a:r>
              <a:rPr lang="en-US" dirty="0">
                <a:latin typeface="Calibri" panose="020F0502020204030204" pitchFamily="34" charset="0"/>
              </a:rPr>
              <a:t>Improve service alignment to business need </a:t>
            </a:r>
          </a:p>
          <a:p>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4135247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57200" y="2514600"/>
            <a:ext cx="8077200" cy="3886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latin typeface="Calibri" panose="020F0502020204030204" pitchFamily="34" charset="0"/>
            </a:endParaRPr>
          </a:p>
        </p:txBody>
      </p:sp>
      <p:sp>
        <p:nvSpPr>
          <p:cNvPr id="69" name="Rectangle 68"/>
          <p:cNvSpPr/>
          <p:nvPr/>
        </p:nvSpPr>
        <p:spPr>
          <a:xfrm>
            <a:off x="685800" y="457200"/>
            <a:ext cx="647700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dirty="0" smtClean="0">
                <a:latin typeface="Calibri" panose="020F0502020204030204" pitchFamily="34" charset="0"/>
              </a:rPr>
              <a:t>Business service a          Business service b       Business service c</a:t>
            </a:r>
          </a:p>
          <a:p>
            <a:endParaRPr lang="id-ID" dirty="0" smtClean="0">
              <a:latin typeface="Calibri" panose="020F0502020204030204" pitchFamily="34" charset="0"/>
            </a:endParaRPr>
          </a:p>
          <a:p>
            <a:endParaRPr lang="id-ID" dirty="0" smtClean="0">
              <a:latin typeface="Calibri" panose="020F0502020204030204" pitchFamily="34" charset="0"/>
            </a:endParaRPr>
          </a:p>
          <a:p>
            <a:endParaRPr lang="id-ID" dirty="0">
              <a:latin typeface="Calibri" panose="020F0502020204030204" pitchFamily="34" charset="0"/>
            </a:endParaRPr>
          </a:p>
        </p:txBody>
      </p:sp>
      <p:sp>
        <p:nvSpPr>
          <p:cNvPr id="43" name="Rectangle 42"/>
          <p:cNvSpPr/>
          <p:nvPr/>
        </p:nvSpPr>
        <p:spPr>
          <a:xfrm>
            <a:off x="2667000" y="3581400"/>
            <a:ext cx="5410200" cy="2743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2400" b="1" dirty="0" smtClean="0">
                <a:latin typeface="Calibri" panose="020F0502020204030204" pitchFamily="34" charset="0"/>
              </a:rPr>
              <a:t>Service Design</a:t>
            </a: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a:latin typeface="Calibri" panose="020F0502020204030204" pitchFamily="34" charset="0"/>
            </a:endParaRPr>
          </a:p>
        </p:txBody>
      </p:sp>
      <p:sp>
        <p:nvSpPr>
          <p:cNvPr id="47" name="Rectangle 46"/>
          <p:cNvSpPr/>
          <p:nvPr/>
        </p:nvSpPr>
        <p:spPr>
          <a:xfrm>
            <a:off x="2743200" y="4114800"/>
            <a:ext cx="3352800" cy="2133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id-ID" sz="1400" b="1" dirty="0" smtClean="0">
                <a:latin typeface="Calibri" panose="020F0502020204030204" pitchFamily="34" charset="0"/>
              </a:rPr>
              <a:t>Process</a:t>
            </a: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a:p>
            <a:endParaRPr lang="id-ID" sz="1400" dirty="0" smtClean="0">
              <a:latin typeface="Calibri" panose="020F0502020204030204" pitchFamily="34" charset="0"/>
            </a:endParaRPr>
          </a:p>
        </p:txBody>
      </p:sp>
      <p:sp>
        <p:nvSpPr>
          <p:cNvPr id="38" name="Flowchart: Magnetic Disk 37"/>
          <p:cNvSpPr/>
          <p:nvPr/>
        </p:nvSpPr>
        <p:spPr>
          <a:xfrm>
            <a:off x="6400800" y="2819400"/>
            <a:ext cx="2057400" cy="17526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Calibri" panose="020F0502020204030204" pitchFamily="34" charset="0"/>
              </a:rPr>
              <a:t>SKMS</a:t>
            </a: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smtClean="0">
              <a:latin typeface="Calibri" panose="020F0502020204030204" pitchFamily="34" charset="0"/>
            </a:endParaRPr>
          </a:p>
          <a:p>
            <a:pPr algn="ctr"/>
            <a:endParaRPr lang="id-ID" dirty="0">
              <a:latin typeface="Calibri" panose="020F0502020204030204" pitchFamily="34" charset="0"/>
            </a:endParaRPr>
          </a:p>
        </p:txBody>
      </p:sp>
      <p:sp>
        <p:nvSpPr>
          <p:cNvPr id="15" name="Rectangle 14"/>
          <p:cNvSpPr/>
          <p:nvPr/>
        </p:nvSpPr>
        <p:spPr>
          <a:xfrm>
            <a:off x="533400" y="2590800"/>
            <a:ext cx="1447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6" name="Snip Single Corner Rectangle 5"/>
          <p:cNvSpPr/>
          <p:nvPr/>
        </p:nvSpPr>
        <p:spPr>
          <a:xfrm>
            <a:off x="762000" y="1828800"/>
            <a:ext cx="9906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7" name="Snip Single Corner Rectangle 6"/>
          <p:cNvSpPr/>
          <p:nvPr/>
        </p:nvSpPr>
        <p:spPr>
          <a:xfrm>
            <a:off x="685800" y="1905000"/>
            <a:ext cx="9906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8" name="Snip Single Corner Rectangle 7"/>
          <p:cNvSpPr/>
          <p:nvPr/>
        </p:nvSpPr>
        <p:spPr>
          <a:xfrm>
            <a:off x="609600" y="1981200"/>
            <a:ext cx="9906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10" name="Snip Single Corner Rectangle 9"/>
          <p:cNvSpPr/>
          <p:nvPr/>
        </p:nvSpPr>
        <p:spPr>
          <a:xfrm>
            <a:off x="3581400" y="17526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D</a:t>
            </a:r>
            <a:endParaRPr lang="id-ID" sz="1400" dirty="0">
              <a:latin typeface="Calibri" panose="020F0502020204030204" pitchFamily="34" charset="0"/>
            </a:endParaRPr>
          </a:p>
        </p:txBody>
      </p:sp>
      <p:sp>
        <p:nvSpPr>
          <p:cNvPr id="11" name="Snip Single Corner Rectangle 10"/>
          <p:cNvSpPr/>
          <p:nvPr/>
        </p:nvSpPr>
        <p:spPr>
          <a:xfrm>
            <a:off x="3200400" y="18288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C</a:t>
            </a:r>
            <a:endParaRPr lang="id-ID" sz="1400" dirty="0">
              <a:latin typeface="Calibri" panose="020F0502020204030204" pitchFamily="34" charset="0"/>
            </a:endParaRPr>
          </a:p>
        </p:txBody>
      </p:sp>
      <p:sp>
        <p:nvSpPr>
          <p:cNvPr id="12" name="Snip Single Corner Rectangle 11"/>
          <p:cNvSpPr/>
          <p:nvPr/>
        </p:nvSpPr>
        <p:spPr>
          <a:xfrm>
            <a:off x="2819400" y="19050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B</a:t>
            </a:r>
            <a:endParaRPr lang="id-ID" sz="1400" dirty="0">
              <a:latin typeface="Calibri" panose="020F0502020204030204" pitchFamily="34" charset="0"/>
            </a:endParaRPr>
          </a:p>
        </p:txBody>
      </p:sp>
      <p:sp>
        <p:nvSpPr>
          <p:cNvPr id="13" name="Snip Single Corner Rectangle 12"/>
          <p:cNvSpPr/>
          <p:nvPr/>
        </p:nvSpPr>
        <p:spPr>
          <a:xfrm>
            <a:off x="2438400" y="1981200"/>
            <a:ext cx="1219200" cy="3810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Service   A</a:t>
            </a:r>
            <a:endParaRPr lang="id-ID" sz="1400" dirty="0">
              <a:latin typeface="Calibri" panose="020F0502020204030204" pitchFamily="34" charset="0"/>
            </a:endParaRPr>
          </a:p>
        </p:txBody>
      </p:sp>
      <p:sp>
        <p:nvSpPr>
          <p:cNvPr id="14" name="Snip Single Corner Rectangle 13"/>
          <p:cNvSpPr/>
          <p:nvPr/>
        </p:nvSpPr>
        <p:spPr>
          <a:xfrm>
            <a:off x="533400" y="2590800"/>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Strategy</a:t>
            </a:r>
            <a:endParaRPr lang="id-ID" sz="1600" dirty="0">
              <a:latin typeface="Calibri" panose="020F0502020204030204" pitchFamily="34" charset="0"/>
            </a:endParaRPr>
          </a:p>
        </p:txBody>
      </p:sp>
      <p:sp>
        <p:nvSpPr>
          <p:cNvPr id="16" name="Rectangle 15"/>
          <p:cNvSpPr/>
          <p:nvPr/>
        </p:nvSpPr>
        <p:spPr>
          <a:xfrm>
            <a:off x="533400" y="4897582"/>
            <a:ext cx="1447800" cy="7412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17" name="Snip Single Corner Rectangle 16"/>
          <p:cNvSpPr/>
          <p:nvPr/>
        </p:nvSpPr>
        <p:spPr>
          <a:xfrm>
            <a:off x="533400" y="4897582"/>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Improvement</a:t>
            </a:r>
            <a:endParaRPr lang="id-ID" sz="1600" dirty="0">
              <a:latin typeface="Calibri" panose="020F0502020204030204" pitchFamily="34" charset="0"/>
            </a:endParaRPr>
          </a:p>
        </p:txBody>
      </p:sp>
      <p:sp>
        <p:nvSpPr>
          <p:cNvPr id="18" name="Rectangle 17"/>
          <p:cNvSpPr/>
          <p:nvPr/>
        </p:nvSpPr>
        <p:spPr>
          <a:xfrm>
            <a:off x="2590800" y="2590800"/>
            <a:ext cx="1447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19" name="Snip Single Corner Rectangle 18"/>
          <p:cNvSpPr/>
          <p:nvPr/>
        </p:nvSpPr>
        <p:spPr>
          <a:xfrm>
            <a:off x="2590800" y="2590800"/>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Transition</a:t>
            </a:r>
            <a:endParaRPr lang="id-ID" sz="1600" dirty="0">
              <a:latin typeface="Calibri" panose="020F0502020204030204" pitchFamily="34" charset="0"/>
            </a:endParaRPr>
          </a:p>
        </p:txBody>
      </p:sp>
      <p:sp>
        <p:nvSpPr>
          <p:cNvPr id="20" name="Rectangle 19"/>
          <p:cNvSpPr/>
          <p:nvPr/>
        </p:nvSpPr>
        <p:spPr>
          <a:xfrm>
            <a:off x="4648200" y="2590800"/>
            <a:ext cx="1447800" cy="76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21" name="Snip Single Corner Rectangle 20"/>
          <p:cNvSpPr/>
          <p:nvPr/>
        </p:nvSpPr>
        <p:spPr>
          <a:xfrm>
            <a:off x="4648200" y="2590800"/>
            <a:ext cx="1371600" cy="5334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br>
              <a:rPr lang="id-ID" sz="1600" dirty="0" smtClean="0">
                <a:latin typeface="Calibri" panose="020F0502020204030204" pitchFamily="34" charset="0"/>
              </a:rPr>
            </a:br>
            <a:r>
              <a:rPr lang="id-ID" sz="1600" dirty="0" smtClean="0">
                <a:latin typeface="Calibri" panose="020F0502020204030204" pitchFamily="34" charset="0"/>
              </a:rPr>
              <a:t>Operation</a:t>
            </a:r>
            <a:endParaRPr lang="id-ID" sz="1600" dirty="0">
              <a:latin typeface="Calibri" panose="020F0502020204030204" pitchFamily="34" charset="0"/>
            </a:endParaRPr>
          </a:p>
        </p:txBody>
      </p:sp>
      <p:sp>
        <p:nvSpPr>
          <p:cNvPr id="22" name="Rectangle 21"/>
          <p:cNvSpPr/>
          <p:nvPr/>
        </p:nvSpPr>
        <p:spPr>
          <a:xfrm>
            <a:off x="3429000" y="48768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Capacity</a:t>
            </a:r>
          </a:p>
          <a:p>
            <a:pPr algn="ctr"/>
            <a:endParaRPr lang="id-ID" sz="1400" dirty="0">
              <a:latin typeface="Calibri" panose="020F0502020204030204" pitchFamily="34" charset="0"/>
            </a:endParaRPr>
          </a:p>
        </p:txBody>
      </p:sp>
      <p:sp>
        <p:nvSpPr>
          <p:cNvPr id="23" name="Rectangle 22"/>
          <p:cNvSpPr/>
          <p:nvPr/>
        </p:nvSpPr>
        <p:spPr>
          <a:xfrm>
            <a:off x="3352800" y="51054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Security</a:t>
            </a:r>
          </a:p>
          <a:p>
            <a:pPr algn="ctr"/>
            <a:endParaRPr lang="id-ID" sz="1400" dirty="0">
              <a:latin typeface="Calibri" panose="020F0502020204030204" pitchFamily="34" charset="0"/>
            </a:endParaRPr>
          </a:p>
        </p:txBody>
      </p:sp>
      <p:sp>
        <p:nvSpPr>
          <p:cNvPr id="24" name="Rectangle 23"/>
          <p:cNvSpPr/>
          <p:nvPr/>
        </p:nvSpPr>
        <p:spPr>
          <a:xfrm>
            <a:off x="3276600" y="53340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Availability</a:t>
            </a:r>
          </a:p>
          <a:p>
            <a:pPr algn="ctr"/>
            <a:endParaRPr lang="id-ID" sz="1400" dirty="0">
              <a:latin typeface="Calibri" panose="020F0502020204030204" pitchFamily="34" charset="0"/>
            </a:endParaRPr>
          </a:p>
        </p:txBody>
      </p:sp>
      <p:sp>
        <p:nvSpPr>
          <p:cNvPr id="25" name="Rectangle 24"/>
          <p:cNvSpPr/>
          <p:nvPr/>
        </p:nvSpPr>
        <p:spPr>
          <a:xfrm>
            <a:off x="3200400" y="55626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IT Service Continuity</a:t>
            </a:r>
          </a:p>
          <a:p>
            <a:pPr algn="ctr"/>
            <a:endParaRPr lang="id-ID" sz="1400" dirty="0">
              <a:latin typeface="Calibri" panose="020F0502020204030204" pitchFamily="34" charset="0"/>
            </a:endParaRPr>
          </a:p>
        </p:txBody>
      </p:sp>
      <p:sp>
        <p:nvSpPr>
          <p:cNvPr id="26" name="Rectangle 25"/>
          <p:cNvSpPr/>
          <p:nvPr/>
        </p:nvSpPr>
        <p:spPr>
          <a:xfrm>
            <a:off x="3124200" y="5791200"/>
            <a:ext cx="16764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Supplier</a:t>
            </a:r>
          </a:p>
          <a:p>
            <a:pPr algn="ctr"/>
            <a:endParaRPr lang="id-ID" sz="1400" dirty="0">
              <a:latin typeface="Calibri" panose="020F0502020204030204" pitchFamily="34" charset="0"/>
            </a:endParaRPr>
          </a:p>
        </p:txBody>
      </p:sp>
      <p:sp>
        <p:nvSpPr>
          <p:cNvPr id="27" name="Rectangle 26"/>
          <p:cNvSpPr/>
          <p:nvPr/>
        </p:nvSpPr>
        <p:spPr>
          <a:xfrm>
            <a:off x="4343400" y="4419600"/>
            <a:ext cx="13716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SLM</a:t>
            </a:r>
          </a:p>
        </p:txBody>
      </p:sp>
      <p:sp>
        <p:nvSpPr>
          <p:cNvPr id="28" name="Rectangle 27"/>
          <p:cNvSpPr/>
          <p:nvPr/>
        </p:nvSpPr>
        <p:spPr>
          <a:xfrm>
            <a:off x="2819400" y="4419600"/>
            <a:ext cx="1371600" cy="381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dirty="0" smtClean="0">
                <a:latin typeface="Calibri" panose="020F0502020204030204" pitchFamily="34" charset="0"/>
              </a:rPr>
              <a:t>SCM</a:t>
            </a:r>
          </a:p>
        </p:txBody>
      </p:sp>
      <p:sp>
        <p:nvSpPr>
          <p:cNvPr id="29" name="Snip Single Corner Rectangle 28"/>
          <p:cNvSpPr/>
          <p:nvPr/>
        </p:nvSpPr>
        <p:spPr>
          <a:xfrm>
            <a:off x="6477000" y="54864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0" name="Snip Single Corner Rectangle 29"/>
          <p:cNvSpPr/>
          <p:nvPr/>
        </p:nvSpPr>
        <p:spPr>
          <a:xfrm>
            <a:off x="6400800" y="55626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1" name="Snip Single Corner Rectangle 30"/>
          <p:cNvSpPr/>
          <p:nvPr/>
        </p:nvSpPr>
        <p:spPr>
          <a:xfrm>
            <a:off x="6324600" y="56388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2" name="Snip Single Corner Rectangle 31"/>
          <p:cNvSpPr/>
          <p:nvPr/>
        </p:nvSpPr>
        <p:spPr>
          <a:xfrm>
            <a:off x="6248400" y="57150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Measurement</a:t>
            </a:r>
          </a:p>
          <a:p>
            <a:pPr algn="ctr"/>
            <a:r>
              <a:rPr lang="id-ID" sz="1400" dirty="0" smtClean="0">
                <a:latin typeface="Calibri" panose="020F0502020204030204" pitchFamily="34" charset="0"/>
              </a:rPr>
              <a:t>methods</a:t>
            </a:r>
            <a:endParaRPr lang="id-ID" sz="1400" dirty="0">
              <a:latin typeface="Calibri" panose="020F0502020204030204" pitchFamily="34" charset="0"/>
            </a:endParaRPr>
          </a:p>
        </p:txBody>
      </p:sp>
      <p:sp>
        <p:nvSpPr>
          <p:cNvPr id="33" name="Snip Single Corner Rectangle 32"/>
          <p:cNvSpPr/>
          <p:nvPr/>
        </p:nvSpPr>
        <p:spPr>
          <a:xfrm>
            <a:off x="6477000" y="46482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4" name="Snip Single Corner Rectangle 33"/>
          <p:cNvSpPr/>
          <p:nvPr/>
        </p:nvSpPr>
        <p:spPr>
          <a:xfrm>
            <a:off x="6400800" y="47244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5" name="Snip Single Corner Rectangle 34"/>
          <p:cNvSpPr/>
          <p:nvPr/>
        </p:nvSpPr>
        <p:spPr>
          <a:xfrm>
            <a:off x="6324600" y="48006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36" name="Snip Single Corner Rectangle 35"/>
          <p:cNvSpPr/>
          <p:nvPr/>
        </p:nvSpPr>
        <p:spPr>
          <a:xfrm>
            <a:off x="6248400" y="4876800"/>
            <a:ext cx="13716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latin typeface="Calibri" panose="020F0502020204030204" pitchFamily="34" charset="0"/>
              </a:rPr>
              <a:t>Architectures</a:t>
            </a:r>
            <a:endParaRPr lang="id-ID" sz="1400" dirty="0">
              <a:latin typeface="Calibri" panose="020F0502020204030204" pitchFamily="34" charset="0"/>
            </a:endParaRPr>
          </a:p>
        </p:txBody>
      </p:sp>
      <p:sp>
        <p:nvSpPr>
          <p:cNvPr id="37" name="Flowchart: Magnetic Disk 36"/>
          <p:cNvSpPr/>
          <p:nvPr/>
        </p:nvSpPr>
        <p:spPr>
          <a:xfrm>
            <a:off x="6553200" y="3124200"/>
            <a:ext cx="1752600" cy="1447800"/>
          </a:xfrm>
          <a:prstGeom prst="flowChartMagneticDisk">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600" dirty="0" smtClean="0">
                <a:latin typeface="Calibri" panose="020F0502020204030204" pitchFamily="34" charset="0"/>
              </a:rPr>
              <a:t>Service</a:t>
            </a:r>
          </a:p>
          <a:p>
            <a:pPr algn="ctr"/>
            <a:r>
              <a:rPr lang="id-ID" sz="1600" dirty="0" smtClean="0">
                <a:latin typeface="Calibri" panose="020F0502020204030204" pitchFamily="34" charset="0"/>
              </a:rPr>
              <a:t>Portfolio</a:t>
            </a:r>
          </a:p>
          <a:p>
            <a:pPr algn="ctr"/>
            <a:endParaRPr lang="id-ID" sz="1600" dirty="0" smtClean="0">
              <a:latin typeface="Calibri" panose="020F0502020204030204" pitchFamily="34" charset="0"/>
            </a:endParaRPr>
          </a:p>
          <a:p>
            <a:pPr algn="ctr"/>
            <a:endParaRPr lang="id-ID" sz="1600" dirty="0" smtClean="0">
              <a:latin typeface="Calibri" panose="020F0502020204030204" pitchFamily="34" charset="0"/>
            </a:endParaRPr>
          </a:p>
          <a:p>
            <a:pPr algn="ctr"/>
            <a:endParaRPr lang="id-ID" sz="1600" dirty="0" smtClean="0">
              <a:latin typeface="Calibri" panose="020F0502020204030204" pitchFamily="34" charset="0"/>
            </a:endParaRPr>
          </a:p>
          <a:p>
            <a:pPr algn="ctr"/>
            <a:endParaRPr lang="id-ID" sz="1600" dirty="0" smtClean="0">
              <a:latin typeface="Calibri" panose="020F0502020204030204" pitchFamily="34" charset="0"/>
            </a:endParaRPr>
          </a:p>
          <a:p>
            <a:pPr algn="ctr"/>
            <a:endParaRPr lang="id-ID" sz="1600" dirty="0">
              <a:latin typeface="Calibri" panose="020F0502020204030204" pitchFamily="34" charset="0"/>
            </a:endParaRPr>
          </a:p>
        </p:txBody>
      </p:sp>
      <p:sp>
        <p:nvSpPr>
          <p:cNvPr id="39" name="Snip Single Corner Rectangle 38"/>
          <p:cNvSpPr/>
          <p:nvPr/>
        </p:nvSpPr>
        <p:spPr>
          <a:xfrm>
            <a:off x="6705600" y="36576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40" name="Snip Single Corner Rectangle 39"/>
          <p:cNvSpPr/>
          <p:nvPr/>
        </p:nvSpPr>
        <p:spPr>
          <a:xfrm>
            <a:off x="6629400" y="37338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41" name="Snip Single Corner Rectangle 40"/>
          <p:cNvSpPr/>
          <p:nvPr/>
        </p:nvSpPr>
        <p:spPr>
          <a:xfrm>
            <a:off x="6553200" y="38100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SLAs</a:t>
            </a:r>
            <a:endParaRPr lang="id-ID" sz="1400" dirty="0">
              <a:latin typeface="Calibri" panose="020F0502020204030204" pitchFamily="34" charset="0"/>
            </a:endParaRPr>
          </a:p>
        </p:txBody>
      </p:sp>
      <p:sp>
        <p:nvSpPr>
          <p:cNvPr id="42" name="Snip Single Corner Rectangle 41"/>
          <p:cNvSpPr/>
          <p:nvPr/>
        </p:nvSpPr>
        <p:spPr>
          <a:xfrm>
            <a:off x="6477000" y="3886200"/>
            <a:ext cx="990600" cy="381000"/>
          </a:xfrm>
          <a:prstGeom prst="snip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1400" dirty="0" smtClean="0">
                <a:latin typeface="Calibri" panose="020F0502020204030204" pitchFamily="34" charset="0"/>
              </a:rPr>
              <a:t>Services</a:t>
            </a:r>
          </a:p>
          <a:p>
            <a:pPr algn="ctr"/>
            <a:r>
              <a:rPr lang="id-ID" sz="1400" dirty="0" smtClean="0">
                <a:latin typeface="Calibri" panose="020F0502020204030204" pitchFamily="34" charset="0"/>
              </a:rPr>
              <a:t>Lifecycle</a:t>
            </a:r>
            <a:endParaRPr lang="id-ID" sz="1400" dirty="0">
              <a:latin typeface="Calibri" panose="020F0502020204030204" pitchFamily="34" charset="0"/>
            </a:endParaRPr>
          </a:p>
        </p:txBody>
      </p:sp>
      <p:sp>
        <p:nvSpPr>
          <p:cNvPr id="44" name="Rectangle 43"/>
          <p:cNvSpPr/>
          <p:nvPr/>
        </p:nvSpPr>
        <p:spPr>
          <a:xfrm>
            <a:off x="533400" y="59436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b="1" dirty="0" smtClean="0">
                <a:latin typeface="Calibri" panose="020F0502020204030204" pitchFamily="34" charset="0"/>
              </a:rPr>
              <a:t>Support teams</a:t>
            </a:r>
            <a:endParaRPr lang="id-ID" b="1" dirty="0">
              <a:latin typeface="Calibri" panose="020F0502020204030204" pitchFamily="34" charset="0"/>
            </a:endParaRPr>
          </a:p>
        </p:txBody>
      </p:sp>
      <p:sp>
        <p:nvSpPr>
          <p:cNvPr id="45" name="Rectangle 44"/>
          <p:cNvSpPr/>
          <p:nvPr/>
        </p:nvSpPr>
        <p:spPr>
          <a:xfrm>
            <a:off x="4495800" y="6477000"/>
            <a:ext cx="1828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b="1" dirty="0" smtClean="0">
                <a:latin typeface="Calibri" panose="020F0502020204030204" pitchFamily="34" charset="0"/>
              </a:rPr>
              <a:t>Suppliers</a:t>
            </a:r>
            <a:endParaRPr lang="id-ID" b="1" dirty="0">
              <a:latin typeface="Calibri" panose="020F0502020204030204" pitchFamily="34" charset="0"/>
            </a:endParaRPr>
          </a:p>
        </p:txBody>
      </p:sp>
      <p:sp>
        <p:nvSpPr>
          <p:cNvPr id="52" name="Snip Single Corner Rectangle 51"/>
          <p:cNvSpPr/>
          <p:nvPr/>
        </p:nvSpPr>
        <p:spPr>
          <a:xfrm>
            <a:off x="1524000" y="8382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3</a:t>
            </a:r>
            <a:endParaRPr lang="id-ID" sz="1200" dirty="0">
              <a:latin typeface="Calibri" panose="020F0502020204030204" pitchFamily="34" charset="0"/>
            </a:endParaRPr>
          </a:p>
        </p:txBody>
      </p:sp>
      <p:sp>
        <p:nvSpPr>
          <p:cNvPr id="55" name="Snip Single Corner Rectangle 54"/>
          <p:cNvSpPr/>
          <p:nvPr/>
        </p:nvSpPr>
        <p:spPr>
          <a:xfrm>
            <a:off x="1219200" y="9144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2</a:t>
            </a:r>
            <a:endParaRPr lang="id-ID" sz="1200" dirty="0">
              <a:latin typeface="Calibri" panose="020F0502020204030204" pitchFamily="34" charset="0"/>
            </a:endParaRPr>
          </a:p>
        </p:txBody>
      </p:sp>
      <p:sp>
        <p:nvSpPr>
          <p:cNvPr id="56" name="Snip Single Corner Rectangle 55"/>
          <p:cNvSpPr/>
          <p:nvPr/>
        </p:nvSpPr>
        <p:spPr>
          <a:xfrm>
            <a:off x="914400" y="9906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1</a:t>
            </a:r>
            <a:endParaRPr lang="id-ID" sz="1200" dirty="0">
              <a:latin typeface="Calibri" panose="020F0502020204030204" pitchFamily="34" charset="0"/>
            </a:endParaRPr>
          </a:p>
        </p:txBody>
      </p:sp>
      <p:sp>
        <p:nvSpPr>
          <p:cNvPr id="60" name="Rectangle 59"/>
          <p:cNvSpPr/>
          <p:nvPr/>
        </p:nvSpPr>
        <p:spPr>
          <a:xfrm>
            <a:off x="838200" y="762000"/>
            <a:ext cx="1905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61" name="Snip Single Corner Rectangle 60"/>
          <p:cNvSpPr/>
          <p:nvPr/>
        </p:nvSpPr>
        <p:spPr>
          <a:xfrm>
            <a:off x="3657600" y="8382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6</a:t>
            </a:r>
            <a:endParaRPr lang="id-ID" sz="1200" dirty="0">
              <a:latin typeface="Calibri" panose="020F0502020204030204" pitchFamily="34" charset="0"/>
            </a:endParaRPr>
          </a:p>
        </p:txBody>
      </p:sp>
      <p:sp>
        <p:nvSpPr>
          <p:cNvPr id="62" name="Snip Single Corner Rectangle 61"/>
          <p:cNvSpPr/>
          <p:nvPr/>
        </p:nvSpPr>
        <p:spPr>
          <a:xfrm>
            <a:off x="3352800" y="9144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5</a:t>
            </a:r>
            <a:endParaRPr lang="id-ID" sz="1200" dirty="0">
              <a:latin typeface="Calibri" panose="020F0502020204030204" pitchFamily="34" charset="0"/>
            </a:endParaRPr>
          </a:p>
        </p:txBody>
      </p:sp>
      <p:sp>
        <p:nvSpPr>
          <p:cNvPr id="63" name="Snip Single Corner Rectangle 62"/>
          <p:cNvSpPr/>
          <p:nvPr/>
        </p:nvSpPr>
        <p:spPr>
          <a:xfrm>
            <a:off x="3048000" y="9906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4</a:t>
            </a:r>
            <a:endParaRPr lang="id-ID" sz="1200" dirty="0">
              <a:latin typeface="Calibri" panose="020F0502020204030204" pitchFamily="34" charset="0"/>
            </a:endParaRPr>
          </a:p>
        </p:txBody>
      </p:sp>
      <p:sp>
        <p:nvSpPr>
          <p:cNvPr id="64" name="Rectangle 63"/>
          <p:cNvSpPr/>
          <p:nvPr/>
        </p:nvSpPr>
        <p:spPr>
          <a:xfrm>
            <a:off x="2971800" y="762000"/>
            <a:ext cx="1905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65" name="Snip Single Corner Rectangle 64"/>
          <p:cNvSpPr/>
          <p:nvPr/>
        </p:nvSpPr>
        <p:spPr>
          <a:xfrm>
            <a:off x="5715000" y="8382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9</a:t>
            </a:r>
            <a:endParaRPr lang="id-ID" sz="1200" dirty="0">
              <a:latin typeface="Calibri" panose="020F0502020204030204" pitchFamily="34" charset="0"/>
            </a:endParaRPr>
          </a:p>
        </p:txBody>
      </p:sp>
      <p:sp>
        <p:nvSpPr>
          <p:cNvPr id="66" name="Snip Single Corner Rectangle 65"/>
          <p:cNvSpPr/>
          <p:nvPr/>
        </p:nvSpPr>
        <p:spPr>
          <a:xfrm>
            <a:off x="5410200" y="9144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8</a:t>
            </a:r>
            <a:endParaRPr lang="id-ID" sz="1200" dirty="0">
              <a:latin typeface="Calibri" panose="020F0502020204030204" pitchFamily="34" charset="0"/>
            </a:endParaRPr>
          </a:p>
        </p:txBody>
      </p:sp>
      <p:sp>
        <p:nvSpPr>
          <p:cNvPr id="67" name="Snip Single Corner Rectangle 66"/>
          <p:cNvSpPr/>
          <p:nvPr/>
        </p:nvSpPr>
        <p:spPr>
          <a:xfrm>
            <a:off x="5105400" y="9906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7</a:t>
            </a:r>
            <a:endParaRPr lang="id-ID" sz="1200" dirty="0">
              <a:latin typeface="Calibri" panose="020F0502020204030204" pitchFamily="34" charset="0"/>
            </a:endParaRPr>
          </a:p>
        </p:txBody>
      </p:sp>
      <p:sp>
        <p:nvSpPr>
          <p:cNvPr id="68" name="Rectangle 67"/>
          <p:cNvSpPr/>
          <p:nvPr/>
        </p:nvSpPr>
        <p:spPr>
          <a:xfrm>
            <a:off x="5029200" y="762000"/>
            <a:ext cx="1905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bri" panose="020F0502020204030204" pitchFamily="34" charset="0"/>
            </a:endParaRPr>
          </a:p>
        </p:txBody>
      </p:sp>
      <p:sp>
        <p:nvSpPr>
          <p:cNvPr id="70" name="TextBox 69"/>
          <p:cNvSpPr txBox="1"/>
          <p:nvPr/>
        </p:nvSpPr>
        <p:spPr>
          <a:xfrm>
            <a:off x="7162800" y="457200"/>
            <a:ext cx="1550424" cy="400110"/>
          </a:xfrm>
          <a:prstGeom prst="rect">
            <a:avLst/>
          </a:prstGeom>
          <a:noFill/>
        </p:spPr>
        <p:txBody>
          <a:bodyPr wrap="none" rtlCol="0">
            <a:spAutoFit/>
          </a:bodyPr>
          <a:lstStyle/>
          <a:p>
            <a:r>
              <a:rPr lang="id-ID" sz="2000" b="1" dirty="0" smtClean="0">
                <a:latin typeface="Calibri" panose="020F0502020204030204" pitchFamily="34" charset="0"/>
              </a:rPr>
              <a:t>The business</a:t>
            </a:r>
            <a:endParaRPr lang="id-ID" sz="2000" b="1" dirty="0">
              <a:latin typeface="Calibri" panose="020F0502020204030204" pitchFamily="34" charset="0"/>
            </a:endParaRPr>
          </a:p>
        </p:txBody>
      </p:sp>
      <p:sp>
        <p:nvSpPr>
          <p:cNvPr id="71" name="TextBox 70"/>
          <p:cNvSpPr txBox="1"/>
          <p:nvPr/>
        </p:nvSpPr>
        <p:spPr>
          <a:xfrm>
            <a:off x="4876800" y="1809690"/>
            <a:ext cx="1307409" cy="400110"/>
          </a:xfrm>
          <a:prstGeom prst="rect">
            <a:avLst/>
          </a:prstGeom>
          <a:noFill/>
        </p:spPr>
        <p:txBody>
          <a:bodyPr wrap="none" rtlCol="0">
            <a:spAutoFit/>
          </a:bodyPr>
          <a:lstStyle/>
          <a:p>
            <a:r>
              <a:rPr lang="id-ID" sz="2000" b="1" dirty="0" smtClean="0">
                <a:latin typeface="Calibri" panose="020F0502020204030204" pitchFamily="34" charset="0"/>
              </a:rPr>
              <a:t>IT Services</a:t>
            </a:r>
            <a:endParaRPr lang="id-ID" sz="2000" b="1" dirty="0">
              <a:latin typeface="Calibri" panose="020F0502020204030204" pitchFamily="34" charset="0"/>
            </a:endParaRPr>
          </a:p>
        </p:txBody>
      </p:sp>
      <p:sp>
        <p:nvSpPr>
          <p:cNvPr id="72" name="TextBox 71"/>
          <p:cNvSpPr txBox="1"/>
          <p:nvPr/>
        </p:nvSpPr>
        <p:spPr>
          <a:xfrm>
            <a:off x="8139800" y="2114490"/>
            <a:ext cx="380232" cy="400110"/>
          </a:xfrm>
          <a:prstGeom prst="rect">
            <a:avLst/>
          </a:prstGeom>
          <a:noFill/>
        </p:spPr>
        <p:txBody>
          <a:bodyPr wrap="none" rtlCol="0">
            <a:spAutoFit/>
          </a:bodyPr>
          <a:lstStyle/>
          <a:p>
            <a:r>
              <a:rPr lang="id-ID" sz="2000" b="1" dirty="0" smtClean="0">
                <a:latin typeface="Calibri" panose="020F0502020204030204" pitchFamily="34" charset="0"/>
              </a:rPr>
              <a:t>IT</a:t>
            </a:r>
            <a:endParaRPr lang="id-ID" sz="2000" b="1" dirty="0">
              <a:latin typeface="Calibri" panose="020F0502020204030204" pitchFamily="34" charset="0"/>
            </a:endParaRPr>
          </a:p>
        </p:txBody>
      </p:sp>
      <p:cxnSp>
        <p:nvCxnSpPr>
          <p:cNvPr id="74" name="Straight Arrow Connector 73"/>
          <p:cNvCxnSpPr>
            <a:stCxn id="8" idx="0"/>
            <a:endCxn id="13" idx="2"/>
          </p:cNvCxnSpPr>
          <p:nvPr/>
        </p:nvCxnSpPr>
        <p:spPr>
          <a:xfrm>
            <a:off x="1600200" y="2171700"/>
            <a:ext cx="838200" cy="0"/>
          </a:xfrm>
          <a:prstGeom prst="straightConnector1">
            <a:avLst/>
          </a:prstGeom>
          <a:ln w="38100">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1981200" y="5105400"/>
            <a:ext cx="914400" cy="1588"/>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flipV="1">
            <a:off x="2362200" y="5562600"/>
            <a:ext cx="533400" cy="38100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1981200" y="3352800"/>
            <a:ext cx="685800" cy="45720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4038600" y="3352800"/>
            <a:ext cx="381000" cy="228600"/>
          </a:xfrm>
          <a:prstGeom prst="straightConnector1">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9" idx="0"/>
            <a:endCxn id="21" idx="2"/>
          </p:cNvCxnSpPr>
          <p:nvPr/>
        </p:nvCxnSpPr>
        <p:spPr>
          <a:xfrm>
            <a:off x="3962400" y="2857500"/>
            <a:ext cx="685800" cy="0"/>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45" idx="0"/>
          </p:cNvCxnSpPr>
          <p:nvPr/>
        </p:nvCxnSpPr>
        <p:spPr>
          <a:xfrm rot="5400000" flipH="1" flipV="1">
            <a:off x="5181600" y="6248400"/>
            <a:ext cx="457200" cy="1588"/>
          </a:xfrm>
          <a:prstGeom prst="straightConnector1">
            <a:avLst/>
          </a:prstGeom>
          <a:ln w="38100">
            <a:solidFill>
              <a:srgbClr val="0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16200000" flipH="1">
            <a:off x="2019300" y="14859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2438400" y="1371600"/>
            <a:ext cx="609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63" idx="1"/>
          </p:cNvCxnSpPr>
          <p:nvPr/>
        </p:nvCxnSpPr>
        <p:spPr>
          <a:xfrm rot="5400000">
            <a:off x="3143250" y="1504950"/>
            <a:ext cx="533400" cy="419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5400000">
            <a:off x="3581400" y="1676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962400" y="1447800"/>
            <a:ext cx="4572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67" idx="1"/>
          </p:cNvCxnSpPr>
          <p:nvPr/>
        </p:nvCxnSpPr>
        <p:spPr>
          <a:xfrm rot="5400000">
            <a:off x="4438650" y="666750"/>
            <a:ext cx="457200" cy="2019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67" idx="1"/>
          </p:cNvCxnSpPr>
          <p:nvPr/>
        </p:nvCxnSpPr>
        <p:spPr>
          <a:xfrm rot="5400000">
            <a:off x="5048250" y="1123950"/>
            <a:ext cx="3048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Left Brace 52"/>
          <p:cNvSpPr/>
          <p:nvPr/>
        </p:nvSpPr>
        <p:spPr>
          <a:xfrm rot="5400000">
            <a:off x="3124200" y="1219200"/>
            <a:ext cx="228600" cy="236220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Calibri" panose="020F0502020204030204" pitchFamily="34" charset="0"/>
            </a:endParaRPr>
          </a:p>
        </p:txBody>
      </p:sp>
    </p:spTree>
    <p:extLst>
      <p:ext uri="{BB962C8B-B14F-4D97-AF65-F5344CB8AC3E}">
        <p14:creationId xmlns:p14="http://schemas.microsoft.com/office/powerpoint/2010/main" val="243530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anose="020F0502020204030204" pitchFamily="34" charset="0"/>
              </a:rPr>
              <a:t>Service Composition</a:t>
            </a:r>
            <a:endParaRPr lang="id-ID" dirty="0">
              <a:latin typeface="Calibri" panose="020F0502020204030204" pitchFamily="34" charset="0"/>
            </a:endParaRPr>
          </a:p>
        </p:txBody>
      </p:sp>
      <p:sp>
        <p:nvSpPr>
          <p:cNvPr id="3" name="Rectangle 2"/>
          <p:cNvSpPr/>
          <p:nvPr/>
        </p:nvSpPr>
        <p:spPr>
          <a:xfrm>
            <a:off x="457200" y="27813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Utility:</a:t>
            </a:r>
          </a:p>
          <a:p>
            <a:r>
              <a:rPr lang="id-ID" sz="1200" dirty="0" smtClean="0">
                <a:solidFill>
                  <a:schemeClr val="tx1"/>
                </a:solidFill>
                <a:latin typeface="Calibri" panose="020F0502020204030204" pitchFamily="34" charset="0"/>
              </a:rPr>
              <a:t>Name, description,</a:t>
            </a:r>
          </a:p>
          <a:p>
            <a:r>
              <a:rPr lang="id-ID" sz="1200" dirty="0" smtClean="0">
                <a:solidFill>
                  <a:schemeClr val="tx1"/>
                </a:solidFill>
                <a:latin typeface="Calibri" panose="020F0502020204030204" pitchFamily="34" charset="0"/>
              </a:rPr>
              <a:t>purpose, impact, contacts</a:t>
            </a:r>
            <a:endParaRPr lang="id-ID" sz="1200" dirty="0">
              <a:solidFill>
                <a:schemeClr val="tx1"/>
              </a:solidFill>
              <a:latin typeface="Calibri" panose="020F0502020204030204" pitchFamily="34" charset="0"/>
            </a:endParaRPr>
          </a:p>
        </p:txBody>
      </p:sp>
      <p:sp>
        <p:nvSpPr>
          <p:cNvPr id="4" name="Rectangle 3"/>
          <p:cNvSpPr/>
          <p:nvPr/>
        </p:nvSpPr>
        <p:spPr>
          <a:xfrm>
            <a:off x="457200" y="34671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Warranty:</a:t>
            </a:r>
          </a:p>
          <a:p>
            <a:r>
              <a:rPr lang="id-ID" sz="1200" dirty="0" smtClean="0">
                <a:solidFill>
                  <a:schemeClr val="tx1"/>
                </a:solidFill>
                <a:latin typeface="Calibri" panose="020F0502020204030204" pitchFamily="34" charset="0"/>
              </a:rPr>
              <a:t>Service levels, targets, assurance</a:t>
            </a:r>
          </a:p>
          <a:p>
            <a:r>
              <a:rPr lang="id-ID" sz="1200" dirty="0" smtClean="0">
                <a:solidFill>
                  <a:schemeClr val="tx1"/>
                </a:solidFill>
                <a:latin typeface="Calibri" panose="020F0502020204030204" pitchFamily="34" charset="0"/>
              </a:rPr>
              <a:t>service hours, responsibility</a:t>
            </a:r>
          </a:p>
        </p:txBody>
      </p:sp>
      <p:sp>
        <p:nvSpPr>
          <p:cNvPr id="5" name="Rectangle 4"/>
          <p:cNvSpPr/>
          <p:nvPr/>
        </p:nvSpPr>
        <p:spPr>
          <a:xfrm>
            <a:off x="457200" y="41529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Assets/resources:</a:t>
            </a:r>
          </a:p>
          <a:p>
            <a:r>
              <a:rPr lang="id-ID" sz="1200" dirty="0" smtClean="0">
                <a:solidFill>
                  <a:schemeClr val="tx1"/>
                </a:solidFill>
                <a:latin typeface="Calibri" panose="020F0502020204030204" pitchFamily="34" charset="0"/>
              </a:rPr>
              <a:t>Systems, assets,</a:t>
            </a:r>
          </a:p>
          <a:p>
            <a:r>
              <a:rPr lang="id-ID" sz="1200" dirty="0" smtClean="0">
                <a:solidFill>
                  <a:schemeClr val="tx1"/>
                </a:solidFill>
                <a:latin typeface="Calibri" panose="020F0502020204030204" pitchFamily="34" charset="0"/>
              </a:rPr>
              <a:t>components</a:t>
            </a:r>
            <a:endParaRPr lang="id-ID" sz="1200" dirty="0">
              <a:solidFill>
                <a:schemeClr val="tx1"/>
              </a:solidFill>
              <a:latin typeface="Calibri" panose="020F0502020204030204" pitchFamily="34" charset="0"/>
            </a:endParaRPr>
          </a:p>
        </p:txBody>
      </p:sp>
      <p:sp>
        <p:nvSpPr>
          <p:cNvPr id="6" name="Rectangle 5"/>
          <p:cNvSpPr/>
          <p:nvPr/>
        </p:nvSpPr>
        <p:spPr>
          <a:xfrm>
            <a:off x="457200" y="48387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Assets/capabilities:</a:t>
            </a:r>
          </a:p>
          <a:p>
            <a:r>
              <a:rPr lang="id-ID" sz="1200" dirty="0" smtClean="0">
                <a:solidFill>
                  <a:schemeClr val="tx1"/>
                </a:solidFill>
                <a:latin typeface="Calibri" panose="020F0502020204030204" pitchFamily="34" charset="0"/>
              </a:rPr>
              <a:t>Process, supporting targets,</a:t>
            </a:r>
            <a:br>
              <a:rPr lang="id-ID" sz="1200" dirty="0" smtClean="0">
                <a:solidFill>
                  <a:schemeClr val="tx1"/>
                </a:solidFill>
                <a:latin typeface="Calibri" panose="020F0502020204030204" pitchFamily="34" charset="0"/>
              </a:rPr>
            </a:br>
            <a:r>
              <a:rPr lang="id-ID" sz="1200" dirty="0" smtClean="0">
                <a:solidFill>
                  <a:schemeClr val="tx1"/>
                </a:solidFill>
                <a:latin typeface="Calibri" panose="020F0502020204030204" pitchFamily="34" charset="0"/>
              </a:rPr>
              <a:t>resources</a:t>
            </a:r>
            <a:endParaRPr lang="id-ID" sz="1200" dirty="0">
              <a:solidFill>
                <a:schemeClr val="tx1"/>
              </a:solidFill>
              <a:latin typeface="Calibri" panose="020F0502020204030204" pitchFamily="34" charset="0"/>
            </a:endParaRPr>
          </a:p>
        </p:txBody>
      </p:sp>
      <p:sp>
        <p:nvSpPr>
          <p:cNvPr id="7" name="Rectangle 6"/>
          <p:cNvSpPr/>
          <p:nvPr/>
        </p:nvSpPr>
        <p:spPr>
          <a:xfrm>
            <a:off x="457200" y="5524500"/>
            <a:ext cx="8153400" cy="685800"/>
          </a:xfrm>
          <a:prstGeom prst="rect">
            <a:avLst/>
          </a:prstGeom>
          <a:solidFill>
            <a:schemeClr val="accent4">
              <a:lumMod val="40000"/>
              <a:lumOff val="60000"/>
            </a:schemeClr>
          </a:solidFill>
          <a:ln>
            <a:solidFill>
              <a:schemeClr val="bg1"/>
            </a:solid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Assets/capabilities:</a:t>
            </a:r>
          </a:p>
          <a:p>
            <a:r>
              <a:rPr lang="id-ID" sz="1200" dirty="0" smtClean="0">
                <a:solidFill>
                  <a:schemeClr val="tx1"/>
                </a:solidFill>
                <a:latin typeface="Calibri" panose="020F0502020204030204" pitchFamily="34" charset="0"/>
              </a:rPr>
              <a:t>Resources, staffing, skills</a:t>
            </a:r>
            <a:endParaRPr lang="id-ID" sz="1200" dirty="0">
              <a:solidFill>
                <a:schemeClr val="tx1"/>
              </a:solidFill>
              <a:latin typeface="Calibri" panose="020F0502020204030204" pitchFamily="34" charset="0"/>
            </a:endParaRPr>
          </a:p>
        </p:txBody>
      </p:sp>
      <p:sp>
        <p:nvSpPr>
          <p:cNvPr id="8" name="Rectangle 7"/>
          <p:cNvSpPr/>
          <p:nvPr/>
        </p:nvSpPr>
        <p:spPr>
          <a:xfrm>
            <a:off x="457200" y="1257300"/>
            <a:ext cx="8153400" cy="1447800"/>
          </a:xfrm>
          <a:prstGeom prst="rect">
            <a:avLst/>
          </a:prstGeom>
          <a:solidFill>
            <a:schemeClr val="accent4">
              <a:lumMod val="40000"/>
              <a:lumOff val="60000"/>
            </a:schemeClr>
          </a:solidFill>
          <a:ln>
            <a:noFill/>
          </a:ln>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Business Service</a:t>
            </a:r>
          </a:p>
          <a:p>
            <a:r>
              <a:rPr lang="id-ID" b="1" dirty="0" smtClean="0">
                <a:solidFill>
                  <a:schemeClr val="tx1"/>
                </a:solidFill>
                <a:latin typeface="Calibri" panose="020F0502020204030204" pitchFamily="34" charset="0"/>
              </a:rPr>
              <a:t>Requirement</a:t>
            </a:r>
          </a:p>
          <a:p>
            <a:endParaRPr lang="id-ID" b="1" dirty="0" smtClean="0">
              <a:solidFill>
                <a:schemeClr val="tx1"/>
              </a:solidFill>
              <a:latin typeface="Calibri" panose="020F0502020204030204" pitchFamily="34" charset="0"/>
            </a:endParaRPr>
          </a:p>
          <a:p>
            <a:r>
              <a:rPr lang="id-ID" b="1" dirty="0" smtClean="0">
                <a:solidFill>
                  <a:schemeClr val="tx1"/>
                </a:solidFill>
                <a:latin typeface="Calibri" panose="020F0502020204030204" pitchFamily="34" charset="0"/>
              </a:rPr>
              <a:t>Requirements/demand:</a:t>
            </a:r>
          </a:p>
        </p:txBody>
      </p:sp>
      <p:sp>
        <p:nvSpPr>
          <p:cNvPr id="10" name="Rectangle 9"/>
          <p:cNvSpPr/>
          <p:nvPr/>
        </p:nvSpPr>
        <p:spPr>
          <a:xfrm>
            <a:off x="2971800" y="1333500"/>
            <a:ext cx="5638800" cy="48768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endParaRPr lang="id-ID" b="1" dirty="0" smtClean="0">
              <a:solidFill>
                <a:schemeClr val="tx1"/>
              </a:solidFill>
              <a:latin typeface="Calibri" panose="020F0502020204030204" pitchFamily="34" charset="0"/>
            </a:endParaRPr>
          </a:p>
        </p:txBody>
      </p:sp>
      <p:sp>
        <p:nvSpPr>
          <p:cNvPr id="9" name="Rectangle 8"/>
          <p:cNvSpPr/>
          <p:nvPr/>
        </p:nvSpPr>
        <p:spPr>
          <a:xfrm>
            <a:off x="3124200" y="2324100"/>
            <a:ext cx="5410200" cy="38100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IT Service</a:t>
            </a: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p:txBody>
      </p:sp>
      <p:sp>
        <p:nvSpPr>
          <p:cNvPr id="11" name="Snip Single Corner Rectangle 10"/>
          <p:cNvSpPr/>
          <p:nvPr/>
        </p:nvSpPr>
        <p:spPr>
          <a:xfrm>
            <a:off x="6172200" y="17907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3</a:t>
            </a:r>
            <a:endParaRPr lang="id-ID" sz="1200" dirty="0">
              <a:latin typeface="Calibri" panose="020F0502020204030204" pitchFamily="34" charset="0"/>
            </a:endParaRPr>
          </a:p>
        </p:txBody>
      </p:sp>
      <p:sp>
        <p:nvSpPr>
          <p:cNvPr id="12" name="Snip Single Corner Rectangle 11"/>
          <p:cNvSpPr/>
          <p:nvPr/>
        </p:nvSpPr>
        <p:spPr>
          <a:xfrm>
            <a:off x="4648200" y="17907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2</a:t>
            </a:r>
            <a:endParaRPr lang="id-ID" sz="1200" dirty="0">
              <a:latin typeface="Calibri" panose="020F0502020204030204" pitchFamily="34" charset="0"/>
            </a:endParaRPr>
          </a:p>
        </p:txBody>
      </p:sp>
      <p:sp>
        <p:nvSpPr>
          <p:cNvPr id="13" name="Snip Single Corner Rectangle 12"/>
          <p:cNvSpPr/>
          <p:nvPr/>
        </p:nvSpPr>
        <p:spPr>
          <a:xfrm>
            <a:off x="3200400" y="17907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sz="1200" dirty="0" smtClean="0">
                <a:latin typeface="Calibri" panose="020F0502020204030204" pitchFamily="34" charset="0"/>
              </a:rPr>
              <a:t>Business</a:t>
            </a:r>
          </a:p>
          <a:p>
            <a:r>
              <a:rPr lang="id-ID" sz="1200" dirty="0" smtClean="0">
                <a:latin typeface="Calibri" panose="020F0502020204030204" pitchFamily="34" charset="0"/>
              </a:rPr>
              <a:t>Process          1</a:t>
            </a:r>
            <a:endParaRPr lang="id-ID" sz="1200" dirty="0">
              <a:latin typeface="Calibri" panose="020F0502020204030204" pitchFamily="34" charset="0"/>
            </a:endParaRPr>
          </a:p>
        </p:txBody>
      </p:sp>
      <p:sp>
        <p:nvSpPr>
          <p:cNvPr id="14" name="Rectangle 13"/>
          <p:cNvSpPr/>
          <p:nvPr/>
        </p:nvSpPr>
        <p:spPr>
          <a:xfrm>
            <a:off x="3124200" y="1485900"/>
            <a:ext cx="5410200" cy="8382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r>
              <a:rPr lang="id-ID" b="1" dirty="0" smtClean="0">
                <a:solidFill>
                  <a:schemeClr val="tx1"/>
                </a:solidFill>
                <a:latin typeface="Calibri" panose="020F0502020204030204" pitchFamily="34" charset="0"/>
              </a:rPr>
              <a:t>Business Service A</a:t>
            </a:r>
          </a:p>
          <a:p>
            <a:endParaRPr lang="id-ID" b="1" dirty="0" smtClean="0">
              <a:solidFill>
                <a:schemeClr val="tx1"/>
              </a:solidFill>
              <a:latin typeface="Calibri" panose="020F0502020204030204" pitchFamily="34" charset="0"/>
            </a:endParaRPr>
          </a:p>
          <a:p>
            <a:endParaRPr lang="id-ID" b="1" dirty="0" smtClean="0">
              <a:solidFill>
                <a:schemeClr val="tx1"/>
              </a:solidFill>
              <a:latin typeface="Calibri" panose="020F0502020204030204" pitchFamily="34" charset="0"/>
            </a:endParaRPr>
          </a:p>
        </p:txBody>
      </p:sp>
      <p:sp>
        <p:nvSpPr>
          <p:cNvPr id="15" name="Snip Single Corner Rectangle 14"/>
          <p:cNvSpPr/>
          <p:nvPr/>
        </p:nvSpPr>
        <p:spPr>
          <a:xfrm>
            <a:off x="4724400" y="2857500"/>
            <a:ext cx="1219200" cy="4572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b="1" dirty="0" smtClean="0">
                <a:latin typeface="Calibri" panose="020F0502020204030204" pitchFamily="34" charset="0"/>
              </a:rPr>
              <a:t>Service</a:t>
            </a:r>
            <a:endParaRPr lang="id-ID" sz="1400" b="1" dirty="0">
              <a:latin typeface="Calibri" panose="020F0502020204030204" pitchFamily="34" charset="0"/>
            </a:endParaRPr>
          </a:p>
        </p:txBody>
      </p:sp>
      <p:sp>
        <p:nvSpPr>
          <p:cNvPr id="16" name="Snip Single Corner Rectangle 15"/>
          <p:cNvSpPr/>
          <p:nvPr/>
        </p:nvSpPr>
        <p:spPr>
          <a:xfrm>
            <a:off x="3200400" y="4914900"/>
            <a:ext cx="9144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OLAs</a:t>
            </a:r>
          </a:p>
          <a:p>
            <a:pPr algn="ctr"/>
            <a:r>
              <a:rPr lang="id-ID" sz="1400" b="1" dirty="0" smtClean="0">
                <a:latin typeface="Calibri" panose="020F0502020204030204" pitchFamily="34" charset="0"/>
              </a:rPr>
              <a:t>contracts</a:t>
            </a:r>
            <a:endParaRPr lang="id-ID" sz="1400" b="1" dirty="0">
              <a:latin typeface="Calibri" panose="020F0502020204030204" pitchFamily="34" charset="0"/>
            </a:endParaRPr>
          </a:p>
        </p:txBody>
      </p:sp>
      <p:sp>
        <p:nvSpPr>
          <p:cNvPr id="17" name="Snip Single Corner Rectangle 16"/>
          <p:cNvSpPr/>
          <p:nvPr/>
        </p:nvSpPr>
        <p:spPr>
          <a:xfrm>
            <a:off x="4267200" y="4914900"/>
            <a:ext cx="9144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Support</a:t>
            </a:r>
          </a:p>
          <a:p>
            <a:pPr algn="ctr"/>
            <a:r>
              <a:rPr lang="id-ID" sz="1400" b="1" dirty="0" smtClean="0">
                <a:latin typeface="Calibri" panose="020F0502020204030204" pitchFamily="34" charset="0"/>
              </a:rPr>
              <a:t>services</a:t>
            </a:r>
            <a:endParaRPr lang="id-ID" sz="1400" b="1" dirty="0">
              <a:latin typeface="Calibri" panose="020F0502020204030204" pitchFamily="34" charset="0"/>
            </a:endParaRPr>
          </a:p>
        </p:txBody>
      </p:sp>
      <p:sp>
        <p:nvSpPr>
          <p:cNvPr id="18" name="Snip Single Corner Rectangle 17"/>
          <p:cNvSpPr/>
          <p:nvPr/>
        </p:nvSpPr>
        <p:spPr>
          <a:xfrm>
            <a:off x="3200400" y="5600700"/>
            <a:ext cx="9144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Support</a:t>
            </a:r>
          </a:p>
          <a:p>
            <a:pPr algn="ctr"/>
            <a:r>
              <a:rPr lang="id-ID" sz="1400" b="1" dirty="0" smtClean="0">
                <a:latin typeface="Calibri" panose="020F0502020204030204" pitchFamily="34" charset="0"/>
              </a:rPr>
              <a:t>teams</a:t>
            </a:r>
            <a:endParaRPr lang="id-ID" sz="1400" b="1" dirty="0">
              <a:latin typeface="Calibri" panose="020F0502020204030204" pitchFamily="34" charset="0"/>
            </a:endParaRPr>
          </a:p>
        </p:txBody>
      </p:sp>
      <p:sp>
        <p:nvSpPr>
          <p:cNvPr id="20" name="Snip Single Corner Rectangle 19"/>
          <p:cNvSpPr/>
          <p:nvPr/>
        </p:nvSpPr>
        <p:spPr>
          <a:xfrm>
            <a:off x="7543800" y="4914900"/>
            <a:ext cx="9144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IT</a:t>
            </a:r>
          </a:p>
          <a:p>
            <a:pPr algn="ctr"/>
            <a:r>
              <a:rPr lang="id-ID" sz="1400" b="1" dirty="0" smtClean="0">
                <a:latin typeface="Calibri" panose="020F0502020204030204" pitchFamily="34" charset="0"/>
              </a:rPr>
              <a:t>process</a:t>
            </a:r>
            <a:endParaRPr lang="id-ID" sz="1400" b="1" dirty="0">
              <a:latin typeface="Calibri" panose="020F0502020204030204" pitchFamily="34" charset="0"/>
            </a:endParaRPr>
          </a:p>
        </p:txBody>
      </p:sp>
      <p:sp>
        <p:nvSpPr>
          <p:cNvPr id="22" name="Snip Single Corner Rectangle 21"/>
          <p:cNvSpPr/>
          <p:nvPr/>
        </p:nvSpPr>
        <p:spPr>
          <a:xfrm>
            <a:off x="5257800" y="4229100"/>
            <a:ext cx="12192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Environment</a:t>
            </a:r>
            <a:endParaRPr lang="id-ID" sz="1400" b="1" dirty="0">
              <a:latin typeface="Calibri" panose="020F0502020204030204" pitchFamily="34" charset="0"/>
            </a:endParaRPr>
          </a:p>
        </p:txBody>
      </p:sp>
      <p:sp>
        <p:nvSpPr>
          <p:cNvPr id="23" name="Snip Single Corner Rectangle 22"/>
          <p:cNvSpPr/>
          <p:nvPr/>
        </p:nvSpPr>
        <p:spPr>
          <a:xfrm>
            <a:off x="7315200" y="4229100"/>
            <a:ext cx="11430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Applications</a:t>
            </a:r>
            <a:endParaRPr lang="id-ID" sz="1400" b="1" dirty="0">
              <a:latin typeface="Calibri" panose="020F0502020204030204" pitchFamily="34" charset="0"/>
            </a:endParaRPr>
          </a:p>
        </p:txBody>
      </p:sp>
      <p:sp>
        <p:nvSpPr>
          <p:cNvPr id="24" name="Snip Single Corner Rectangle 23"/>
          <p:cNvSpPr/>
          <p:nvPr/>
        </p:nvSpPr>
        <p:spPr>
          <a:xfrm>
            <a:off x="6553200" y="4229100"/>
            <a:ext cx="6858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Data</a:t>
            </a:r>
            <a:endParaRPr lang="id-ID" sz="1400" b="1" dirty="0">
              <a:latin typeface="Calibri" panose="020F0502020204030204" pitchFamily="34" charset="0"/>
            </a:endParaRPr>
          </a:p>
        </p:txBody>
      </p:sp>
      <p:sp>
        <p:nvSpPr>
          <p:cNvPr id="25" name="Snip Single Corner Rectangle 24"/>
          <p:cNvSpPr/>
          <p:nvPr/>
        </p:nvSpPr>
        <p:spPr>
          <a:xfrm>
            <a:off x="7010400" y="3543300"/>
            <a:ext cx="1447800" cy="457200"/>
          </a:xfrm>
          <a:prstGeom prst="snip1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sz="1400" b="1" dirty="0" smtClean="0">
                <a:latin typeface="Calibri" panose="020F0502020204030204" pitchFamily="34" charset="0"/>
              </a:rPr>
              <a:t>SLAs/SLRs</a:t>
            </a:r>
          </a:p>
          <a:p>
            <a:pPr algn="ctr"/>
            <a:r>
              <a:rPr lang="id-ID" sz="1400" b="1" dirty="0" smtClean="0">
                <a:latin typeface="Calibri" panose="020F0502020204030204" pitchFamily="34" charset="0"/>
              </a:rPr>
              <a:t>incl. Cost/prices</a:t>
            </a:r>
            <a:endParaRPr lang="id-ID" sz="1400" b="1" dirty="0">
              <a:latin typeface="Calibri" panose="020F0502020204030204" pitchFamily="34" charset="0"/>
            </a:endParaRPr>
          </a:p>
        </p:txBody>
      </p:sp>
      <p:sp>
        <p:nvSpPr>
          <p:cNvPr id="26" name="Snip Single Corner Rectangle 25"/>
          <p:cNvSpPr/>
          <p:nvPr/>
        </p:nvSpPr>
        <p:spPr>
          <a:xfrm>
            <a:off x="7086600" y="2400300"/>
            <a:ext cx="1371600" cy="6858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Policy/strategy</a:t>
            </a:r>
            <a:br>
              <a:rPr lang="id-ID" sz="1400" b="1" dirty="0" smtClean="0">
                <a:latin typeface="Calibri" panose="020F0502020204030204" pitchFamily="34" charset="0"/>
              </a:rPr>
            </a:br>
            <a:r>
              <a:rPr lang="id-ID" sz="1400" b="1" dirty="0" smtClean="0">
                <a:latin typeface="Calibri" panose="020F0502020204030204" pitchFamily="34" charset="0"/>
              </a:rPr>
              <a:t>governance</a:t>
            </a:r>
            <a:br>
              <a:rPr lang="id-ID" sz="1400" b="1" dirty="0" smtClean="0">
                <a:latin typeface="Calibri" panose="020F0502020204030204" pitchFamily="34" charset="0"/>
              </a:rPr>
            </a:br>
            <a:r>
              <a:rPr lang="id-ID" sz="1400" b="1" dirty="0" smtClean="0">
                <a:latin typeface="Calibri" panose="020F0502020204030204" pitchFamily="34" charset="0"/>
              </a:rPr>
              <a:t>compliance</a:t>
            </a:r>
            <a:endParaRPr lang="id-ID" sz="1400" b="1" dirty="0">
              <a:latin typeface="Calibri" panose="020F0502020204030204" pitchFamily="34" charset="0"/>
            </a:endParaRPr>
          </a:p>
        </p:txBody>
      </p:sp>
      <p:cxnSp>
        <p:nvCxnSpPr>
          <p:cNvPr id="28" name="Straight Connector 27"/>
          <p:cNvCxnSpPr>
            <a:stCxn id="15" idx="3"/>
            <a:endCxn id="12" idx="1"/>
          </p:cNvCxnSpPr>
          <p:nvPr/>
        </p:nvCxnSpPr>
        <p:spPr>
          <a:xfrm rot="16200000" flipV="1">
            <a:off x="4972050" y="2495550"/>
            <a:ext cx="6096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endCxn id="11" idx="1"/>
          </p:cNvCxnSpPr>
          <p:nvPr/>
        </p:nvCxnSpPr>
        <p:spPr>
          <a:xfrm flipV="1">
            <a:off x="5791200" y="2247900"/>
            <a:ext cx="9525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3" idx="1"/>
          </p:cNvCxnSpPr>
          <p:nvPr/>
        </p:nvCxnSpPr>
        <p:spPr>
          <a:xfrm rot="10800000">
            <a:off x="3771900" y="2247900"/>
            <a:ext cx="11049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5" idx="0"/>
            <a:endCxn id="26" idx="2"/>
          </p:cNvCxnSpPr>
          <p:nvPr/>
        </p:nvCxnSpPr>
        <p:spPr>
          <a:xfrm flipV="1">
            <a:off x="5943600" y="2743200"/>
            <a:ext cx="1143000" cy="342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5" idx="2"/>
          </p:cNvCxnSpPr>
          <p:nvPr/>
        </p:nvCxnSpPr>
        <p:spPr>
          <a:xfrm rot="10800000">
            <a:off x="5943600" y="3238500"/>
            <a:ext cx="10668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a:off x="5867400" y="3314700"/>
            <a:ext cx="1524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4" idx="3"/>
          </p:cNvCxnSpPr>
          <p:nvPr/>
        </p:nvCxnSpPr>
        <p:spPr>
          <a:xfrm rot="16200000" flipV="1">
            <a:off x="5810250" y="3143250"/>
            <a:ext cx="914400" cy="1257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2" idx="3"/>
          </p:cNvCxnSpPr>
          <p:nvPr/>
        </p:nvCxnSpPr>
        <p:spPr>
          <a:xfrm rot="16200000" flipV="1">
            <a:off x="5219700" y="3581400"/>
            <a:ext cx="914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5" idx="1"/>
          </p:cNvCxnSpPr>
          <p:nvPr/>
        </p:nvCxnSpPr>
        <p:spPr>
          <a:xfrm rot="5400000">
            <a:off x="4762500" y="3657600"/>
            <a:ext cx="9144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7" idx="3"/>
          </p:cNvCxnSpPr>
          <p:nvPr/>
        </p:nvCxnSpPr>
        <p:spPr>
          <a:xfrm rot="5400000" flipH="1" flipV="1">
            <a:off x="4114800" y="3924300"/>
            <a:ext cx="1600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6" idx="3"/>
          </p:cNvCxnSpPr>
          <p:nvPr/>
        </p:nvCxnSpPr>
        <p:spPr>
          <a:xfrm rot="5400000" flipH="1" flipV="1">
            <a:off x="3505200" y="3467100"/>
            <a:ext cx="16002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21" name="Snip Single Corner Rectangle 20"/>
          <p:cNvSpPr/>
          <p:nvPr/>
        </p:nvSpPr>
        <p:spPr>
          <a:xfrm>
            <a:off x="3810000" y="4229100"/>
            <a:ext cx="13716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Infrastructure</a:t>
            </a:r>
            <a:endParaRPr lang="id-ID" sz="1400" b="1" dirty="0">
              <a:latin typeface="Calibri" panose="020F0502020204030204" pitchFamily="34" charset="0"/>
            </a:endParaRPr>
          </a:p>
        </p:txBody>
      </p:sp>
      <p:cxnSp>
        <p:nvCxnSpPr>
          <p:cNvPr id="57" name="Straight Connector 56"/>
          <p:cNvCxnSpPr>
            <a:stCxn id="16" idx="1"/>
            <a:endCxn id="18" idx="3"/>
          </p:cNvCxnSpPr>
          <p:nvPr/>
        </p:nvCxnSpPr>
        <p:spPr>
          <a:xfrm rot="5400000">
            <a:off x="3543300" y="54864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7" idx="1"/>
            <a:endCxn id="19" idx="3"/>
          </p:cNvCxnSpPr>
          <p:nvPr/>
        </p:nvCxnSpPr>
        <p:spPr>
          <a:xfrm rot="5400000">
            <a:off x="4610100" y="54864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20" idx="3"/>
            <a:endCxn id="23" idx="1"/>
          </p:cNvCxnSpPr>
          <p:nvPr/>
        </p:nvCxnSpPr>
        <p:spPr>
          <a:xfrm rot="16200000" flipV="1">
            <a:off x="7829550" y="4743450"/>
            <a:ext cx="228600" cy="114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24" idx="1"/>
          </p:cNvCxnSpPr>
          <p:nvPr/>
        </p:nvCxnSpPr>
        <p:spPr>
          <a:xfrm rot="16200000" flipH="1">
            <a:off x="7258050" y="4324350"/>
            <a:ext cx="228600" cy="95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2" idx="1"/>
          </p:cNvCxnSpPr>
          <p:nvPr/>
        </p:nvCxnSpPr>
        <p:spPr>
          <a:xfrm rot="16200000" flipH="1">
            <a:off x="6553200" y="4000500"/>
            <a:ext cx="304800" cy="167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20" idx="2"/>
          </p:cNvCxnSpPr>
          <p:nvPr/>
        </p:nvCxnSpPr>
        <p:spPr>
          <a:xfrm>
            <a:off x="5029200" y="4686300"/>
            <a:ext cx="2514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19" idx="0"/>
            <a:endCxn id="20" idx="1"/>
          </p:cNvCxnSpPr>
          <p:nvPr/>
        </p:nvCxnSpPr>
        <p:spPr>
          <a:xfrm flipV="1">
            <a:off x="5181600" y="5372100"/>
            <a:ext cx="2819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8" idx="0"/>
          </p:cNvCxnSpPr>
          <p:nvPr/>
        </p:nvCxnSpPr>
        <p:spPr>
          <a:xfrm flipV="1">
            <a:off x="4114800" y="5295900"/>
            <a:ext cx="3429000"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Snip Single Corner Rectangle 18"/>
          <p:cNvSpPr/>
          <p:nvPr/>
        </p:nvSpPr>
        <p:spPr>
          <a:xfrm>
            <a:off x="4267200" y="5600700"/>
            <a:ext cx="914400" cy="457200"/>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1400" b="1" dirty="0" smtClean="0">
                <a:latin typeface="Calibri" panose="020F0502020204030204" pitchFamily="34" charset="0"/>
              </a:rPr>
              <a:t>Supplier</a:t>
            </a:r>
            <a:endParaRPr lang="id-ID" sz="1400" b="1" dirty="0">
              <a:latin typeface="Calibri" panose="020F0502020204030204" pitchFamily="34" charset="0"/>
            </a:endParaRPr>
          </a:p>
        </p:txBody>
      </p:sp>
    </p:spTree>
    <p:extLst>
      <p:ext uri="{BB962C8B-B14F-4D97-AF65-F5344CB8AC3E}">
        <p14:creationId xmlns:p14="http://schemas.microsoft.com/office/powerpoint/2010/main" val="2108067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The ‘4P’s of Service Management</a:t>
            </a:r>
            <a:endParaRPr lang="id-ID" dirty="0">
              <a:latin typeface="Calibri" panose="020F0502020204030204" pitchFamily="34" charset="0"/>
            </a:endParaRPr>
          </a:p>
        </p:txBody>
      </p:sp>
      <p:sp>
        <p:nvSpPr>
          <p:cNvPr id="3" name="Content Placeholder 2"/>
          <p:cNvSpPr>
            <a:spLocks noGrp="1"/>
          </p:cNvSpPr>
          <p:nvPr>
            <p:ph sz="half" idx="1"/>
          </p:nvPr>
        </p:nvSpPr>
        <p:spPr/>
        <p:txBody>
          <a:bodyPr>
            <a:normAutofit/>
          </a:bodyPr>
          <a:lstStyle/>
          <a:p>
            <a:r>
              <a:rPr lang="en-US" sz="2400" dirty="0" smtClean="0">
                <a:latin typeface="Calibri" panose="020F0502020204030204" pitchFamily="34" charset="0"/>
              </a:rPr>
              <a:t>These are the ‘Major Components’ of Service Management</a:t>
            </a:r>
          </a:p>
          <a:p>
            <a:r>
              <a:rPr lang="en-US" sz="2400" dirty="0" smtClean="0">
                <a:latin typeface="Calibri" panose="020F0502020204030204" pitchFamily="34" charset="0"/>
              </a:rPr>
              <a:t>The design and subsequent Implementation of Service Management (and individual</a:t>
            </a:r>
            <a:r>
              <a:rPr lang="id-ID" sz="2400" dirty="0" smtClean="0">
                <a:latin typeface="Calibri" panose="020F0502020204030204" pitchFamily="34" charset="0"/>
              </a:rPr>
              <a:t> </a:t>
            </a:r>
            <a:r>
              <a:rPr lang="en-US" sz="2400" dirty="0" smtClean="0">
                <a:latin typeface="Calibri" panose="020F0502020204030204" pitchFamily="34" charset="0"/>
              </a:rPr>
              <a:t>service) is about preparing and </a:t>
            </a:r>
            <a:r>
              <a:rPr lang="id-ID" sz="2400" dirty="0" smtClean="0">
                <a:latin typeface="Calibri" panose="020F0502020204030204" pitchFamily="34" charset="0"/>
              </a:rPr>
              <a:t>p</a:t>
            </a:r>
            <a:r>
              <a:rPr lang="en-US" sz="2400" dirty="0" err="1" smtClean="0">
                <a:latin typeface="Calibri" panose="020F0502020204030204" pitchFamily="34" charset="0"/>
              </a:rPr>
              <a:t>lanning</a:t>
            </a:r>
            <a:r>
              <a:rPr lang="en-US" sz="2400" dirty="0" smtClean="0">
                <a:latin typeface="Calibri" panose="020F0502020204030204" pitchFamily="34" charset="0"/>
              </a:rPr>
              <a:t> (designing) the effective</a:t>
            </a:r>
            <a:r>
              <a:rPr lang="id-ID" sz="2400" dirty="0" smtClean="0">
                <a:latin typeface="Calibri" panose="020F0502020204030204" pitchFamily="34" charset="0"/>
              </a:rPr>
              <a:t> </a:t>
            </a:r>
            <a:r>
              <a:rPr lang="en-US" sz="2400" dirty="0" smtClean="0">
                <a:latin typeface="Calibri" panose="020F0502020204030204" pitchFamily="34" charset="0"/>
              </a:rPr>
              <a:t>and efficient use of the four Ps</a:t>
            </a:r>
          </a:p>
          <a:p>
            <a:endParaRPr lang="id-ID" sz="2400" dirty="0">
              <a:latin typeface="Calibri" panose="020F0502020204030204" pitchFamily="34" charset="0"/>
            </a:endParaRPr>
          </a:p>
        </p:txBody>
      </p:sp>
      <p:graphicFrame>
        <p:nvGraphicFramePr>
          <p:cNvPr id="5" name="Content Placeholder 5"/>
          <p:cNvGraphicFramePr>
            <a:graphicFrameLocks noGrp="1"/>
          </p:cNvGraphicFramePr>
          <p:nvPr>
            <p:ph sz="half" idx="2"/>
            <p:extLst>
              <p:ext uri="{D42A27DB-BD31-4B8C-83A1-F6EECF244321}">
                <p14:modId xmlns:p14="http://schemas.microsoft.com/office/powerpoint/2010/main" val="3689666840"/>
              </p:ext>
            </p:extLst>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038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1"/>
          <p:cNvSpPr>
            <a:spLocks noGrp="1"/>
          </p:cNvSpPr>
          <p:nvPr>
            <p:ph type="sldNum" sz="quarter" idx="10"/>
          </p:nvPr>
        </p:nvSpPr>
        <p:spPr/>
        <p:txBody>
          <a:bodyPr/>
          <a:lstStyle/>
          <a:p>
            <a:fld id="{419520A4-C1EB-41B8-99A3-16C09286CDF2}" type="slidenum">
              <a:rPr lang="en-US"/>
              <a:pPr/>
              <a:t>17</a:t>
            </a:fld>
            <a:endParaRPr lang="en-US"/>
          </a:p>
        </p:txBody>
      </p:sp>
      <p:sp>
        <p:nvSpPr>
          <p:cNvPr id="33" name="Footer Placeholder 32"/>
          <p:cNvSpPr>
            <a:spLocks noGrp="1"/>
          </p:cNvSpPr>
          <p:nvPr>
            <p:ph type="ftr" sz="quarter" idx="11"/>
          </p:nvPr>
        </p:nvSpPr>
        <p:spPr/>
        <p:txBody>
          <a:bodyPr/>
          <a:lstStyle/>
          <a:p>
            <a:r>
              <a:rPr lang="en-US"/>
              <a:t>© Copyright IBM Corporation 2006, 2007. All rights reserved.</a:t>
            </a:r>
          </a:p>
        </p:txBody>
      </p:sp>
      <p:sp>
        <p:nvSpPr>
          <p:cNvPr id="64514" name="Rectangle 2"/>
          <p:cNvSpPr>
            <a:spLocks noGrp="1" noChangeArrowheads="1"/>
          </p:cNvSpPr>
          <p:nvPr>
            <p:ph type="title"/>
          </p:nvPr>
        </p:nvSpPr>
        <p:spPr/>
        <p:txBody>
          <a:bodyPr>
            <a:normAutofit fontScale="90000"/>
          </a:bodyPr>
          <a:lstStyle/>
          <a:p>
            <a:r>
              <a:rPr lang="en-US"/>
              <a:t>New service development design considerations</a:t>
            </a:r>
          </a:p>
        </p:txBody>
      </p:sp>
      <p:graphicFrame>
        <p:nvGraphicFramePr>
          <p:cNvPr id="64581" name="Group 69"/>
          <p:cNvGraphicFramePr>
            <a:graphicFrameLocks noGrp="1"/>
          </p:cNvGraphicFramePr>
          <p:nvPr>
            <p:ph type="tbl" idx="1"/>
          </p:nvPr>
        </p:nvGraphicFramePr>
        <p:xfrm>
          <a:off x="189154" y="1076858"/>
          <a:ext cx="8760904" cy="4879741"/>
        </p:xfrm>
        <a:graphic>
          <a:graphicData uri="http://schemas.openxmlformats.org/drawingml/2006/table">
            <a:tbl>
              <a:tblPr/>
              <a:tblGrid>
                <a:gridCol w="1884348"/>
                <a:gridCol w="6876556"/>
              </a:tblGrid>
              <a:tr h="554675">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900" b="1" i="0" u="none" strike="noStrike" cap="none" normalizeH="0" baseline="0" smtClean="0">
                          <a:ln>
                            <a:noFill/>
                          </a:ln>
                          <a:solidFill>
                            <a:schemeClr val="tx1"/>
                          </a:solidFill>
                          <a:effectLst/>
                          <a:latin typeface="Arial" charset="0"/>
                          <a:cs typeface="Arial" charset="0"/>
                        </a:rPr>
                        <a:t>Element</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900" b="1" i="0" u="none" strike="noStrike" cap="none" normalizeH="0" baseline="0" smtClean="0">
                          <a:ln>
                            <a:noFill/>
                          </a:ln>
                          <a:solidFill>
                            <a:schemeClr val="tx1"/>
                          </a:solidFill>
                          <a:effectLst/>
                          <a:latin typeface="Arial" charset="0"/>
                          <a:cs typeface="Arial" charset="0"/>
                        </a:rPr>
                        <a:t>Considerations</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675">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Delivery system </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What does the customer see, where does production occur? In B2B can we seamlessly move information from one processing point to the next? </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6995">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Facilities design</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Size, layout, how does it feel?  Important in B2C – if people are uncomfortable they probably won’t come back.  </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233">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Capacity planning </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Queues and demand.  Typically we don’t plan for full capacity which would result in waste.  What do we do with excess capacity?  What do we do with customers when we have to make them wait?</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675">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Service encounter</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Employee training and empowerment.  The culture your people experience affects their ability and willingness which in turn affects customer relationships.</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769">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Quality </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Measurements and managing expectations.  Service quality is covered in another module. </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9486">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Managing capacity and demand </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Adjusting your plans to accommodate customer requirements, or is there a way to drive demand to map to your ability to deliver (think of happy hour).</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5233">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Information </a:t>
                      </a: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What to collect, keep, for competitive advantage.  At issue here is privacy and who really ‘owns’ the data?  Can you think of any service that doesn’t depend on information?  </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67226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lIns="136063" tIns="68031" rIns="136063" bIns="68031"/>
          <a:lstStyle/>
          <a:p>
            <a:fld id="{1EB861DF-546A-4D71-A3A1-8210003257C6}" type="slidenum">
              <a:rPr lang="en-US"/>
              <a:pPr/>
              <a:t>2</a:t>
            </a:fld>
            <a:endParaRPr lang="en-US"/>
          </a:p>
        </p:txBody>
      </p:sp>
      <p:sp>
        <p:nvSpPr>
          <p:cNvPr id="6" name="Footer Placeholder 5"/>
          <p:cNvSpPr>
            <a:spLocks noGrp="1"/>
          </p:cNvSpPr>
          <p:nvPr>
            <p:ph type="ftr" sz="quarter" idx="11"/>
          </p:nvPr>
        </p:nvSpPr>
        <p:spPr/>
        <p:txBody>
          <a:bodyPr lIns="136063" tIns="68031" rIns="136063" bIns="68031"/>
          <a:lstStyle/>
          <a:p>
            <a:r>
              <a:rPr lang="en-US"/>
              <a:t>© Copyright IBM Corporation 2006, 2007. All rights reserved.</a:t>
            </a:r>
          </a:p>
        </p:txBody>
      </p:sp>
      <p:sp>
        <p:nvSpPr>
          <p:cNvPr id="23554" name="Rectangle 2"/>
          <p:cNvSpPr>
            <a:spLocks noGrp="1" noChangeArrowheads="1"/>
          </p:cNvSpPr>
          <p:nvPr>
            <p:ph type="title"/>
          </p:nvPr>
        </p:nvSpPr>
        <p:spPr/>
        <p:txBody>
          <a:bodyPr lIns="136063" tIns="68031" rIns="136063" bIns="68031"/>
          <a:lstStyle/>
          <a:p>
            <a:r>
              <a:rPr lang="en-US"/>
              <a:t>Strategic planning</a:t>
            </a:r>
          </a:p>
        </p:txBody>
      </p:sp>
      <p:sp>
        <p:nvSpPr>
          <p:cNvPr id="23555" name="Rectangle 3"/>
          <p:cNvSpPr>
            <a:spLocks noGrp="1" noChangeArrowheads="1"/>
          </p:cNvSpPr>
          <p:nvPr>
            <p:ph type="body" idx="1"/>
          </p:nvPr>
        </p:nvSpPr>
        <p:spPr/>
        <p:txBody>
          <a:bodyPr lIns="136063" tIns="68031" rIns="136063" bIns="68031"/>
          <a:lstStyle/>
          <a:p>
            <a:r>
              <a:rPr lang="en-US"/>
              <a:t>A process by which:</a:t>
            </a:r>
          </a:p>
          <a:p>
            <a:pPr lvl="1"/>
            <a:endParaRPr lang="en-US"/>
          </a:p>
          <a:p>
            <a:pPr lvl="1"/>
            <a:r>
              <a:rPr lang="en-US"/>
              <a:t>A firm analyzes current conditions, </a:t>
            </a:r>
            <a:br>
              <a:rPr lang="en-US"/>
            </a:br>
            <a:r>
              <a:rPr lang="en-US"/>
              <a:t>and projects which might happen in the future</a:t>
            </a:r>
          </a:p>
          <a:p>
            <a:pPr lvl="1"/>
            <a:endParaRPr lang="en-US"/>
          </a:p>
          <a:p>
            <a:pPr lvl="1"/>
            <a:r>
              <a:rPr lang="en-US"/>
              <a:t>From this, it makes decisions about what it should do, </a:t>
            </a:r>
            <a:br>
              <a:rPr lang="en-US"/>
            </a:br>
            <a:r>
              <a:rPr lang="en-US"/>
              <a:t>within the context of its goals  </a:t>
            </a:r>
          </a:p>
        </p:txBody>
      </p:sp>
      <p:pic>
        <p:nvPicPr>
          <p:cNvPr id="23556" name="Picture 4" descr="MCj0197755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0935" y="4021968"/>
            <a:ext cx="2353641" cy="2000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929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lIns="136063" tIns="68031" rIns="136063" bIns="68031"/>
          <a:lstStyle/>
          <a:p>
            <a:fld id="{5403C435-920D-43E5-B67D-620633FBB3B4}" type="slidenum">
              <a:rPr lang="en-US"/>
              <a:pPr/>
              <a:t>3</a:t>
            </a:fld>
            <a:endParaRPr lang="en-US"/>
          </a:p>
        </p:txBody>
      </p:sp>
      <p:sp>
        <p:nvSpPr>
          <p:cNvPr id="6" name="Footer Placeholder 5"/>
          <p:cNvSpPr>
            <a:spLocks noGrp="1"/>
          </p:cNvSpPr>
          <p:nvPr>
            <p:ph type="ftr" sz="quarter" idx="11"/>
          </p:nvPr>
        </p:nvSpPr>
        <p:spPr/>
        <p:txBody>
          <a:bodyPr lIns="136063" tIns="68031" rIns="136063" bIns="68031"/>
          <a:lstStyle/>
          <a:p>
            <a:r>
              <a:rPr lang="en-US"/>
              <a:t>© Copyright IBM Corporation 2006, 2007. All rights reserved.</a:t>
            </a:r>
          </a:p>
        </p:txBody>
      </p:sp>
      <p:sp>
        <p:nvSpPr>
          <p:cNvPr id="10246" name="Rectangle 6"/>
          <p:cNvSpPr>
            <a:spLocks noGrp="1" noChangeArrowheads="1"/>
          </p:cNvSpPr>
          <p:nvPr>
            <p:ph type="title"/>
          </p:nvPr>
        </p:nvSpPr>
        <p:spPr/>
        <p:txBody>
          <a:bodyPr lIns="136063" tIns="68031" rIns="136063" bIns="68031">
            <a:normAutofit fontScale="90000"/>
          </a:bodyPr>
          <a:lstStyle/>
          <a:p>
            <a:r>
              <a:rPr lang="en-US"/>
              <a:t>Components of the strategic management model</a:t>
            </a:r>
          </a:p>
        </p:txBody>
      </p:sp>
      <p:sp>
        <p:nvSpPr>
          <p:cNvPr id="10247" name="Rectangle 7"/>
          <p:cNvSpPr>
            <a:spLocks noGrp="1" noChangeArrowheads="1"/>
          </p:cNvSpPr>
          <p:nvPr>
            <p:ph type="body" idx="1"/>
          </p:nvPr>
        </p:nvSpPr>
        <p:spPr/>
        <p:txBody>
          <a:bodyPr lIns="136063" tIns="68031" rIns="136063" bIns="68031">
            <a:normAutofit lnSpcReduction="10000"/>
          </a:bodyPr>
          <a:lstStyle/>
          <a:p>
            <a:pPr marL="274015" indent="-274015">
              <a:spcAft>
                <a:spcPct val="40000"/>
              </a:spcAft>
            </a:pPr>
            <a:r>
              <a:rPr lang="en-US"/>
              <a:t>The steps involved in formulating and reviewing strategy may be summarized as follows:</a:t>
            </a:r>
          </a:p>
          <a:p>
            <a:pPr marL="531496" lvl="1" indent="366142">
              <a:spcAft>
                <a:spcPct val="40000"/>
              </a:spcAft>
              <a:buFont typeface="Arial" charset="0"/>
              <a:buAutoNum type="arabicPeriod"/>
            </a:pPr>
            <a:r>
              <a:rPr lang="en-GB"/>
              <a:t>“SWOT” (strengths, weaknesses, opportunities and threats)</a:t>
            </a:r>
          </a:p>
          <a:p>
            <a:pPr marL="531496" lvl="1" indent="366142">
              <a:spcAft>
                <a:spcPct val="40000"/>
              </a:spcAft>
              <a:buFont typeface="Arial" charset="0"/>
              <a:buAutoNum type="arabicPeriod"/>
            </a:pPr>
            <a:r>
              <a:rPr lang="en-GB"/>
              <a:t>Strategy formulation </a:t>
            </a:r>
          </a:p>
          <a:p>
            <a:pPr marL="531496" lvl="1" indent="366142">
              <a:spcAft>
                <a:spcPct val="40000"/>
              </a:spcAft>
              <a:buFont typeface="Arial" charset="0"/>
              <a:buAutoNum type="arabicPeriod"/>
            </a:pPr>
            <a:r>
              <a:rPr lang="en-GB"/>
              <a:t>Strategy implementation </a:t>
            </a:r>
          </a:p>
          <a:p>
            <a:pPr marL="531496" lvl="1" indent="366142">
              <a:spcAft>
                <a:spcPct val="40000"/>
              </a:spcAft>
              <a:buFont typeface="Arial" charset="0"/>
              <a:buAutoNum type="arabicPeriod"/>
            </a:pPr>
            <a:r>
              <a:rPr lang="en-GB"/>
              <a:t>Evaluate results </a:t>
            </a:r>
          </a:p>
          <a:p>
            <a:pPr marL="531496" lvl="1" indent="366142">
              <a:spcAft>
                <a:spcPct val="40000"/>
              </a:spcAft>
              <a:buFont typeface="Arial" charset="0"/>
              <a:buAutoNum type="arabicPeriod"/>
            </a:pPr>
            <a:r>
              <a:rPr lang="en-GB"/>
              <a:t>Reformulate strategy </a:t>
            </a:r>
          </a:p>
          <a:p>
            <a:pPr marL="531496" lvl="1" indent="366142">
              <a:lnSpc>
                <a:spcPct val="120000"/>
              </a:lnSpc>
            </a:pPr>
            <a:endParaRPr lang="en-US"/>
          </a:p>
        </p:txBody>
      </p:sp>
      <p:pic>
        <p:nvPicPr>
          <p:cNvPr id="10248" name="Picture 8" descr="MCBS02006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8532" y="3068114"/>
            <a:ext cx="2233924" cy="3024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535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28"/>
          <p:cNvSpPr>
            <a:spLocks noGrp="1"/>
          </p:cNvSpPr>
          <p:nvPr>
            <p:ph type="sldNum" sz="quarter" idx="10"/>
          </p:nvPr>
        </p:nvSpPr>
        <p:spPr/>
        <p:txBody>
          <a:bodyPr/>
          <a:lstStyle/>
          <a:p>
            <a:fld id="{37B2F04D-A804-41DE-A1C2-649B320F9FEC}" type="slidenum">
              <a:rPr lang="en-US"/>
              <a:pPr/>
              <a:t>4</a:t>
            </a:fld>
            <a:endParaRPr lang="en-US"/>
          </a:p>
        </p:txBody>
      </p:sp>
      <p:sp>
        <p:nvSpPr>
          <p:cNvPr id="30" name="Footer Placeholder 29"/>
          <p:cNvSpPr>
            <a:spLocks noGrp="1"/>
          </p:cNvSpPr>
          <p:nvPr>
            <p:ph type="ftr" sz="quarter" idx="11"/>
          </p:nvPr>
        </p:nvSpPr>
        <p:spPr/>
        <p:txBody>
          <a:bodyPr/>
          <a:lstStyle/>
          <a:p>
            <a:r>
              <a:rPr lang="en-US"/>
              <a:t>© Copyright IBM Corporation 2006, 2007. All rights reserved.</a:t>
            </a:r>
          </a:p>
        </p:txBody>
      </p:sp>
      <p:sp>
        <p:nvSpPr>
          <p:cNvPr id="34818" name="Rectangle 2"/>
          <p:cNvSpPr>
            <a:spLocks noGrp="1" noChangeArrowheads="1"/>
          </p:cNvSpPr>
          <p:nvPr>
            <p:ph type="title"/>
          </p:nvPr>
        </p:nvSpPr>
        <p:spPr/>
        <p:txBody>
          <a:bodyPr/>
          <a:lstStyle/>
          <a:p>
            <a:r>
              <a:rPr lang="en-US"/>
              <a:t>Internal analysis</a:t>
            </a:r>
          </a:p>
        </p:txBody>
      </p:sp>
      <p:sp>
        <p:nvSpPr>
          <p:cNvPr id="34819" name="Rectangle 3"/>
          <p:cNvSpPr>
            <a:spLocks noGrp="1" noChangeArrowheads="1"/>
          </p:cNvSpPr>
          <p:nvPr>
            <p:ph type="body" idx="4294967295"/>
          </p:nvPr>
        </p:nvSpPr>
        <p:spPr>
          <a:xfrm>
            <a:off x="1" y="1076857"/>
            <a:ext cx="8760905" cy="5551382"/>
          </a:xfrm>
        </p:spPr>
        <p:txBody>
          <a:bodyPr lIns="136063" tIns="68031" rIns="136063" bIns="68031"/>
          <a:lstStyle/>
          <a:p>
            <a:r>
              <a:rPr lang="en-US"/>
              <a:t>The quality and quantity of the firm’s resources; strengths and weaknesses; and competencies </a:t>
            </a:r>
          </a:p>
        </p:txBody>
      </p:sp>
      <p:graphicFrame>
        <p:nvGraphicFramePr>
          <p:cNvPr id="34904" name="Group 88"/>
          <p:cNvGraphicFramePr>
            <a:graphicFrameLocks noGrp="1"/>
          </p:cNvGraphicFramePr>
          <p:nvPr>
            <p:ph idx="1"/>
          </p:nvPr>
        </p:nvGraphicFramePr>
        <p:xfrm>
          <a:off x="189154" y="2165319"/>
          <a:ext cx="8724989" cy="4462922"/>
        </p:xfrm>
        <a:graphic>
          <a:graphicData uri="http://schemas.openxmlformats.org/drawingml/2006/table">
            <a:tbl>
              <a:tblPr/>
              <a:tblGrid>
                <a:gridCol w="1252241"/>
                <a:gridCol w="1249848"/>
                <a:gridCol w="1252243"/>
                <a:gridCol w="1170833"/>
                <a:gridCol w="1194778"/>
                <a:gridCol w="1302523"/>
                <a:gridCol w="1302523"/>
              </a:tblGrid>
              <a:tr h="4462922">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Service </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Delivery </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System</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1" i="0" u="none" strike="noStrike" cap="none" normalizeH="0" baseline="0" smtClean="0">
                          <a:ln>
                            <a:noFill/>
                          </a:ln>
                          <a:solidFill>
                            <a:schemeClr val="tx1"/>
                          </a:solidFill>
                          <a:effectLst/>
                          <a:latin typeface="Arial" charset="0"/>
                          <a:cs typeface="Arial" charset="0"/>
                        </a:rPr>
                        <a:t>Features: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-People</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-Technology</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-Processes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Capacity constraints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How will it:</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-ensure quality,</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-help you differentiate,</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-create entry barriers?</a:t>
                      </a:r>
                      <a:endParaRPr kumimoji="0" lang="en-US" sz="16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Does the service system tie to the strategy?</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txBody>
                  <a:tcPr marL="137914" marR="137914" marT="66839" marB="668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Operating </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Strategy</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1" i="0" u="none" strike="noStrike" cap="none" normalizeH="0" baseline="0" smtClean="0">
                          <a:ln>
                            <a:noFill/>
                          </a:ln>
                          <a:solidFill>
                            <a:schemeClr val="tx1"/>
                          </a:solidFill>
                          <a:effectLst/>
                          <a:latin typeface="Arial" charset="0"/>
                          <a:cs typeface="Arial" charset="0"/>
                        </a:rPr>
                        <a:t>Elements: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a:t>
                      </a:r>
                      <a:r>
                        <a:rPr kumimoji="0" lang="en-US" sz="1300" b="0" i="0" u="none" strike="noStrike" cap="none" normalizeH="0" baseline="0" smtClean="0">
                          <a:ln>
                            <a:noFill/>
                          </a:ln>
                          <a:solidFill>
                            <a:schemeClr val="tx1"/>
                          </a:solidFill>
                          <a:effectLst/>
                          <a:latin typeface="Arial" charset="0"/>
                          <a:cs typeface="Arial" charset="0"/>
                        </a:rPr>
                        <a:t>operations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-finance</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a:t>
                      </a:r>
                      <a:r>
                        <a:rPr kumimoji="0" lang="en-US" sz="1300" b="0" i="0" u="none" strike="noStrike" cap="none" normalizeH="0" baseline="0" smtClean="0">
                          <a:ln>
                            <a:noFill/>
                          </a:ln>
                          <a:solidFill>
                            <a:schemeClr val="tx1"/>
                          </a:solidFill>
                          <a:effectLst/>
                          <a:latin typeface="Arial" charset="0"/>
                          <a:cs typeface="Arial" charset="0"/>
                        </a:rPr>
                        <a:t>human res.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-etc</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Where will you focus?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Measures?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Incentives?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Compare to competition</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-costs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-etc</a:t>
                      </a:r>
                    </a:p>
                  </a:txBody>
                  <a:tcPr marL="137914" marR="137914" marT="66839" marB="668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Can you provide the service required and still make a profit?</a:t>
                      </a:r>
                    </a:p>
                  </a:txBody>
                  <a:tcPr marL="137914" marR="137914" marT="66839" marB="668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Service </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Concept</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1" i="0" u="none" strike="noStrike" cap="none" normalizeH="0" baseline="0" smtClean="0">
                          <a:ln>
                            <a:noFill/>
                          </a:ln>
                          <a:solidFill>
                            <a:schemeClr val="tx1"/>
                          </a:solidFill>
                          <a:effectLst/>
                          <a:latin typeface="Arial" charset="0"/>
                          <a:cs typeface="Arial" charset="0"/>
                        </a:rPr>
                        <a:t>Results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1"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What do your customers want?</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How are results perceived?</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What effect on design, delivery, marketing?</a:t>
                      </a:r>
                    </a:p>
                  </a:txBody>
                  <a:tcPr marL="137914" marR="137914" marT="66839" marB="668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9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How is the concept positioned relative to customer wants and competitor’s offering? </a:t>
                      </a:r>
                    </a:p>
                  </a:txBody>
                  <a:tcPr marL="137914" marR="137914" marT="66839" marB="668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Target </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Market</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Segments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6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1" i="0" u="none" strike="noStrike" cap="none" normalizeH="0" baseline="0" smtClean="0">
                          <a:ln>
                            <a:noFill/>
                          </a:ln>
                          <a:solidFill>
                            <a:schemeClr val="tx1"/>
                          </a:solidFill>
                          <a:effectLst/>
                          <a:latin typeface="Arial" charset="0"/>
                          <a:cs typeface="Arial" charset="0"/>
                        </a:rPr>
                        <a:t>Dimensions</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What do segments have in common?</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How to segment?</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What needs do they have?</a:t>
                      </a: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endParaRPr kumimoji="0" lang="en-US" sz="1300" b="0" i="0" u="none" strike="noStrike" cap="none" normalizeH="0" baseline="0" smtClean="0">
                        <a:ln>
                          <a:noFill/>
                        </a:ln>
                        <a:solidFill>
                          <a:schemeClr val="tx1"/>
                        </a:solidFill>
                        <a:effectLst/>
                        <a:latin typeface="Arial" charset="0"/>
                        <a:cs typeface="Arial" charset="0"/>
                      </a:endParaRPr>
                    </a:p>
                    <a:p>
                      <a:pPr marL="0" marR="0" lvl="0" indent="0" algn="l" defTabSz="614363" rtl="0" eaLnBrk="1" fontAlgn="base" latinLnBrk="0" hangingPunct="1">
                        <a:lnSpc>
                          <a:spcPct val="100000"/>
                        </a:lnSpc>
                        <a:spcBef>
                          <a:spcPct val="0"/>
                        </a:spcBef>
                        <a:spcAft>
                          <a:spcPct val="0"/>
                        </a:spcAft>
                        <a:buClr>
                          <a:srgbClr val="0000FF"/>
                        </a:buClr>
                        <a:buSzTx/>
                        <a:buFont typeface="Wingdings" pitchFamily="2" charset="2"/>
                        <a:buNone/>
                        <a:tabLst/>
                      </a:pPr>
                      <a:r>
                        <a:rPr kumimoji="0" lang="en-US" sz="1300" b="0" i="0" u="none" strike="noStrike" cap="none" normalizeH="0" baseline="0" smtClean="0">
                          <a:ln>
                            <a:noFill/>
                          </a:ln>
                          <a:solidFill>
                            <a:schemeClr val="tx1"/>
                          </a:solidFill>
                          <a:effectLst/>
                          <a:latin typeface="Arial" charset="0"/>
                          <a:cs typeface="Arial" charset="0"/>
                        </a:rPr>
                        <a:t>How well are they already being served?</a:t>
                      </a:r>
                    </a:p>
                  </a:txBody>
                  <a:tcPr marL="137914" marR="137914" marT="66839" marB="668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41" name="Line 25"/>
          <p:cNvSpPr>
            <a:spLocks noChangeShapeType="1"/>
          </p:cNvSpPr>
          <p:nvPr/>
        </p:nvSpPr>
        <p:spPr bwMode="auto">
          <a:xfrm>
            <a:off x="1529987" y="3430160"/>
            <a:ext cx="1087032"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
        <p:nvSpPr>
          <p:cNvPr id="34842" name="Line 26"/>
          <p:cNvSpPr>
            <a:spLocks noChangeShapeType="1"/>
          </p:cNvSpPr>
          <p:nvPr/>
        </p:nvSpPr>
        <p:spPr bwMode="auto">
          <a:xfrm>
            <a:off x="4029681" y="3430160"/>
            <a:ext cx="106069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
        <p:nvSpPr>
          <p:cNvPr id="34843" name="Line 27"/>
          <p:cNvSpPr>
            <a:spLocks noChangeShapeType="1"/>
          </p:cNvSpPr>
          <p:nvPr/>
        </p:nvSpPr>
        <p:spPr bwMode="auto">
          <a:xfrm>
            <a:off x="6419237" y="3430160"/>
            <a:ext cx="1087032"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
        <p:nvSpPr>
          <p:cNvPr id="34848" name="Line 32"/>
          <p:cNvSpPr>
            <a:spLocks noChangeShapeType="1"/>
          </p:cNvSpPr>
          <p:nvPr/>
        </p:nvSpPr>
        <p:spPr bwMode="auto">
          <a:xfrm>
            <a:off x="227464" y="3007772"/>
            <a:ext cx="868907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
        <p:nvSpPr>
          <p:cNvPr id="34892" name="Line 76"/>
          <p:cNvSpPr>
            <a:spLocks noChangeShapeType="1"/>
          </p:cNvSpPr>
          <p:nvPr/>
        </p:nvSpPr>
        <p:spPr bwMode="auto">
          <a:xfrm>
            <a:off x="1529987" y="5639573"/>
            <a:ext cx="1087032"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
        <p:nvSpPr>
          <p:cNvPr id="34893" name="Line 77"/>
          <p:cNvSpPr>
            <a:spLocks noChangeShapeType="1"/>
          </p:cNvSpPr>
          <p:nvPr/>
        </p:nvSpPr>
        <p:spPr bwMode="auto">
          <a:xfrm>
            <a:off x="6419237" y="5744010"/>
            <a:ext cx="1087032"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
        <p:nvSpPr>
          <p:cNvPr id="34894" name="Line 78"/>
          <p:cNvSpPr>
            <a:spLocks noChangeShapeType="1"/>
          </p:cNvSpPr>
          <p:nvPr/>
        </p:nvSpPr>
        <p:spPr bwMode="auto">
          <a:xfrm>
            <a:off x="4029681" y="5744010"/>
            <a:ext cx="1060694"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6063" tIns="68031" rIns="136063" bIns="68031" anchor="ctr"/>
          <a:lstStyle/>
          <a:p>
            <a:endParaRPr lang="en-US"/>
          </a:p>
        </p:txBody>
      </p:sp>
    </p:spTree>
    <p:extLst>
      <p:ext uri="{BB962C8B-B14F-4D97-AF65-F5344CB8AC3E}">
        <p14:creationId xmlns:p14="http://schemas.microsoft.com/office/powerpoint/2010/main" val="2546841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lIns="136063" tIns="68031" rIns="136063" bIns="68031"/>
          <a:lstStyle/>
          <a:p>
            <a:fld id="{60A6F6BA-5705-4501-8224-236221C13771}" type="slidenum">
              <a:rPr lang="en-US"/>
              <a:pPr/>
              <a:t>5</a:t>
            </a:fld>
            <a:endParaRPr lang="en-US"/>
          </a:p>
        </p:txBody>
      </p:sp>
      <p:sp>
        <p:nvSpPr>
          <p:cNvPr id="5" name="Footer Placeholder 4"/>
          <p:cNvSpPr>
            <a:spLocks noGrp="1"/>
          </p:cNvSpPr>
          <p:nvPr>
            <p:ph type="ftr" sz="quarter" idx="11"/>
          </p:nvPr>
        </p:nvSpPr>
        <p:spPr/>
        <p:txBody>
          <a:bodyPr lIns="136063" tIns="68031" rIns="136063" bIns="68031"/>
          <a:lstStyle/>
          <a:p>
            <a:r>
              <a:rPr lang="en-US"/>
              <a:t>© Copyright IBM Corporation 2006, 2007. All rights reserved.</a:t>
            </a:r>
          </a:p>
        </p:txBody>
      </p:sp>
      <p:sp>
        <p:nvSpPr>
          <p:cNvPr id="37890" name="Rectangle 2"/>
          <p:cNvSpPr>
            <a:spLocks noGrp="1" noChangeArrowheads="1"/>
          </p:cNvSpPr>
          <p:nvPr>
            <p:ph type="title"/>
          </p:nvPr>
        </p:nvSpPr>
        <p:spPr/>
        <p:txBody>
          <a:bodyPr lIns="136063" tIns="68031" rIns="136063" bIns="68031"/>
          <a:lstStyle/>
          <a:p>
            <a:r>
              <a:rPr lang="en-US" sz="2500"/>
              <a:t>External environmental factors pertinent to services</a:t>
            </a:r>
          </a:p>
        </p:txBody>
      </p:sp>
      <p:sp>
        <p:nvSpPr>
          <p:cNvPr id="37891" name="Rectangle 3"/>
          <p:cNvSpPr>
            <a:spLocks noGrp="1" noChangeArrowheads="1"/>
          </p:cNvSpPr>
          <p:nvPr>
            <p:ph type="body" idx="1"/>
          </p:nvPr>
        </p:nvSpPr>
        <p:spPr/>
        <p:txBody>
          <a:bodyPr lIns="136063" tIns="68031" rIns="136063" bIns="68031">
            <a:normAutofit/>
          </a:bodyPr>
          <a:lstStyle/>
          <a:p>
            <a:r>
              <a:rPr lang="en-US" dirty="0"/>
              <a:t>External Environment </a:t>
            </a:r>
          </a:p>
          <a:p>
            <a:pPr lvl="1"/>
            <a:r>
              <a:rPr lang="en-US" dirty="0"/>
              <a:t>forces over which the firm has little to no control </a:t>
            </a:r>
            <a:endParaRPr lang="en-US" dirty="0" smtClean="0"/>
          </a:p>
          <a:p>
            <a:r>
              <a:rPr lang="en-US" dirty="0" smtClean="0"/>
              <a:t>Remote environment</a:t>
            </a:r>
          </a:p>
          <a:p>
            <a:pPr lvl="1"/>
            <a:r>
              <a:rPr lang="en-US" dirty="0" smtClean="0"/>
              <a:t>Social</a:t>
            </a:r>
            <a:endParaRPr lang="en-US" dirty="0"/>
          </a:p>
          <a:p>
            <a:pPr lvl="1"/>
            <a:r>
              <a:rPr lang="en-US" dirty="0"/>
              <a:t>Technological</a:t>
            </a:r>
          </a:p>
          <a:p>
            <a:r>
              <a:rPr lang="en-US" dirty="0" smtClean="0"/>
              <a:t>Industry </a:t>
            </a:r>
            <a:r>
              <a:rPr lang="en-US" dirty="0"/>
              <a:t>environment</a:t>
            </a:r>
          </a:p>
          <a:p>
            <a:pPr lvl="1"/>
            <a:r>
              <a:rPr lang="en-US" dirty="0" smtClean="0"/>
              <a:t>Competition</a:t>
            </a:r>
          </a:p>
          <a:p>
            <a:r>
              <a:rPr lang="en-US" dirty="0" smtClean="0"/>
              <a:t>Operating </a:t>
            </a:r>
            <a:r>
              <a:rPr lang="en-US" dirty="0"/>
              <a:t>environment</a:t>
            </a:r>
          </a:p>
          <a:p>
            <a:pPr lvl="1"/>
            <a:r>
              <a:rPr lang="en-US" dirty="0"/>
              <a:t>Our resources</a:t>
            </a:r>
          </a:p>
          <a:p>
            <a:pPr lvl="1"/>
            <a:endParaRPr lang="en-US" dirty="0"/>
          </a:p>
          <a:p>
            <a:pPr lvl="1"/>
            <a:endParaRPr lang="en-US" dirty="0"/>
          </a:p>
          <a:p>
            <a:pPr lvl="1"/>
            <a:endParaRPr lang="en-US" dirty="0"/>
          </a:p>
          <a:p>
            <a:endParaRPr lang="en-US" u="sng" dirty="0"/>
          </a:p>
        </p:txBody>
      </p:sp>
    </p:spTree>
    <p:extLst>
      <p:ext uri="{BB962C8B-B14F-4D97-AF65-F5344CB8AC3E}">
        <p14:creationId xmlns:p14="http://schemas.microsoft.com/office/powerpoint/2010/main" val="92300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lIns="136063" tIns="68031" rIns="136063" bIns="68031"/>
          <a:lstStyle/>
          <a:p>
            <a:fld id="{C17DD8E9-C841-4B89-8EE6-5B88C784FA50}" type="slidenum">
              <a:rPr lang="en-US"/>
              <a:pPr/>
              <a:t>6</a:t>
            </a:fld>
            <a:endParaRPr lang="en-US"/>
          </a:p>
        </p:txBody>
      </p:sp>
      <p:sp>
        <p:nvSpPr>
          <p:cNvPr id="5" name="Footer Placeholder 4"/>
          <p:cNvSpPr>
            <a:spLocks noGrp="1"/>
          </p:cNvSpPr>
          <p:nvPr>
            <p:ph type="ftr" sz="quarter" idx="11"/>
          </p:nvPr>
        </p:nvSpPr>
        <p:spPr/>
        <p:txBody>
          <a:bodyPr lIns="136063" tIns="68031" rIns="136063" bIns="68031"/>
          <a:lstStyle/>
          <a:p>
            <a:r>
              <a:rPr lang="en-US"/>
              <a:t>© Copyright IBM Corporation 2006, 2007. All rights reserved.</a:t>
            </a:r>
          </a:p>
        </p:txBody>
      </p:sp>
      <p:sp>
        <p:nvSpPr>
          <p:cNvPr id="39938" name="Rectangle 2"/>
          <p:cNvSpPr>
            <a:spLocks noGrp="1" noChangeArrowheads="1"/>
          </p:cNvSpPr>
          <p:nvPr>
            <p:ph type="title"/>
          </p:nvPr>
        </p:nvSpPr>
        <p:spPr/>
        <p:txBody>
          <a:bodyPr lIns="136063" tIns="68031" rIns="136063" bIns="68031"/>
          <a:lstStyle/>
          <a:p>
            <a:r>
              <a:rPr lang="en-US"/>
              <a:t>Generic business strategies</a:t>
            </a:r>
          </a:p>
        </p:txBody>
      </p:sp>
      <p:sp>
        <p:nvSpPr>
          <p:cNvPr id="40052" name="Rectangle 116"/>
          <p:cNvSpPr>
            <a:spLocks noGrp="1" noChangeArrowheads="1"/>
          </p:cNvSpPr>
          <p:nvPr>
            <p:ph type="body" idx="1"/>
          </p:nvPr>
        </p:nvSpPr>
        <p:spPr/>
        <p:txBody>
          <a:bodyPr lIns="136063" tIns="68031" rIns="136063" bIns="68031">
            <a:normAutofit fontScale="70000" lnSpcReduction="20000"/>
          </a:bodyPr>
          <a:lstStyle/>
          <a:p>
            <a:pPr marL="425196" indent="-425196">
              <a:buFont typeface="Wingdings" pitchFamily="2" charset="2"/>
              <a:buAutoNum type="arabicPeriod"/>
            </a:pPr>
            <a:r>
              <a:rPr lang="en-US"/>
              <a:t>Cost leadership in services </a:t>
            </a:r>
          </a:p>
          <a:p>
            <a:pPr marL="597637" lvl="1" indent="-368503"/>
            <a:r>
              <a:rPr lang="en-US"/>
              <a:t>Requires consideration of the following</a:t>
            </a:r>
          </a:p>
          <a:p>
            <a:pPr marL="798424" lvl="2" indent="-340157"/>
            <a:r>
              <a:rPr lang="en-US"/>
              <a:t>Efficient-scale facilities</a:t>
            </a:r>
          </a:p>
          <a:p>
            <a:pPr marL="798424" lvl="2" indent="-340157"/>
            <a:r>
              <a:rPr lang="en-US"/>
              <a:t>Tight cost controls</a:t>
            </a:r>
          </a:p>
          <a:p>
            <a:pPr marL="798424" lvl="2" indent="-340157"/>
            <a:r>
              <a:rPr lang="en-US"/>
              <a:t>Investment in high-technology</a:t>
            </a:r>
          </a:p>
          <a:p>
            <a:pPr marL="798424" lvl="2" indent="-340157"/>
            <a:r>
              <a:rPr lang="en-US"/>
              <a:t>Sacrifices in pricing, initial start-up losses</a:t>
            </a:r>
          </a:p>
          <a:p>
            <a:pPr marL="597637" lvl="1" indent="-368503"/>
            <a:r>
              <a:rPr lang="en-US"/>
              <a:t>May look for customers who cost less to serve</a:t>
            </a:r>
          </a:p>
          <a:p>
            <a:pPr marL="597637" lvl="1" indent="-368503"/>
            <a:r>
              <a:rPr lang="en-US"/>
              <a:t>Network strategy</a:t>
            </a:r>
          </a:p>
          <a:p>
            <a:pPr marL="597637" lvl="1" indent="-368503"/>
            <a:endParaRPr lang="en-US"/>
          </a:p>
          <a:p>
            <a:pPr marL="425196" indent="-425196">
              <a:buFont typeface="Wingdings" pitchFamily="2" charset="2"/>
              <a:buAutoNum type="arabicPeriod"/>
            </a:pPr>
            <a:r>
              <a:rPr lang="en-US"/>
              <a:t>Differentiation in services</a:t>
            </a:r>
          </a:p>
          <a:p>
            <a:pPr marL="597637" lvl="1" indent="-368503"/>
            <a:r>
              <a:rPr lang="en-US"/>
              <a:t>Creating a service that is perceived to be unique; the drive is for customer loyalty over stringent cost controls. </a:t>
            </a:r>
          </a:p>
          <a:p>
            <a:pPr marL="597637" lvl="1" indent="-368503"/>
            <a:endParaRPr lang="en-US"/>
          </a:p>
          <a:p>
            <a:pPr marL="425196" indent="-425196">
              <a:buFont typeface="Wingdings" pitchFamily="2" charset="2"/>
              <a:buAutoNum type="arabicPeriod"/>
            </a:pPr>
            <a:r>
              <a:rPr lang="en-US"/>
              <a:t>Focus in services</a:t>
            </a:r>
          </a:p>
          <a:p>
            <a:pPr marL="597637" lvl="1" indent="-368503"/>
            <a:r>
              <a:rPr lang="en-US"/>
              <a:t>The intention is to serve a narrow market segment in an exceptional way. </a:t>
            </a:r>
          </a:p>
          <a:p>
            <a:pPr marL="425196" indent="-425196"/>
            <a:endParaRPr lang="en-US"/>
          </a:p>
          <a:p>
            <a:pPr marL="425196" indent="-425196"/>
            <a:endParaRPr lang="en-US"/>
          </a:p>
        </p:txBody>
      </p:sp>
    </p:spTree>
    <p:extLst>
      <p:ext uri="{BB962C8B-B14F-4D97-AF65-F5344CB8AC3E}">
        <p14:creationId xmlns:p14="http://schemas.microsoft.com/office/powerpoint/2010/main" val="3940406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lIns="136063" tIns="68031" rIns="136063" bIns="68031"/>
          <a:lstStyle/>
          <a:p>
            <a:fld id="{59545F0B-9C9B-43CB-B707-CCC88204C06A}" type="slidenum">
              <a:rPr lang="en-US"/>
              <a:pPr/>
              <a:t>7</a:t>
            </a:fld>
            <a:endParaRPr lang="en-US"/>
          </a:p>
        </p:txBody>
      </p:sp>
      <p:sp>
        <p:nvSpPr>
          <p:cNvPr id="6" name="Footer Placeholder 5"/>
          <p:cNvSpPr>
            <a:spLocks noGrp="1"/>
          </p:cNvSpPr>
          <p:nvPr>
            <p:ph type="ftr" sz="quarter" idx="11"/>
          </p:nvPr>
        </p:nvSpPr>
        <p:spPr/>
        <p:txBody>
          <a:bodyPr lIns="136063" tIns="68031" rIns="136063" bIns="68031"/>
          <a:lstStyle/>
          <a:p>
            <a:r>
              <a:rPr lang="en-US"/>
              <a:t>© Copyright IBM Corporation 2006, 2007. All rights reserved.</a:t>
            </a:r>
          </a:p>
        </p:txBody>
      </p:sp>
      <p:sp>
        <p:nvSpPr>
          <p:cNvPr id="48130" name="Rectangle 2"/>
          <p:cNvSpPr>
            <a:spLocks noGrp="1" noChangeArrowheads="1"/>
          </p:cNvSpPr>
          <p:nvPr>
            <p:ph type="title"/>
          </p:nvPr>
        </p:nvSpPr>
        <p:spPr/>
        <p:txBody>
          <a:bodyPr lIns="136063" tIns="68031" rIns="136063" bIns="68031">
            <a:normAutofit fontScale="90000"/>
          </a:bodyPr>
          <a:lstStyle/>
          <a:p>
            <a:r>
              <a:rPr lang="en-US"/>
              <a:t>Choosing and implementing a strategy</a:t>
            </a:r>
          </a:p>
        </p:txBody>
      </p:sp>
      <p:sp>
        <p:nvSpPr>
          <p:cNvPr id="48131" name="Rectangle 3"/>
          <p:cNvSpPr>
            <a:spLocks noGrp="1" noChangeArrowheads="1"/>
          </p:cNvSpPr>
          <p:nvPr>
            <p:ph type="body" idx="1"/>
          </p:nvPr>
        </p:nvSpPr>
        <p:spPr/>
        <p:txBody>
          <a:bodyPr lIns="136063" tIns="68031" rIns="136063" bIns="68031"/>
          <a:lstStyle/>
          <a:p>
            <a:r>
              <a:rPr lang="en-US"/>
              <a:t>Balance a mix of strategies</a:t>
            </a:r>
          </a:p>
          <a:p>
            <a:pPr lvl="1"/>
            <a:r>
              <a:rPr lang="en-US"/>
              <a:t>Trade-offs between risk and growth</a:t>
            </a:r>
          </a:p>
          <a:p>
            <a:pPr lvl="1"/>
            <a:r>
              <a:rPr lang="en-US"/>
              <a:t>What to in-source / out-source</a:t>
            </a:r>
          </a:p>
          <a:p>
            <a:endParaRPr lang="en-US"/>
          </a:p>
          <a:p>
            <a:r>
              <a:rPr lang="en-US"/>
              <a:t>Annual or short term objectives </a:t>
            </a:r>
          </a:p>
          <a:p>
            <a:endParaRPr lang="en-US"/>
          </a:p>
          <a:p>
            <a:r>
              <a:rPr lang="en-US"/>
              <a:t>Measures  </a:t>
            </a:r>
          </a:p>
        </p:txBody>
      </p:sp>
      <p:pic>
        <p:nvPicPr>
          <p:cNvPr id="48134" name="Picture 6" descr="MCj03871960000[1]"/>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6055297" y="3963947"/>
            <a:ext cx="3088704" cy="26642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35038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lIns="136063" tIns="68031" rIns="136063" bIns="68031"/>
          <a:lstStyle/>
          <a:p>
            <a:fld id="{987C310C-55B4-4CA8-A2AA-D2FB9B4EACF2}" type="slidenum">
              <a:rPr lang="en-US"/>
              <a:pPr/>
              <a:t>8</a:t>
            </a:fld>
            <a:endParaRPr lang="en-US"/>
          </a:p>
        </p:txBody>
      </p:sp>
      <p:sp>
        <p:nvSpPr>
          <p:cNvPr id="6" name="Footer Placeholder 5"/>
          <p:cNvSpPr>
            <a:spLocks noGrp="1"/>
          </p:cNvSpPr>
          <p:nvPr>
            <p:ph type="ftr" sz="quarter" idx="11"/>
          </p:nvPr>
        </p:nvSpPr>
        <p:spPr/>
        <p:txBody>
          <a:bodyPr lIns="136063" tIns="68031" rIns="136063" bIns="68031"/>
          <a:lstStyle/>
          <a:p>
            <a:r>
              <a:rPr lang="en-US"/>
              <a:t>© Copyright IBM Corporation 2006, 2007. All rights reserved.</a:t>
            </a:r>
          </a:p>
        </p:txBody>
      </p:sp>
      <p:sp>
        <p:nvSpPr>
          <p:cNvPr id="50178" name="Rectangle 2"/>
          <p:cNvSpPr>
            <a:spLocks noGrp="1" noChangeArrowheads="1"/>
          </p:cNvSpPr>
          <p:nvPr>
            <p:ph type="title"/>
          </p:nvPr>
        </p:nvSpPr>
        <p:spPr/>
        <p:txBody>
          <a:bodyPr lIns="136063" tIns="68031" rIns="136063" bIns="68031">
            <a:normAutofit fontScale="90000"/>
          </a:bodyPr>
          <a:lstStyle/>
          <a:p>
            <a:r>
              <a:rPr lang="en-US"/>
              <a:t>Organizational structure and culture</a:t>
            </a:r>
          </a:p>
        </p:txBody>
      </p:sp>
      <p:sp>
        <p:nvSpPr>
          <p:cNvPr id="50179" name="Rectangle 3"/>
          <p:cNvSpPr>
            <a:spLocks noGrp="1" noChangeArrowheads="1"/>
          </p:cNvSpPr>
          <p:nvPr>
            <p:ph type="body" idx="1"/>
          </p:nvPr>
        </p:nvSpPr>
        <p:spPr/>
        <p:txBody>
          <a:bodyPr lIns="136063" tIns="68031" rIns="136063" bIns="68031"/>
          <a:lstStyle/>
          <a:p>
            <a:r>
              <a:rPr lang="en-US"/>
              <a:t>Create policies that empower action</a:t>
            </a:r>
          </a:p>
          <a:p>
            <a:endParaRPr lang="en-US"/>
          </a:p>
          <a:p>
            <a:r>
              <a:rPr lang="en-US"/>
              <a:t>Structure may need to be adapted to strategy</a:t>
            </a:r>
            <a:br>
              <a:rPr lang="en-US"/>
            </a:br>
            <a:endParaRPr lang="en-US"/>
          </a:p>
          <a:p>
            <a:r>
              <a:rPr lang="en-US"/>
              <a:t>Three driving forces</a:t>
            </a:r>
          </a:p>
          <a:p>
            <a:pPr lvl="1"/>
            <a:r>
              <a:rPr lang="en-US"/>
              <a:t>Globalization</a:t>
            </a:r>
          </a:p>
          <a:p>
            <a:pPr lvl="1"/>
            <a:r>
              <a:rPr lang="en-US"/>
              <a:t>The internet</a:t>
            </a:r>
          </a:p>
          <a:p>
            <a:pPr lvl="1"/>
            <a:r>
              <a:rPr lang="en-US"/>
              <a:t>Speed</a:t>
            </a:r>
          </a:p>
          <a:p>
            <a:pPr lvl="1"/>
            <a:endParaRPr lang="en-US"/>
          </a:p>
        </p:txBody>
      </p:sp>
      <p:pic>
        <p:nvPicPr>
          <p:cNvPr id="50180" name="Picture 4" descr="2907206"/>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4029682" y="3323403"/>
            <a:ext cx="2688847" cy="268053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27462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lIns="136063" tIns="68031" rIns="136063" bIns="68031"/>
          <a:lstStyle/>
          <a:p>
            <a:fld id="{BC31E6A6-6CC7-43A4-BE28-CFCCC2BFBD5F}" type="slidenum">
              <a:rPr lang="en-US"/>
              <a:pPr/>
              <a:t>9</a:t>
            </a:fld>
            <a:endParaRPr lang="en-US"/>
          </a:p>
        </p:txBody>
      </p:sp>
      <p:sp>
        <p:nvSpPr>
          <p:cNvPr id="6" name="Footer Placeholder 5"/>
          <p:cNvSpPr>
            <a:spLocks noGrp="1"/>
          </p:cNvSpPr>
          <p:nvPr>
            <p:ph type="ftr" sz="quarter" idx="11"/>
          </p:nvPr>
        </p:nvSpPr>
        <p:spPr/>
        <p:txBody>
          <a:bodyPr lIns="136063" tIns="68031" rIns="136063" bIns="68031"/>
          <a:lstStyle/>
          <a:p>
            <a:r>
              <a:rPr lang="en-US"/>
              <a:t>© Copyright IBM Corporation 2006, 2007. All rights reserved.</a:t>
            </a:r>
          </a:p>
        </p:txBody>
      </p:sp>
      <p:sp>
        <p:nvSpPr>
          <p:cNvPr id="62466" name="Rectangle 2"/>
          <p:cNvSpPr>
            <a:spLocks noGrp="1" noChangeArrowheads="1"/>
          </p:cNvSpPr>
          <p:nvPr>
            <p:ph type="title"/>
          </p:nvPr>
        </p:nvSpPr>
        <p:spPr/>
        <p:txBody>
          <a:bodyPr lIns="136063" tIns="68031" rIns="136063" bIns="68031"/>
          <a:lstStyle/>
          <a:p>
            <a:r>
              <a:rPr lang="en-US"/>
              <a:t>Measurements</a:t>
            </a:r>
          </a:p>
        </p:txBody>
      </p:sp>
      <p:sp>
        <p:nvSpPr>
          <p:cNvPr id="62467" name="Rectangle 3"/>
          <p:cNvSpPr>
            <a:spLocks noGrp="1" noChangeArrowheads="1"/>
          </p:cNvSpPr>
          <p:nvPr>
            <p:ph type="body" idx="1"/>
          </p:nvPr>
        </p:nvSpPr>
        <p:spPr/>
        <p:txBody>
          <a:bodyPr lIns="136063" tIns="68031" rIns="136063" bIns="68031"/>
          <a:lstStyle/>
          <a:p>
            <a:r>
              <a:rPr lang="en-US"/>
              <a:t>Hard to do</a:t>
            </a:r>
          </a:p>
          <a:p>
            <a:pPr lvl="1"/>
            <a:r>
              <a:rPr lang="en-US"/>
              <a:t>Too much data, poor collection decisions, erroneous data</a:t>
            </a:r>
          </a:p>
          <a:p>
            <a:pPr lvl="1"/>
            <a:endParaRPr lang="en-US"/>
          </a:p>
          <a:p>
            <a:r>
              <a:rPr lang="en-US"/>
              <a:t>“You get what you measure”</a:t>
            </a:r>
          </a:p>
          <a:p>
            <a:pPr lvl="1"/>
            <a:r>
              <a:rPr lang="en-US"/>
              <a:t>What leaders inspect is what people work on</a:t>
            </a:r>
          </a:p>
          <a:p>
            <a:pPr lvl="1"/>
            <a:endParaRPr lang="en-US"/>
          </a:p>
          <a:p>
            <a:r>
              <a:rPr lang="en-US"/>
              <a:t>Customers don’t know what they think is good, they just know when it’s bad   	</a:t>
            </a:r>
          </a:p>
        </p:txBody>
      </p:sp>
      <p:pic>
        <p:nvPicPr>
          <p:cNvPr id="62468" name="Picture 4" descr="MCj01976260000[1]"/>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6812208" y="609600"/>
            <a:ext cx="2311010" cy="220554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946181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101</TotalTime>
  <Words>1406</Words>
  <Application>Microsoft Office PowerPoint</Application>
  <PresentationFormat>On-screen Show (4:3)</PresentationFormat>
  <Paragraphs>421</Paragraphs>
  <Slides>17</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Georgia</vt:lpstr>
      <vt:lpstr>Trebuchet MS</vt:lpstr>
      <vt:lpstr>Wingdings</vt:lpstr>
      <vt:lpstr>Wingdings 2</vt:lpstr>
      <vt:lpstr>Zapf Dingbats</vt:lpstr>
      <vt:lpstr>Urban</vt:lpstr>
      <vt:lpstr>Service Design</vt:lpstr>
      <vt:lpstr>Strategic planning</vt:lpstr>
      <vt:lpstr>Components of the strategic management model</vt:lpstr>
      <vt:lpstr>Internal analysis</vt:lpstr>
      <vt:lpstr>External environmental factors pertinent to services</vt:lpstr>
      <vt:lpstr>Generic business strategies</vt:lpstr>
      <vt:lpstr>Choosing and implementing a strategy</vt:lpstr>
      <vt:lpstr>Organizational structure and culture</vt:lpstr>
      <vt:lpstr>Measurements</vt:lpstr>
      <vt:lpstr>Designing Service Solution</vt:lpstr>
      <vt:lpstr>Definition</vt:lpstr>
      <vt:lpstr>Objectives</vt:lpstr>
      <vt:lpstr>Business Value</vt:lpstr>
      <vt:lpstr>PowerPoint Presentation</vt:lpstr>
      <vt:lpstr>Service Composition</vt:lpstr>
      <vt:lpstr>The ‘4P’s of Service Management</vt:lpstr>
      <vt:lpstr>New service development design considerations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 Kasus: Return Handling</dc:title>
  <dc:creator>Indz</dc:creator>
  <cp:lastModifiedBy>indz</cp:lastModifiedBy>
  <cp:revision>20</cp:revision>
  <dcterms:created xsi:type="dcterms:W3CDTF">2014-10-27T02:06:03Z</dcterms:created>
  <dcterms:modified xsi:type="dcterms:W3CDTF">2018-05-05T01:45:17Z</dcterms:modified>
</cp:coreProperties>
</file>