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6" r:id="rId2"/>
    <p:sldId id="257" r:id="rId3"/>
    <p:sldId id="277" r:id="rId4"/>
    <p:sldId id="278" r:id="rId5"/>
    <p:sldId id="274" r:id="rId6"/>
    <p:sldId id="27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8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A396D-B9BB-C84C-B661-D17EA5571180}" type="datetimeFigureOut">
              <a:rPr lang="en-US" smtClean="0"/>
              <a:t>11/7/17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D9BF1-1F0F-364E-B81D-3FDA53981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3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9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3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8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9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3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0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6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1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5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041038" y="3784109"/>
            <a:ext cx="61029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i="1" dirty="0" smtClean="0">
                <a:solidFill>
                  <a:schemeClr val="bg1"/>
                </a:solidFill>
                <a:latin typeface="Arial" charset="0"/>
              </a:rPr>
              <a:t>REKAYASA SISTEM</a:t>
            </a:r>
          </a:p>
          <a:p>
            <a:pPr algn="ctr" eaLnBrk="1" hangingPunct="1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PERTEMUAN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11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&amp;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12</a:t>
            </a:r>
            <a:endParaRPr lang="en-US" sz="1600" b="1" dirty="0" smtClean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n-US" sz="1600" b="1" dirty="0" err="1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Dr.Ir</a:t>
            </a:r>
            <a:r>
              <a:rPr lang="en-US" sz="1600" b="1" dirty="0" smtClean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. HUSNI </a:t>
            </a:r>
            <a:r>
              <a:rPr lang="en-US" sz="1600" b="1" dirty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SETIAWAN </a:t>
            </a:r>
            <a:r>
              <a:rPr lang="en-US" sz="1600" b="1" dirty="0" smtClean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SASTRAMIHARDJA, MT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PROGRAM 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STUDI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SISTEM INFORMASI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FAKULTAS ILMU KOMPUTER </a:t>
            </a:r>
          </a:p>
        </p:txBody>
      </p:sp>
    </p:spTree>
    <p:extLst>
      <p:ext uri="{BB962C8B-B14F-4D97-AF65-F5344CB8AC3E}">
        <p14:creationId xmlns:p14="http://schemas.microsoft.com/office/powerpoint/2010/main" val="2002074210"/>
      </p:ext>
    </p:extLst>
  </p:cSld>
  <p:clrMapOvr>
    <a:masterClrMapping/>
  </p:clrMapOvr>
  <p:transition xmlns:p14="http://schemas.microsoft.com/office/powerpoint/2010/main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PERTEMUAN </a:t>
            </a:r>
            <a:r>
              <a:rPr lang="en-US" dirty="0" smtClean="0"/>
              <a:t>11 </a:t>
            </a:r>
            <a:r>
              <a:rPr lang="en-US" dirty="0" smtClean="0"/>
              <a:t>&amp; 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4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could </a:t>
            </a:r>
            <a:r>
              <a:rPr lang="en-US" dirty="0" err="1"/>
              <a:t>uderstand</a:t>
            </a:r>
            <a:r>
              <a:rPr lang="en-US" dirty="0"/>
              <a:t> and define a </a:t>
            </a:r>
            <a:r>
              <a:rPr lang="en-US" i="1" dirty="0"/>
              <a:t>System development process, system engineering life cycle, system engineering method, system engineering management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Presentation of the result of exploration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75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/>
              <a:t>System development process, system engineering life cycle, system engineering method, system engineering management</a:t>
            </a:r>
            <a:r>
              <a:rPr lang="en-US" dirty="0"/>
              <a:t> </a:t>
            </a:r>
            <a:endParaRPr lang="en-US" dirty="0" smtClean="0"/>
          </a:p>
          <a:p>
            <a:endParaRPr lang="id-ID" i="1" dirty="0"/>
          </a:p>
          <a:p>
            <a:r>
              <a:rPr lang="en-US" dirty="0"/>
              <a:t>Discussion and Presentation</a:t>
            </a:r>
            <a:r>
              <a:rPr lang="en-US" dirty="0"/>
              <a:t> </a:t>
            </a:r>
            <a:r>
              <a:rPr lang="id-ID" i="1" dirty="0" smtClean="0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12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46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Describe how to develop a system</a:t>
            </a:r>
            <a:endParaRPr lang="en-US" dirty="0"/>
          </a:p>
          <a:p>
            <a:endParaRPr lang="id-ID" i="1" dirty="0"/>
          </a:p>
          <a:p>
            <a:r>
              <a:rPr lang="id-ID" dirty="0"/>
              <a:t>Present and explain the argument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8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6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88</Words>
  <Application>Microsoft Macintosh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PERTEMUAN 11 &amp; 12</vt:lpstr>
      <vt:lpstr>GOALS</vt:lpstr>
      <vt:lpstr>Materi</vt:lpstr>
      <vt:lpstr>PowerPoint Presentation</vt:lpstr>
      <vt:lpstr>Indicator</vt:lpstr>
      <vt:lpstr>TERIMA KASIH</vt:lpstr>
    </vt:vector>
  </TitlesOfParts>
  <Company>cyberoffice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Pendukung Keputusan </dc:title>
  <dc:creator>gerry firmansyah</dc:creator>
  <cp:lastModifiedBy>gerry firmansyah</cp:lastModifiedBy>
  <cp:revision>37</cp:revision>
  <dcterms:created xsi:type="dcterms:W3CDTF">2017-09-12T05:50:59Z</dcterms:created>
  <dcterms:modified xsi:type="dcterms:W3CDTF">2017-11-07T12:09:49Z</dcterms:modified>
</cp:coreProperties>
</file>