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6" r:id="rId2"/>
    <p:sldId id="257" r:id="rId3"/>
    <p:sldId id="277" r:id="rId4"/>
    <p:sldId id="278" r:id="rId5"/>
    <p:sldId id="274" r:id="rId6"/>
    <p:sldId id="27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A396D-B9BB-C84C-B661-D17EA5571180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9BF1-1F0F-364E-B81D-3FDA53981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9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3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0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0EE5A-DB45-0441-8218-AD3B7129BA1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AF2C-51E1-1F44-A430-0A6D453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1038" y="3784109"/>
            <a:ext cx="61029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i="1" dirty="0" smtClean="0">
                <a:solidFill>
                  <a:schemeClr val="bg1"/>
                </a:solidFill>
                <a:latin typeface="Arial" charset="0"/>
              </a:rPr>
              <a:t>REKAYASA SISTEM</a:t>
            </a: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13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&amp;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14</a:t>
            </a:r>
            <a:endParaRPr lang="en-US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1600" b="1" dirty="0" err="1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Dr.Ir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. HUSNI </a:t>
            </a:r>
            <a:r>
              <a:rPr lang="en-US" sz="1600" b="1" dirty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SETIAWAN </a:t>
            </a:r>
            <a:r>
              <a:rPr lang="en-US" sz="1600" b="1" dirty="0" smtClean="0">
                <a:solidFill>
                  <a:schemeClr val="bg1"/>
                </a:solidFill>
                <a:latin typeface="Lucida Grande"/>
                <a:ea typeface="Lucida Grande"/>
                <a:cs typeface="Lucida Grande"/>
              </a:rPr>
              <a:t>SASTRAMIHARDJA, MT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PROGRAM 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STUDI 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SISTEM INFORMASI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002074210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 smtClean="0"/>
              <a:t>13 </a:t>
            </a:r>
            <a:r>
              <a:rPr lang="en-US" dirty="0" smtClean="0"/>
              <a:t>&amp;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of the result of exploration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/>
              <a:t>and Presentation</a:t>
            </a:r>
            <a:r>
              <a:rPr lang="en-US" dirty="0"/>
              <a:t> </a:t>
            </a:r>
            <a:r>
              <a:rPr lang="id-ID" i="1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2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46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Present </a:t>
            </a:r>
            <a:r>
              <a:rPr lang="id-ID" dirty="0"/>
              <a:t>and explain the argument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8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44</Words>
  <Application>Microsoft Macintosh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PERTEMUAN 13 &amp; 14</vt:lpstr>
      <vt:lpstr>GOALS</vt:lpstr>
      <vt:lpstr>Materi</vt:lpstr>
      <vt:lpstr>PowerPoint Presentation</vt:lpstr>
      <vt:lpstr>Indicator</vt:lpstr>
      <vt:lpstr>TERIMA KASIH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Pendukung Keputusan </dc:title>
  <dc:creator>gerry firmansyah</dc:creator>
  <cp:lastModifiedBy>gerry firmansyah</cp:lastModifiedBy>
  <cp:revision>38</cp:revision>
  <dcterms:created xsi:type="dcterms:W3CDTF">2017-09-12T05:50:59Z</dcterms:created>
  <dcterms:modified xsi:type="dcterms:W3CDTF">2017-11-07T12:11:01Z</dcterms:modified>
</cp:coreProperties>
</file>