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25" autoAdjust="0"/>
    <p:restoredTop sz="50000"/>
  </p:normalViewPr>
  <p:slideViewPr>
    <p:cSldViewPr>
      <p:cViewPr>
        <p:scale>
          <a:sx n="125" d="100"/>
          <a:sy n="125" d="100"/>
        </p:scale>
        <p:origin x="360" y="34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25496153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470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834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15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229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11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24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44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717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014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837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629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29395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647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421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3321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694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816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0901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962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3310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011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751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5032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6001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4984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267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58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782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026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561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384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236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069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6FCD8C-A5B8-5A46-B1F0-792B4A91C4DF}"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3593746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FCD8C-A5B8-5A46-B1F0-792B4A91C4DF}"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4019203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FCD8C-A5B8-5A46-B1F0-792B4A91C4DF}"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2392190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233775" y="391350"/>
            <a:ext cx="6390450" cy="626100"/>
          </a:xfrm>
          <a:prstGeom prst="rect">
            <a:avLst/>
          </a:prstGeom>
        </p:spPr>
        <p:txBody>
          <a:bodyPr wrap="square" lIns="91425" tIns="91425" rIns="91425" bIns="91425" anchor="t" anchorCtr="0"/>
          <a:lstStyle>
            <a:lvl1pPr lvl="0">
              <a:spcBef>
                <a:spcPts val="0"/>
              </a:spcBef>
              <a:buSzPts val="3200"/>
              <a:buNone/>
              <a:defRPr/>
            </a:lvl1pPr>
            <a:lvl2pPr lvl="1">
              <a:spcBef>
                <a:spcPts val="0"/>
              </a:spcBef>
              <a:buSzPts val="3200"/>
              <a:buNone/>
              <a:defRPr/>
            </a:lvl2pPr>
            <a:lvl3pPr lvl="2">
              <a:spcBef>
                <a:spcPts val="0"/>
              </a:spcBef>
              <a:buSzPts val="3200"/>
              <a:buNone/>
              <a:defRPr/>
            </a:lvl3pPr>
            <a:lvl4pPr lvl="3">
              <a:spcBef>
                <a:spcPts val="0"/>
              </a:spcBef>
              <a:buSzPts val="3200"/>
              <a:buNone/>
              <a:defRPr/>
            </a:lvl4pPr>
            <a:lvl5pPr lvl="4">
              <a:spcBef>
                <a:spcPts val="0"/>
              </a:spcBef>
              <a:buSzPts val="3200"/>
              <a:buNone/>
              <a:defRPr/>
            </a:lvl5pPr>
            <a:lvl6pPr lvl="5">
              <a:spcBef>
                <a:spcPts val="0"/>
              </a:spcBef>
              <a:buSzPts val="3200"/>
              <a:buNone/>
              <a:defRPr/>
            </a:lvl6pPr>
            <a:lvl7pPr lvl="6">
              <a:spcBef>
                <a:spcPts val="0"/>
              </a:spcBef>
              <a:buSzPts val="3200"/>
              <a:buNone/>
              <a:defRPr/>
            </a:lvl7pPr>
            <a:lvl8pPr lvl="7">
              <a:spcBef>
                <a:spcPts val="0"/>
              </a:spcBef>
              <a:buSzPts val="3200"/>
              <a:buNone/>
              <a:defRPr/>
            </a:lvl8pPr>
            <a:lvl9pPr lvl="8">
              <a:spcBef>
                <a:spcPts val="0"/>
              </a:spcBef>
              <a:buSzPts val="3200"/>
              <a:buNone/>
              <a:defRPr/>
            </a:lvl9pPr>
          </a:lstStyle>
          <a:p>
            <a:endParaRPr/>
          </a:p>
        </p:txBody>
      </p:sp>
      <p:sp>
        <p:nvSpPr>
          <p:cNvPr id="21" name="Shape 21"/>
          <p:cNvSpPr txBox="1">
            <a:spLocks noGrp="1"/>
          </p:cNvSpPr>
          <p:nvPr>
            <p:ph type="body" idx="1"/>
          </p:nvPr>
        </p:nvSpPr>
        <p:spPr>
          <a:xfrm>
            <a:off x="233775" y="1152475"/>
            <a:ext cx="639045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2" name="Shape 22"/>
          <p:cNvSpPr txBox="1">
            <a:spLocks noGrp="1"/>
          </p:cNvSpPr>
          <p:nvPr>
            <p:ph type="sldNum" idx="12"/>
          </p:nvPr>
        </p:nvSpPr>
        <p:spPr>
          <a:xfrm>
            <a:off x="6367688" y="4681009"/>
            <a:ext cx="411525" cy="3936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5767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FCD8C-A5B8-5A46-B1F0-792B4A91C4DF}"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2854078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FCD8C-A5B8-5A46-B1F0-792B4A91C4DF}"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642965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FCD8C-A5B8-5A46-B1F0-792B4A91C4DF}"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8156462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FCD8C-A5B8-5A46-B1F0-792B4A91C4DF}" type="datetimeFigureOut">
              <a:rPr lang="en-US" smtClean="0"/>
              <a:t>3/27/18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9715852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6FCD8C-A5B8-5A46-B1F0-792B4A91C4DF}" type="datetimeFigureOut">
              <a:rPr lang="en-US" smtClean="0"/>
              <a:t>3/27/18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7599680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FCD8C-A5B8-5A46-B1F0-792B4A91C4DF}" type="datetimeFigureOut">
              <a:rPr lang="en-US" smtClean="0"/>
              <a:t>3/27/18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9805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FCD8C-A5B8-5A46-B1F0-792B4A91C4DF}"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2726365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FCD8C-A5B8-5A46-B1F0-792B4A91C4DF}"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2651532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6FCD8C-A5B8-5A46-B1F0-792B4A91C4DF}" type="datetimeFigureOut">
              <a:rPr lang="en-US" smtClean="0"/>
              <a:t>3/27/18</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z="750" smtClean="0">
                <a:solidFill>
                  <a:schemeClr val="dk2"/>
                </a:solidFill>
                <a:latin typeface="Lato"/>
                <a:ea typeface="Lato"/>
                <a:cs typeface="Lato"/>
                <a:sym typeface="Lato"/>
              </a:rPr>
              <a:pPr/>
              <a:t>‹#›</a:t>
            </a:fld>
            <a:endParaRPr lang="en" sz="750">
              <a:solidFill>
                <a:schemeClr val="dk2"/>
              </a:solidFill>
              <a:latin typeface="Lato"/>
              <a:ea typeface="Lato"/>
              <a:cs typeface="Lato"/>
              <a:sym typeface="Lato"/>
            </a:endParaRPr>
          </a:p>
        </p:txBody>
      </p:sp>
    </p:spTree>
    <p:extLst>
      <p:ext uri="{BB962C8B-B14F-4D97-AF65-F5344CB8AC3E}">
        <p14:creationId xmlns:p14="http://schemas.microsoft.com/office/powerpoint/2010/main" val="111356454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143000" y="971550"/>
            <a:ext cx="4972050" cy="3048000"/>
          </a:xfrm>
          <a:prstGeom prst="rect">
            <a:avLst/>
          </a:prstGeom>
        </p:spPr>
        <p:txBody>
          <a:bodyPr vert="horz" wrap="square" lIns="68569" tIns="68569" rIns="68569" bIns="68569" rtlCol="0" anchor="ctr" anchorCtr="0">
            <a:noAutofit/>
          </a:bodyPr>
          <a:lstStyle/>
          <a:p>
            <a:pPr>
              <a:spcBef>
                <a:spcPts val="0"/>
              </a:spcBef>
            </a:pPr>
            <a:r>
              <a:rPr lang="en-US" sz="3600" dirty="0" smtClean="0"/>
              <a:t>ESTETIKA</a:t>
            </a:r>
            <a:r>
              <a:rPr lang="en-US" dirty="0" smtClean="0"/>
              <a:t/>
            </a:r>
            <a:br>
              <a:rPr lang="en-US" dirty="0" smtClean="0"/>
            </a:br>
            <a:r>
              <a:rPr lang="en-US" sz="2800" dirty="0" err="1" smtClean="0">
                <a:solidFill>
                  <a:srgbClr val="C00000"/>
                </a:solidFill>
                <a:latin typeface="+mn-lt"/>
              </a:rPr>
              <a:t>Kuliah</a:t>
            </a:r>
            <a:r>
              <a:rPr lang="en-US" sz="2800" dirty="0" smtClean="0">
                <a:solidFill>
                  <a:srgbClr val="C00000"/>
                </a:solidFill>
                <a:latin typeface="+mn-lt"/>
              </a:rPr>
              <a:t> Ke-10</a:t>
            </a:r>
            <a:r>
              <a:rPr lang="en-US" sz="2800" dirty="0" smtClean="0">
                <a:latin typeface="+mn-lt"/>
              </a:rPr>
              <a:t/>
            </a:r>
            <a:br>
              <a:rPr lang="en-US" sz="2800" dirty="0" smtClean="0">
                <a:latin typeface="+mn-lt"/>
              </a:rPr>
            </a:br>
            <a:r>
              <a:rPr lang="en-US" sz="2400" dirty="0">
                <a:latin typeface="+mn-lt"/>
              </a:rPr>
              <a:t>(30 November 2017)</a:t>
            </a:r>
            <a:br>
              <a:rPr lang="en-US" sz="2400" dirty="0">
                <a:latin typeface="+mn-lt"/>
              </a:rPr>
            </a:br>
            <a:r>
              <a:rPr lang="en-US" sz="2400" dirty="0" smtClean="0">
                <a:solidFill>
                  <a:srgbClr val="C00000"/>
                </a:solidFill>
                <a:latin typeface="+mn-lt"/>
              </a:rPr>
              <a:t/>
            </a:r>
            <a:br>
              <a:rPr lang="en-US" sz="2400" dirty="0" smtClean="0">
                <a:solidFill>
                  <a:srgbClr val="C00000"/>
                </a:solidFill>
                <a:latin typeface="+mn-lt"/>
              </a:rPr>
            </a:br>
            <a:r>
              <a:rPr lang="en" b="1" dirty="0" err="1" smtClean="0">
                <a:latin typeface="+mn-lt"/>
              </a:rPr>
              <a:t>Esteti</a:t>
            </a:r>
            <a:r>
              <a:rPr lang="en-US" b="1" dirty="0" err="1" smtClean="0">
                <a:latin typeface="+mn-lt"/>
              </a:rPr>
              <a:t>ka</a:t>
            </a:r>
            <a:r>
              <a:rPr lang="en-US" b="1" dirty="0" smtClean="0">
                <a:latin typeface="+mn-lt"/>
              </a:rPr>
              <a:t> </a:t>
            </a:r>
            <a:r>
              <a:rPr lang="en-US" b="1" dirty="0" err="1" smtClean="0">
                <a:latin typeface="+mn-lt"/>
              </a:rPr>
              <a:t>Aksiologis</a:t>
            </a:r>
            <a:r>
              <a:rPr lang="en-US" b="1" dirty="0" smtClean="0">
                <a:latin typeface="+mn-lt"/>
              </a:rPr>
              <a:t/>
            </a:r>
            <a:br>
              <a:rPr lang="en-US" b="1" dirty="0" smtClean="0">
                <a:latin typeface="+mn-lt"/>
              </a:rPr>
            </a:br>
            <a:r>
              <a:rPr lang="en-US" sz="2400" dirty="0" err="1" smtClean="0"/>
              <a:t>Mochamad</a:t>
            </a:r>
            <a:r>
              <a:rPr lang="en-US" sz="2400" dirty="0" smtClean="0"/>
              <a:t> </a:t>
            </a:r>
            <a:r>
              <a:rPr lang="en-US" sz="2400" dirty="0" err="1" smtClean="0"/>
              <a:t>Fauzie</a:t>
            </a:r>
            <a:r>
              <a:rPr lang="en-US" sz="2400" dirty="0" smtClean="0"/>
              <a:t>, </a:t>
            </a:r>
            <a:r>
              <a:rPr lang="en-US" sz="2400" dirty="0" err="1" smtClean="0"/>
              <a:t>S.Pd</a:t>
            </a:r>
            <a:r>
              <a:rPr lang="en-US" sz="2400" dirty="0" smtClean="0"/>
              <a:t>., M.Ds.</a:t>
            </a:r>
            <a:endParaRPr lang="e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p:txBody>
          <a:bodyPr>
            <a:normAutofit fontScale="90000"/>
          </a:bodyPr>
          <a:lstStyle/>
          <a:p>
            <a:r>
              <a:rPr lang="en" b="1" dirty="0" err="1" smtClean="0">
                <a:latin typeface="+mn-lt"/>
              </a:rPr>
              <a:t>Keindahan</a:t>
            </a:r>
            <a:r>
              <a:rPr lang="en" b="1" dirty="0" smtClean="0">
                <a:latin typeface="+mn-lt"/>
              </a:rPr>
              <a:t> </a:t>
            </a:r>
            <a:r>
              <a:rPr lang="en" b="1" dirty="0" err="1" smtClean="0">
                <a:solidFill>
                  <a:srgbClr val="7030A0"/>
                </a:solidFill>
                <a:latin typeface="+mn-lt"/>
              </a:rPr>
              <a:t>subjektif</a:t>
            </a:r>
            <a:endParaRPr lang="en" b="1" dirty="0">
              <a:solidFill>
                <a:srgbClr val="7030A0"/>
              </a:solidFill>
              <a:latin typeface="+mn-lt"/>
            </a:endParaRPr>
          </a:p>
        </p:txBody>
      </p:sp>
      <p:sp>
        <p:nvSpPr>
          <p:cNvPr id="112" name="Shape 112"/>
          <p:cNvSpPr txBox="1">
            <a:spLocks noGrp="1"/>
          </p:cNvSpPr>
          <p:nvPr>
            <p:ph type="body" idx="1"/>
          </p:nvPr>
        </p:nvSpPr>
        <p:spPr>
          <a:xfrm>
            <a:off x="233775" y="1152474"/>
            <a:ext cx="6390450" cy="3629075"/>
          </a:xfrm>
        </p:spPr>
        <p:txBody>
          <a:bodyPr>
            <a:normAutofit lnSpcReduction="10000"/>
          </a:bodyPr>
          <a:lstStyle/>
          <a:p>
            <a:pPr marL="0" indent="0">
              <a:buNone/>
            </a:pPr>
            <a:r>
              <a:rPr lang="en" sz="2800" dirty="0" err="1" smtClean="0"/>
              <a:t>Keindahan</a:t>
            </a:r>
            <a:r>
              <a:rPr lang="en" sz="2800" dirty="0" smtClean="0"/>
              <a:t> </a:t>
            </a:r>
            <a:r>
              <a:rPr lang="en" sz="2800" dirty="0" err="1" smtClean="0"/>
              <a:t>subjektif</a:t>
            </a:r>
            <a:r>
              <a:rPr lang="en" sz="2800" dirty="0" smtClean="0"/>
              <a:t> </a:t>
            </a:r>
            <a:r>
              <a:rPr lang="en" sz="2800" dirty="0" err="1" smtClean="0"/>
              <a:t>menyatakan</a:t>
            </a:r>
            <a:r>
              <a:rPr lang="en" sz="2800" dirty="0" smtClean="0"/>
              <a:t> </a:t>
            </a:r>
            <a:r>
              <a:rPr lang="en" sz="2800" dirty="0" err="1" smtClean="0"/>
              <a:t>bahwa</a:t>
            </a:r>
            <a:r>
              <a:rPr lang="en" sz="2800" dirty="0" smtClean="0"/>
              <a:t> </a:t>
            </a:r>
            <a:r>
              <a:rPr lang="en" sz="2800" dirty="0" err="1" smtClean="0"/>
              <a:t>ciri-ciri</a:t>
            </a:r>
            <a:r>
              <a:rPr lang="en" sz="2800" dirty="0" smtClean="0"/>
              <a:t> </a:t>
            </a:r>
            <a:r>
              <a:rPr lang="en" sz="2800" i="1" dirty="0" err="1" smtClean="0"/>
              <a:t>keindahan</a:t>
            </a:r>
            <a:r>
              <a:rPr lang="en" sz="2800" i="1" dirty="0" smtClean="0"/>
              <a:t> </a:t>
            </a:r>
            <a:r>
              <a:rPr lang="en" sz="2800" i="1" dirty="0" err="1" smtClean="0"/>
              <a:t>pada</a:t>
            </a:r>
            <a:r>
              <a:rPr lang="en" sz="2800" i="1" dirty="0" smtClean="0"/>
              <a:t> </a:t>
            </a:r>
            <a:r>
              <a:rPr lang="en" sz="2800" i="1" dirty="0" err="1" smtClean="0"/>
              <a:t>suatu</a:t>
            </a:r>
            <a:r>
              <a:rPr lang="en" sz="2800" i="1" dirty="0" smtClean="0"/>
              <a:t> </a:t>
            </a:r>
            <a:r>
              <a:rPr lang="en" sz="2800" i="1" dirty="0" err="1" smtClean="0"/>
              <a:t>objek</a:t>
            </a:r>
            <a:r>
              <a:rPr lang="en" sz="2800" i="1" dirty="0" smtClean="0"/>
              <a:t> </a:t>
            </a:r>
            <a:r>
              <a:rPr lang="en" sz="2800" i="1" dirty="0" err="1" smtClean="0"/>
              <a:t>sesungguhnya</a:t>
            </a:r>
            <a:r>
              <a:rPr lang="en" sz="2800" i="1" dirty="0" smtClean="0"/>
              <a:t> </a:t>
            </a:r>
            <a:r>
              <a:rPr lang="en" sz="2800" i="1" dirty="0" err="1" smtClean="0"/>
              <a:t>tidak</a:t>
            </a:r>
            <a:r>
              <a:rPr lang="en" sz="2800" i="1" dirty="0" smtClean="0"/>
              <a:t> </a:t>
            </a:r>
            <a:r>
              <a:rPr lang="en" sz="2800" i="1" dirty="0" err="1" smtClean="0"/>
              <a:t>ada</a:t>
            </a:r>
            <a:endParaRPr lang="en-US" sz="2800" i="1" dirty="0" smtClean="0"/>
          </a:p>
          <a:p>
            <a:pPr marL="0" indent="0">
              <a:buNone/>
            </a:pPr>
            <a:endParaRPr lang="en-US" sz="2800" dirty="0" smtClean="0"/>
          </a:p>
          <a:p>
            <a:pPr marL="0" indent="0">
              <a:buNone/>
            </a:pPr>
            <a:r>
              <a:rPr lang="en" sz="2800" dirty="0" err="1" smtClean="0"/>
              <a:t>Keindahan</a:t>
            </a:r>
            <a:r>
              <a:rPr lang="en" sz="2800" dirty="0" smtClean="0"/>
              <a:t> </a:t>
            </a:r>
            <a:r>
              <a:rPr lang="en" sz="2800" dirty="0" err="1" smtClean="0"/>
              <a:t>hanyalah</a:t>
            </a:r>
            <a:r>
              <a:rPr lang="en" sz="2800" dirty="0" smtClean="0"/>
              <a:t> </a:t>
            </a:r>
            <a:r>
              <a:rPr lang="en" sz="2800" dirty="0" err="1" smtClean="0"/>
              <a:t>tanggapan</a:t>
            </a:r>
            <a:r>
              <a:rPr lang="en" sz="2800" dirty="0" smtClean="0"/>
              <a:t> </a:t>
            </a:r>
            <a:r>
              <a:rPr lang="en" sz="2800" dirty="0" err="1" smtClean="0"/>
              <a:t>perasaan</a:t>
            </a:r>
            <a:r>
              <a:rPr lang="en" sz="2800" dirty="0" smtClean="0"/>
              <a:t> </a:t>
            </a:r>
            <a:r>
              <a:rPr lang="en" sz="2800" dirty="0" err="1" smtClean="0"/>
              <a:t>dalam</a:t>
            </a:r>
            <a:r>
              <a:rPr lang="en" sz="2800" dirty="0" smtClean="0"/>
              <a:t> </a:t>
            </a:r>
            <a:r>
              <a:rPr lang="en-US" sz="2800" dirty="0" smtClean="0"/>
              <a:t>d</a:t>
            </a:r>
            <a:r>
              <a:rPr lang="en" sz="2800" dirty="0" err="1" smtClean="0"/>
              <a:t>iri</a:t>
            </a:r>
            <a:r>
              <a:rPr lang="en" sz="2800" dirty="0" smtClean="0"/>
              <a:t> </a:t>
            </a:r>
            <a:r>
              <a:rPr lang="en" sz="2800" dirty="0" err="1" smtClean="0"/>
              <a:t>subjek</a:t>
            </a:r>
            <a:r>
              <a:rPr lang="en" sz="2800" dirty="0" smtClean="0"/>
              <a:t> yang </a:t>
            </a:r>
            <a:r>
              <a:rPr lang="en" sz="2800" dirty="0" err="1" smtClean="0"/>
              <a:t>mengamati</a:t>
            </a:r>
            <a:r>
              <a:rPr lang="en" sz="2800" dirty="0" smtClean="0"/>
              <a:t> </a:t>
            </a:r>
            <a:r>
              <a:rPr lang="en" sz="2800" dirty="0" err="1" smtClean="0"/>
              <a:t>objek</a:t>
            </a:r>
            <a:r>
              <a:rPr lang="en" sz="2800" dirty="0" smtClean="0"/>
              <a:t> </a:t>
            </a:r>
            <a:endParaRPr lang="en-US" sz="2800" dirty="0" smtClean="0"/>
          </a:p>
          <a:p>
            <a:pPr marL="0" indent="0">
              <a:buNone/>
            </a:pPr>
            <a:endParaRPr lang="en-US" sz="2800" dirty="0" smtClean="0"/>
          </a:p>
          <a:p>
            <a:pPr marL="0" indent="0">
              <a:buNone/>
            </a:pPr>
            <a:r>
              <a:rPr lang="en" sz="2800" dirty="0" err="1" smtClean="0"/>
              <a:t>Singkatnya</a:t>
            </a:r>
            <a:r>
              <a:rPr lang="en" sz="2800" dirty="0" smtClean="0"/>
              <a:t>, </a:t>
            </a:r>
            <a:r>
              <a:rPr lang="en" sz="2800" dirty="0" err="1" smtClean="0"/>
              <a:t>keindahan</a:t>
            </a:r>
            <a:r>
              <a:rPr lang="en" sz="2800" dirty="0" smtClean="0"/>
              <a:t> </a:t>
            </a:r>
            <a:r>
              <a:rPr lang="en" sz="2800" dirty="0" err="1" smtClean="0"/>
              <a:t>terdapat</a:t>
            </a:r>
            <a:r>
              <a:rPr lang="en" sz="2800" dirty="0" smtClean="0"/>
              <a:t> </a:t>
            </a:r>
            <a:r>
              <a:rPr lang="en" sz="2800" dirty="0" err="1" smtClean="0"/>
              <a:t>pada</a:t>
            </a:r>
            <a:r>
              <a:rPr lang="en" sz="2800" dirty="0" smtClean="0"/>
              <a:t> </a:t>
            </a:r>
            <a:r>
              <a:rPr lang="en" sz="2800" dirty="0" err="1" smtClean="0"/>
              <a:t>pemahaman</a:t>
            </a:r>
            <a:r>
              <a:rPr lang="en" sz="2800" dirty="0" smtClean="0"/>
              <a:t> </a:t>
            </a:r>
            <a:r>
              <a:rPr lang="en" sz="2800" dirty="0" err="1" smtClean="0"/>
              <a:t>spektator</a:t>
            </a:r>
            <a:r>
              <a:rPr lang="en" sz="2800" dirty="0" smtClean="0"/>
              <a:t>.</a:t>
            </a:r>
          </a:p>
          <a:p>
            <a:endParaRPr lang="e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233775" y="361950"/>
            <a:ext cx="6390450" cy="4572000"/>
          </a:xfrm>
        </p:spPr>
        <p:txBody>
          <a:bodyPr>
            <a:normAutofit lnSpcReduction="10000"/>
          </a:bodyPr>
          <a:lstStyle/>
          <a:p>
            <a:pPr marL="0" indent="0">
              <a:buNone/>
            </a:pPr>
            <a:r>
              <a:rPr lang="en" dirty="0" err="1" smtClean="0"/>
              <a:t>Keindahan</a:t>
            </a:r>
            <a:r>
              <a:rPr lang="en" dirty="0" smtClean="0"/>
              <a:t> </a:t>
            </a:r>
            <a:r>
              <a:rPr lang="en" dirty="0" err="1" smtClean="0"/>
              <a:t>subjektif</a:t>
            </a:r>
            <a:r>
              <a:rPr lang="en" dirty="0" smtClean="0"/>
              <a:t> </a:t>
            </a:r>
            <a:r>
              <a:rPr lang="en" dirty="0" err="1" smtClean="0"/>
              <a:t>disampaikan</a:t>
            </a:r>
            <a:r>
              <a:rPr lang="en" dirty="0" smtClean="0"/>
              <a:t> </a:t>
            </a:r>
            <a:r>
              <a:rPr lang="en" dirty="0" err="1" smtClean="0"/>
              <a:t>oleh</a:t>
            </a:r>
            <a:r>
              <a:rPr lang="en" dirty="0" smtClean="0"/>
              <a:t> </a:t>
            </a:r>
            <a:r>
              <a:rPr lang="en-US" dirty="0" err="1" smtClean="0"/>
              <a:t>antara</a:t>
            </a:r>
            <a:r>
              <a:rPr lang="en-US" dirty="0" smtClean="0"/>
              <a:t> lain: </a:t>
            </a:r>
            <a:r>
              <a:rPr lang="en" dirty="0" smtClean="0"/>
              <a:t>John Locke, Jonathan Edwards, Immanuel Kant, </a:t>
            </a:r>
            <a:r>
              <a:rPr lang="en" dirty="0" err="1" smtClean="0"/>
              <a:t>dan</a:t>
            </a:r>
            <a:r>
              <a:rPr lang="en" dirty="0" smtClean="0"/>
              <a:t> Benedetto Croce. </a:t>
            </a:r>
          </a:p>
          <a:p>
            <a:endParaRPr lang="en" dirty="0" smtClean="0"/>
          </a:p>
          <a:p>
            <a:pPr marL="0" indent="0">
              <a:buNone/>
            </a:pPr>
            <a:r>
              <a:rPr lang="en" dirty="0" smtClean="0"/>
              <a:t>Locke </a:t>
            </a:r>
            <a:r>
              <a:rPr lang="en" dirty="0" err="1" smtClean="0"/>
              <a:t>dan</a:t>
            </a:r>
            <a:r>
              <a:rPr lang="en" dirty="0" smtClean="0"/>
              <a:t> Edwards </a:t>
            </a:r>
            <a:r>
              <a:rPr lang="en" dirty="0" err="1" smtClean="0"/>
              <a:t>melihat</a:t>
            </a:r>
            <a:r>
              <a:rPr lang="en" dirty="0" smtClean="0"/>
              <a:t> </a:t>
            </a:r>
            <a:r>
              <a:rPr lang="en" dirty="0" err="1" smtClean="0"/>
              <a:t>keindahan</a:t>
            </a:r>
            <a:r>
              <a:rPr lang="en" dirty="0" smtClean="0"/>
              <a:t> </a:t>
            </a:r>
            <a:r>
              <a:rPr lang="en" dirty="0" err="1" smtClean="0"/>
              <a:t>bukan</a:t>
            </a:r>
            <a:r>
              <a:rPr lang="en" dirty="0" smtClean="0"/>
              <a:t> </a:t>
            </a:r>
            <a:r>
              <a:rPr lang="en" dirty="0" err="1" smtClean="0"/>
              <a:t>sebagai</a:t>
            </a:r>
            <a:r>
              <a:rPr lang="en" dirty="0" smtClean="0"/>
              <a:t> </a:t>
            </a:r>
            <a:r>
              <a:rPr lang="en" dirty="0" err="1" smtClean="0"/>
              <a:t>kualitas</a:t>
            </a:r>
            <a:r>
              <a:rPr lang="en" dirty="0" smtClean="0"/>
              <a:t> </a:t>
            </a:r>
            <a:r>
              <a:rPr lang="en" dirty="0" err="1" smtClean="0"/>
              <a:t>objektif</a:t>
            </a:r>
            <a:r>
              <a:rPr lang="en" dirty="0" smtClean="0"/>
              <a:t> </a:t>
            </a:r>
            <a:r>
              <a:rPr lang="en" dirty="0" err="1" smtClean="0"/>
              <a:t>suatu</a:t>
            </a:r>
            <a:r>
              <a:rPr lang="en" dirty="0" smtClean="0"/>
              <a:t> </a:t>
            </a:r>
            <a:r>
              <a:rPr lang="en" dirty="0" err="1" smtClean="0"/>
              <a:t>benda</a:t>
            </a:r>
            <a:r>
              <a:rPr lang="en" dirty="0" smtClean="0"/>
              <a:t> </a:t>
            </a:r>
            <a:r>
              <a:rPr lang="en" dirty="0" err="1" smtClean="0"/>
              <a:t>tetapi</a:t>
            </a:r>
            <a:r>
              <a:rPr lang="en" dirty="0" smtClean="0"/>
              <a:t> </a:t>
            </a:r>
            <a:r>
              <a:rPr lang="en" dirty="0" err="1" smtClean="0"/>
              <a:t>kualitas</a:t>
            </a:r>
            <a:r>
              <a:rPr lang="en" dirty="0" smtClean="0"/>
              <a:t> yang di </a:t>
            </a:r>
            <a:r>
              <a:rPr lang="en" dirty="0" err="1" smtClean="0"/>
              <a:t>terima</a:t>
            </a:r>
            <a:r>
              <a:rPr lang="en" dirty="0" smtClean="0"/>
              <a:t> </a:t>
            </a:r>
            <a:r>
              <a:rPr lang="en" dirty="0" err="1" smtClean="0"/>
              <a:t>dalam</a:t>
            </a:r>
            <a:r>
              <a:rPr lang="en" dirty="0" smtClean="0"/>
              <a:t> </a:t>
            </a:r>
            <a:r>
              <a:rPr lang="en" dirty="0" err="1" smtClean="0"/>
              <a:t>suatu</a:t>
            </a:r>
            <a:r>
              <a:rPr lang="en" dirty="0" smtClean="0"/>
              <a:t> </a:t>
            </a:r>
            <a:r>
              <a:rPr lang="en" dirty="0" err="1" smtClean="0"/>
              <a:t>penginderaan</a:t>
            </a:r>
            <a:r>
              <a:rPr lang="en" dirty="0" smtClean="0"/>
              <a:t> </a:t>
            </a:r>
            <a:r>
              <a:rPr lang="en" dirty="0" err="1" smtClean="0"/>
              <a:t>oleh</a:t>
            </a:r>
            <a:r>
              <a:rPr lang="en" dirty="0" smtClean="0"/>
              <a:t> </a:t>
            </a:r>
            <a:r>
              <a:rPr lang="en" dirty="0" err="1" smtClean="0"/>
              <a:t>seorang</a:t>
            </a:r>
            <a:r>
              <a:rPr lang="en" dirty="0" smtClean="0"/>
              <a:t> </a:t>
            </a:r>
            <a:r>
              <a:rPr lang="en" dirty="0" err="1" smtClean="0"/>
              <a:t>individu</a:t>
            </a:r>
            <a:r>
              <a:rPr lang="en" dirty="0" smtClean="0"/>
              <a:t>. </a:t>
            </a:r>
            <a:endParaRPr lang="en-US" dirty="0" smtClean="0"/>
          </a:p>
          <a:p>
            <a:pPr marL="0" indent="0">
              <a:buNone/>
            </a:pPr>
            <a:endParaRPr lang="en-US" dirty="0"/>
          </a:p>
          <a:p>
            <a:pPr marL="0" indent="0">
              <a:buNone/>
            </a:pPr>
            <a:r>
              <a:rPr lang="en" dirty="0" err="1" smtClean="0"/>
              <a:t>Menurut</a:t>
            </a:r>
            <a:r>
              <a:rPr lang="en" dirty="0" smtClean="0"/>
              <a:t> Kant </a:t>
            </a:r>
            <a:r>
              <a:rPr lang="en" dirty="0" err="1" smtClean="0"/>
              <a:t>keindahan</a:t>
            </a:r>
            <a:r>
              <a:rPr lang="en" dirty="0" smtClean="0"/>
              <a:t> </a:t>
            </a:r>
            <a:r>
              <a:rPr lang="en" dirty="0" err="1" smtClean="0"/>
              <a:t>tidak</a:t>
            </a:r>
            <a:r>
              <a:rPr lang="en" dirty="0" smtClean="0"/>
              <a:t> </a:t>
            </a:r>
            <a:r>
              <a:rPr lang="en" dirty="0" err="1" smtClean="0"/>
              <a:t>bersifat</a:t>
            </a:r>
            <a:r>
              <a:rPr lang="en" dirty="0" smtClean="0"/>
              <a:t> </a:t>
            </a:r>
            <a:r>
              <a:rPr lang="en" dirty="0" err="1" smtClean="0"/>
              <a:t>objektif</a:t>
            </a:r>
            <a:r>
              <a:rPr lang="en" dirty="0" smtClean="0"/>
              <a:t> </a:t>
            </a:r>
            <a:r>
              <a:rPr lang="en" dirty="0" err="1" smtClean="0"/>
              <a:t>tidak</a:t>
            </a:r>
            <a:r>
              <a:rPr lang="en" dirty="0" smtClean="0"/>
              <a:t> </a:t>
            </a:r>
            <a:r>
              <a:rPr lang="en" dirty="0" err="1" smtClean="0"/>
              <a:t>berada</a:t>
            </a:r>
            <a:r>
              <a:rPr lang="en" dirty="0" smtClean="0"/>
              <a:t> </a:t>
            </a:r>
            <a:r>
              <a:rPr lang="en" dirty="0" err="1" smtClean="0"/>
              <a:t>pada</a:t>
            </a:r>
            <a:r>
              <a:rPr lang="en" dirty="0" smtClean="0"/>
              <a:t> </a:t>
            </a:r>
            <a:r>
              <a:rPr lang="en" dirty="0" err="1" smtClean="0"/>
              <a:t>objek</a:t>
            </a:r>
            <a:r>
              <a:rPr lang="en" dirty="0" smtClean="0"/>
              <a:t> yang </a:t>
            </a:r>
            <a:r>
              <a:rPr lang="en" dirty="0" err="1" smtClean="0"/>
              <a:t>dialami</a:t>
            </a:r>
            <a:r>
              <a:rPr lang="en-US" dirty="0" err="1" smtClean="0"/>
              <a:t>,</a:t>
            </a:r>
            <a:r>
              <a:rPr lang="en" dirty="0" smtClean="0"/>
              <a:t> </a:t>
            </a:r>
            <a:r>
              <a:rPr lang="en" dirty="0" err="1" smtClean="0"/>
              <a:t>tetapi</a:t>
            </a:r>
            <a:r>
              <a:rPr lang="en" dirty="0" smtClean="0"/>
              <a:t> </a:t>
            </a:r>
            <a:r>
              <a:rPr lang="en" dirty="0" err="1" smtClean="0"/>
              <a:t>berwatak</a:t>
            </a:r>
            <a:r>
              <a:rPr lang="en" dirty="0" smtClean="0"/>
              <a:t> </a:t>
            </a:r>
            <a:r>
              <a:rPr lang="en" dirty="0" err="1" smtClean="0"/>
              <a:t>subjektif</a:t>
            </a:r>
            <a:r>
              <a:rPr lang="en-US" dirty="0" err="1" smtClean="0"/>
              <a:t>,</a:t>
            </a:r>
            <a:r>
              <a:rPr lang="en" dirty="0" smtClean="0"/>
              <a:t> </a:t>
            </a:r>
            <a:r>
              <a:rPr lang="en" dirty="0" err="1" smtClean="0"/>
              <a:t>berada</a:t>
            </a:r>
            <a:r>
              <a:rPr lang="en" dirty="0" smtClean="0"/>
              <a:t> </a:t>
            </a:r>
            <a:r>
              <a:rPr lang="en" dirty="0" err="1" smtClean="0"/>
              <a:t>pada</a:t>
            </a:r>
            <a:r>
              <a:rPr lang="en" dirty="0" smtClean="0"/>
              <a:t> </a:t>
            </a:r>
            <a:r>
              <a:rPr lang="en" dirty="0" err="1" smtClean="0"/>
              <a:t>subjek</a:t>
            </a:r>
            <a:r>
              <a:rPr lang="en" dirty="0" smtClean="0"/>
              <a:t> yang </a:t>
            </a:r>
            <a:r>
              <a:rPr lang="en" dirty="0" err="1" smtClean="0"/>
              <a:t>mengalami</a:t>
            </a:r>
            <a:r>
              <a:rPr lang="en" dirty="0" smtClean="0"/>
              <a:t>. </a:t>
            </a:r>
            <a:r>
              <a:rPr lang="en" dirty="0" err="1" smtClean="0"/>
              <a:t>Dalam</a:t>
            </a:r>
            <a:r>
              <a:rPr lang="en" dirty="0" smtClean="0"/>
              <a:t> </a:t>
            </a:r>
            <a:r>
              <a:rPr lang="en" dirty="0" err="1" smtClean="0"/>
              <a:t>doktrin</a:t>
            </a:r>
            <a:r>
              <a:rPr lang="en" dirty="0" smtClean="0"/>
              <a:t> Croce</a:t>
            </a:r>
            <a:r>
              <a:rPr lang="en-US" dirty="0" smtClean="0"/>
              <a:t>,</a:t>
            </a:r>
            <a:r>
              <a:rPr lang="en" dirty="0" smtClean="0"/>
              <a:t> </a:t>
            </a:r>
            <a:r>
              <a:rPr lang="en" dirty="0" err="1" smtClean="0"/>
              <a:t>keindahan</a:t>
            </a:r>
            <a:r>
              <a:rPr lang="en" dirty="0" smtClean="0"/>
              <a:t> </a:t>
            </a:r>
            <a:r>
              <a:rPr lang="en" dirty="0" err="1" smtClean="0"/>
              <a:t>sepenuhnya</a:t>
            </a:r>
            <a:r>
              <a:rPr lang="en" dirty="0" smtClean="0"/>
              <a:t> </a:t>
            </a:r>
            <a:r>
              <a:rPr lang="en" dirty="0" err="1" smtClean="0"/>
              <a:t>ekspresi</a:t>
            </a:r>
            <a:r>
              <a:rPr lang="en" dirty="0" smtClean="0"/>
              <a:t> </a:t>
            </a:r>
            <a:r>
              <a:rPr lang="en" dirty="0" err="1" smtClean="0"/>
              <a:t>dari</a:t>
            </a:r>
            <a:r>
              <a:rPr lang="en" dirty="0" smtClean="0"/>
              <a:t> </a:t>
            </a:r>
            <a:r>
              <a:rPr lang="en" dirty="0" err="1" smtClean="0"/>
              <a:t>emosi</a:t>
            </a:r>
            <a:r>
              <a:rPr lang="en" dirty="0" smtClean="0"/>
              <a:t> </a:t>
            </a:r>
            <a:r>
              <a:rPr lang="en" dirty="0" err="1" smtClean="0"/>
              <a:t>penanggap</a:t>
            </a:r>
            <a:r>
              <a:rPr lang="en" dirty="0" smtClean="0"/>
              <a:t>.</a:t>
            </a:r>
          </a:p>
          <a:p>
            <a:endParaRPr lang="en" dirty="0" smtClean="0"/>
          </a:p>
          <a:p>
            <a:pPr marL="0" indent="0">
              <a:buNone/>
            </a:pPr>
            <a:r>
              <a:rPr lang="en" dirty="0" err="1" smtClean="0"/>
              <a:t>Ketiganya</a:t>
            </a:r>
            <a:r>
              <a:rPr lang="en" dirty="0" smtClean="0"/>
              <a:t> </a:t>
            </a:r>
            <a:r>
              <a:rPr lang="en" dirty="0" err="1" smtClean="0"/>
              <a:t>sama-sama</a:t>
            </a:r>
            <a:r>
              <a:rPr lang="en" dirty="0" smtClean="0"/>
              <a:t> </a:t>
            </a:r>
            <a:r>
              <a:rPr lang="en" dirty="0" err="1" smtClean="0"/>
              <a:t>membahas</a:t>
            </a:r>
            <a:r>
              <a:rPr lang="en" dirty="0" smtClean="0"/>
              <a:t> </a:t>
            </a:r>
            <a:r>
              <a:rPr lang="en" dirty="0" err="1" smtClean="0"/>
              <a:t>suatu</a:t>
            </a:r>
            <a:r>
              <a:rPr lang="en" dirty="0" smtClean="0"/>
              <a:t> </a:t>
            </a:r>
            <a:r>
              <a:rPr lang="en" dirty="0" err="1" smtClean="0"/>
              <a:t>nilai</a:t>
            </a:r>
            <a:r>
              <a:rPr lang="en" dirty="0" smtClean="0"/>
              <a:t> </a:t>
            </a:r>
            <a:r>
              <a:rPr lang="en" dirty="0" err="1" smtClean="0"/>
              <a:t>melalui</a:t>
            </a:r>
            <a:r>
              <a:rPr lang="en" dirty="0" smtClean="0"/>
              <a:t> </a:t>
            </a:r>
            <a:r>
              <a:rPr lang="en" dirty="0" err="1" smtClean="0"/>
              <a:t>subjek</a:t>
            </a:r>
            <a:r>
              <a:rPr lang="en-US" dirty="0"/>
              <a:t> </a:t>
            </a:r>
            <a:r>
              <a:rPr lang="en" dirty="0" smtClean="0"/>
              <a:t>(</a:t>
            </a:r>
            <a:r>
              <a:rPr lang="en" dirty="0" err="1" smtClean="0"/>
              <a:t>mengenai</a:t>
            </a:r>
            <a:r>
              <a:rPr lang="en" dirty="0" smtClean="0"/>
              <a:t> </a:t>
            </a:r>
            <a:r>
              <a:rPr lang="en" dirty="0" err="1" smtClean="0"/>
              <a:t>atau</a:t>
            </a:r>
            <a:r>
              <a:rPr lang="en" dirty="0" smtClean="0"/>
              <a:t> </a:t>
            </a:r>
            <a:r>
              <a:rPr lang="en" dirty="0" err="1" smtClean="0"/>
              <a:t>menurut</a:t>
            </a:r>
            <a:r>
              <a:rPr lang="en" dirty="0" smtClean="0"/>
              <a:t> </a:t>
            </a:r>
            <a:r>
              <a:rPr lang="en" dirty="0" err="1" smtClean="0"/>
              <a:t>pandangan</a:t>
            </a:r>
            <a:r>
              <a:rPr lang="en" dirty="0" smtClean="0"/>
              <a:t> (</a:t>
            </a:r>
            <a:r>
              <a:rPr lang="en" dirty="0" err="1" smtClean="0"/>
              <a:t>perasaan</a:t>
            </a:r>
            <a:r>
              <a:rPr lang="en" dirty="0" smtClean="0"/>
              <a:t>) </a:t>
            </a:r>
            <a:r>
              <a:rPr lang="en" dirty="0" err="1" smtClean="0"/>
              <a:t>sendiri</a:t>
            </a:r>
            <a:r>
              <a:rPr lang="en" dirty="0" smtClean="0"/>
              <a:t>, </a:t>
            </a:r>
            <a:r>
              <a:rPr lang="en" dirty="0" err="1" smtClean="0"/>
              <a:t>tidak</a:t>
            </a:r>
            <a:r>
              <a:rPr lang="en" dirty="0" smtClean="0"/>
              <a:t> </a:t>
            </a:r>
            <a:r>
              <a:rPr lang="en" dirty="0" err="1" smtClean="0"/>
              <a:t>langsung</a:t>
            </a:r>
            <a:r>
              <a:rPr lang="en" dirty="0" smtClean="0"/>
              <a:t> </a:t>
            </a:r>
            <a:r>
              <a:rPr lang="en" dirty="0" err="1" smtClean="0"/>
              <a:t>mengenai</a:t>
            </a:r>
            <a:r>
              <a:rPr lang="en" dirty="0" smtClean="0"/>
              <a:t> </a:t>
            </a:r>
            <a:r>
              <a:rPr lang="en" dirty="0" err="1" smtClean="0"/>
              <a:t>pokok</a:t>
            </a:r>
            <a:r>
              <a:rPr lang="en" dirty="0" smtClean="0"/>
              <a:t> </a:t>
            </a:r>
            <a:r>
              <a:rPr lang="en" dirty="0" err="1" smtClean="0"/>
              <a:t>atau</a:t>
            </a:r>
            <a:r>
              <a:rPr lang="en" dirty="0" smtClean="0"/>
              <a:t> </a:t>
            </a:r>
            <a:r>
              <a:rPr lang="en" dirty="0" err="1" smtClean="0"/>
              <a:t>halnya</a:t>
            </a:r>
            <a:r>
              <a:rPr lang="en" dirty="0" smtClean="0"/>
              <a:t>)</a:t>
            </a:r>
          </a:p>
          <a:p>
            <a:endParaRPr lang="en" dirty="0" smtClean="0"/>
          </a:p>
          <a:p>
            <a:endParaRPr lang="en" dirty="0" smtClean="0"/>
          </a:p>
          <a:p>
            <a:endParaRPr lang="en" dirty="0" smtClean="0"/>
          </a:p>
          <a:p>
            <a:endParaRPr lang="e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33398" y="514350"/>
            <a:ext cx="6090825" cy="732600"/>
          </a:xfrm>
        </p:spPr>
        <p:txBody>
          <a:bodyPr>
            <a:normAutofit/>
          </a:bodyPr>
          <a:lstStyle/>
          <a:p>
            <a:r>
              <a:rPr lang="en" b="1" dirty="0" err="1" smtClean="0">
                <a:latin typeface="+mn-lt"/>
              </a:rPr>
              <a:t>Keindahan</a:t>
            </a:r>
            <a:r>
              <a:rPr lang="en" b="1" dirty="0" smtClean="0">
                <a:latin typeface="+mn-lt"/>
              </a:rPr>
              <a:t> </a:t>
            </a:r>
            <a:r>
              <a:rPr lang="en" b="1" dirty="0" err="1" smtClean="0">
                <a:latin typeface="+mn-lt"/>
              </a:rPr>
              <a:t>subjektif-objektif</a:t>
            </a:r>
            <a:endParaRPr lang="en" b="1" dirty="0">
              <a:latin typeface="+mn-lt"/>
            </a:endParaRPr>
          </a:p>
        </p:txBody>
      </p:sp>
      <p:sp>
        <p:nvSpPr>
          <p:cNvPr id="123" name="Shape 123"/>
          <p:cNvSpPr txBox="1">
            <a:spLocks noGrp="1"/>
          </p:cNvSpPr>
          <p:nvPr>
            <p:ph type="body" idx="1"/>
          </p:nvPr>
        </p:nvSpPr>
        <p:spPr>
          <a:xfrm>
            <a:off x="533399" y="1246951"/>
            <a:ext cx="6090825" cy="3534600"/>
          </a:xfrm>
        </p:spPr>
        <p:txBody>
          <a:bodyPr/>
          <a:lstStyle/>
          <a:p>
            <a:pPr marL="0" indent="0">
              <a:buNone/>
            </a:pPr>
            <a:r>
              <a:rPr lang="en" sz="2800" dirty="0" err="1" smtClean="0"/>
              <a:t>Kubu</a:t>
            </a:r>
            <a:r>
              <a:rPr lang="en" sz="2800" dirty="0" smtClean="0"/>
              <a:t> </a:t>
            </a:r>
            <a:r>
              <a:rPr lang="en" sz="2800" dirty="0" err="1" smtClean="0"/>
              <a:t>campuran</a:t>
            </a:r>
            <a:r>
              <a:rPr lang="en" sz="2800" dirty="0" smtClean="0"/>
              <a:t> </a:t>
            </a:r>
            <a:r>
              <a:rPr lang="en" sz="2800" dirty="0" err="1" smtClean="0"/>
              <a:t>subjektif-objektif</a:t>
            </a:r>
            <a:r>
              <a:rPr lang="en" sz="2800" dirty="0" smtClean="0"/>
              <a:t> </a:t>
            </a:r>
            <a:r>
              <a:rPr lang="en" sz="2800" dirty="0" err="1" smtClean="0"/>
              <a:t>merangkum</a:t>
            </a:r>
            <a:r>
              <a:rPr lang="en" sz="2800" dirty="0" smtClean="0"/>
              <a:t> </a:t>
            </a:r>
            <a:r>
              <a:rPr lang="en" sz="2800" dirty="0" err="1" smtClean="0"/>
              <a:t>kedua</a:t>
            </a:r>
            <a:r>
              <a:rPr lang="en" sz="2800" dirty="0" smtClean="0"/>
              <a:t> </a:t>
            </a:r>
            <a:r>
              <a:rPr lang="en" sz="2800" dirty="0" err="1" smtClean="0"/>
              <a:t>pendapat</a:t>
            </a:r>
            <a:r>
              <a:rPr lang="en" sz="2800" dirty="0" smtClean="0"/>
              <a:t>. </a:t>
            </a:r>
            <a:endParaRPr lang="en-US" sz="2800" dirty="0" smtClean="0"/>
          </a:p>
          <a:p>
            <a:pPr marL="0" indent="0">
              <a:buNone/>
            </a:pPr>
            <a:endParaRPr lang="en-US" sz="2800" dirty="0"/>
          </a:p>
          <a:p>
            <a:pPr marL="0" indent="0">
              <a:buNone/>
            </a:pPr>
            <a:r>
              <a:rPr lang="en" sz="2800" dirty="0" err="1" smtClean="0"/>
              <a:t>Keindahan</a:t>
            </a:r>
            <a:r>
              <a:rPr lang="en" sz="2800" dirty="0" smtClean="0"/>
              <a:t> </a:t>
            </a:r>
            <a:r>
              <a:rPr lang="en" sz="2800" dirty="0" err="1" smtClean="0"/>
              <a:t>muncul</a:t>
            </a:r>
            <a:r>
              <a:rPr lang="en" sz="2800" dirty="0" smtClean="0"/>
              <a:t> </a:t>
            </a:r>
            <a:r>
              <a:rPr lang="en" sz="2800" dirty="0" err="1" smtClean="0"/>
              <a:t>karena</a:t>
            </a:r>
            <a:r>
              <a:rPr lang="en" sz="2800" dirty="0" smtClean="0"/>
              <a:t> </a:t>
            </a:r>
            <a:r>
              <a:rPr lang="en" sz="2800" i="1" dirty="0" err="1" smtClean="0"/>
              <a:t>subjek</a:t>
            </a:r>
            <a:r>
              <a:rPr lang="en" sz="2800" i="1" dirty="0" smtClean="0"/>
              <a:t> </a:t>
            </a:r>
            <a:r>
              <a:rPr lang="en" sz="2800" i="1" dirty="0" err="1" smtClean="0"/>
              <a:t>mengalami</a:t>
            </a:r>
            <a:r>
              <a:rPr lang="en" sz="2800" i="1" dirty="0" smtClean="0"/>
              <a:t> </a:t>
            </a:r>
            <a:r>
              <a:rPr lang="en" sz="2800" i="1" dirty="0" err="1" smtClean="0"/>
              <a:t>pengalaman</a:t>
            </a:r>
            <a:r>
              <a:rPr lang="en" sz="2800" i="1" dirty="0" smtClean="0"/>
              <a:t> </a:t>
            </a:r>
            <a:r>
              <a:rPr lang="en" sz="2800" i="1" dirty="0" err="1" smtClean="0"/>
              <a:t>keindahan</a:t>
            </a:r>
            <a:r>
              <a:rPr lang="en" sz="2800" i="1" dirty="0" smtClean="0"/>
              <a:t> yang </a:t>
            </a:r>
            <a:r>
              <a:rPr lang="en" sz="2800" i="1" dirty="0" err="1" smtClean="0"/>
              <a:t>dibangkitkan</a:t>
            </a:r>
            <a:r>
              <a:rPr lang="en" sz="2800" i="1" dirty="0" smtClean="0"/>
              <a:t> </a:t>
            </a:r>
            <a:r>
              <a:rPr lang="en" sz="2800" i="1" dirty="0" err="1" smtClean="0"/>
              <a:t>oleh</a:t>
            </a:r>
            <a:r>
              <a:rPr lang="en" sz="2800" i="1" dirty="0" smtClean="0"/>
              <a:t> </a:t>
            </a:r>
            <a:r>
              <a:rPr lang="en" sz="2800" i="1" dirty="0" err="1" smtClean="0"/>
              <a:t>properti</a:t>
            </a:r>
            <a:r>
              <a:rPr lang="en" sz="2800" i="1" dirty="0" smtClean="0"/>
              <a:t> </a:t>
            </a:r>
            <a:r>
              <a:rPr lang="en" sz="2800" i="1" dirty="0" err="1" smtClean="0"/>
              <a:t>keindahan</a:t>
            </a:r>
            <a:r>
              <a:rPr lang="en" sz="2800" i="1" dirty="0" smtClean="0"/>
              <a:t> </a:t>
            </a:r>
            <a:r>
              <a:rPr lang="en" sz="2800" i="1" dirty="0" err="1" smtClean="0"/>
              <a:t>pada</a:t>
            </a:r>
            <a:r>
              <a:rPr lang="en" sz="2800" i="1" dirty="0" smtClean="0"/>
              <a:t> </a:t>
            </a:r>
            <a:r>
              <a:rPr lang="en" sz="2800" i="1" dirty="0" err="1" smtClean="0"/>
              <a:t>objek</a:t>
            </a:r>
            <a:r>
              <a:rPr lang="en" sz="2800" i="1"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04801" y="285750"/>
            <a:ext cx="6319424" cy="4800600"/>
          </a:xfrm>
        </p:spPr>
        <p:txBody>
          <a:bodyPr>
            <a:noAutofit/>
          </a:bodyPr>
          <a:lstStyle/>
          <a:p>
            <a:pPr marL="0" indent="0">
              <a:buNone/>
            </a:pPr>
            <a:r>
              <a:rPr lang="en" dirty="0" err="1" smtClean="0"/>
              <a:t>Keindahan</a:t>
            </a:r>
            <a:r>
              <a:rPr lang="en" dirty="0" smtClean="0"/>
              <a:t> </a:t>
            </a:r>
            <a:r>
              <a:rPr lang="en" dirty="0" err="1" smtClean="0"/>
              <a:t>campuran</a:t>
            </a:r>
            <a:r>
              <a:rPr lang="en" dirty="0" smtClean="0"/>
              <a:t> </a:t>
            </a:r>
            <a:r>
              <a:rPr lang="en" dirty="0" err="1" smtClean="0"/>
              <a:t>atau</a:t>
            </a:r>
            <a:r>
              <a:rPr lang="en" dirty="0" smtClean="0"/>
              <a:t> </a:t>
            </a:r>
            <a:r>
              <a:rPr lang="en" dirty="0" err="1" smtClean="0"/>
              <a:t>subjektif-objektif</a:t>
            </a:r>
            <a:r>
              <a:rPr lang="en" dirty="0" smtClean="0"/>
              <a:t> </a:t>
            </a:r>
            <a:r>
              <a:rPr lang="en" dirty="0" err="1" smtClean="0"/>
              <a:t>antara</a:t>
            </a:r>
            <a:r>
              <a:rPr lang="en" dirty="0" smtClean="0"/>
              <a:t> lain </a:t>
            </a:r>
            <a:r>
              <a:rPr lang="en" dirty="0" err="1" smtClean="0"/>
              <a:t>disampaikan</a:t>
            </a:r>
            <a:r>
              <a:rPr lang="en" dirty="0" smtClean="0"/>
              <a:t> </a:t>
            </a:r>
            <a:r>
              <a:rPr lang="en" dirty="0" err="1" smtClean="0"/>
              <a:t>oleh</a:t>
            </a:r>
            <a:r>
              <a:rPr lang="en" dirty="0" smtClean="0"/>
              <a:t> Richard </a:t>
            </a:r>
            <a:r>
              <a:rPr lang="en" dirty="0" err="1" smtClean="0"/>
              <a:t>Shusterman</a:t>
            </a:r>
            <a:r>
              <a:rPr lang="en" dirty="0" smtClean="0"/>
              <a:t> </a:t>
            </a:r>
            <a:r>
              <a:rPr lang="en" dirty="0" err="1" smtClean="0"/>
              <a:t>dan</a:t>
            </a:r>
            <a:r>
              <a:rPr lang="en" dirty="0" smtClean="0"/>
              <a:t> MM. </a:t>
            </a:r>
            <a:r>
              <a:rPr lang="en" dirty="0" err="1" smtClean="0"/>
              <a:t>Syarif</a:t>
            </a:r>
            <a:r>
              <a:rPr lang="en" dirty="0" smtClean="0"/>
              <a:t>. </a:t>
            </a:r>
          </a:p>
          <a:p>
            <a:endParaRPr lang="en" dirty="0" smtClean="0"/>
          </a:p>
          <a:p>
            <a:pPr marL="0" indent="0">
              <a:buNone/>
            </a:pPr>
            <a:r>
              <a:rPr lang="en" dirty="0" err="1" smtClean="0"/>
              <a:t>Menurut</a:t>
            </a:r>
            <a:r>
              <a:rPr lang="en" dirty="0" smtClean="0"/>
              <a:t> </a:t>
            </a:r>
            <a:r>
              <a:rPr lang="en" dirty="0" err="1" smtClean="0"/>
              <a:t>Shusterman</a:t>
            </a:r>
            <a:r>
              <a:rPr lang="en" dirty="0" smtClean="0"/>
              <a:t> </a:t>
            </a:r>
            <a:r>
              <a:rPr lang="en" dirty="0" err="1" smtClean="0"/>
              <a:t>pengalaman</a:t>
            </a:r>
            <a:r>
              <a:rPr lang="en" dirty="0" smtClean="0"/>
              <a:t> </a:t>
            </a:r>
            <a:r>
              <a:rPr lang="en" dirty="0" err="1" smtClean="0"/>
              <a:t>estetis</a:t>
            </a:r>
            <a:r>
              <a:rPr lang="en" dirty="0" smtClean="0"/>
              <a:t> </a:t>
            </a:r>
            <a:r>
              <a:rPr lang="en" dirty="0" err="1" smtClean="0"/>
              <a:t>berlaras</a:t>
            </a:r>
            <a:r>
              <a:rPr lang="en" dirty="0" smtClean="0"/>
              <a:t> </a:t>
            </a:r>
            <a:r>
              <a:rPr lang="en" dirty="0" err="1" smtClean="0"/>
              <a:t>dua</a:t>
            </a:r>
            <a:r>
              <a:rPr lang="en" dirty="0" smtClean="0"/>
              <a:t>: </a:t>
            </a:r>
            <a:r>
              <a:rPr lang="en" i="1" dirty="0" err="1" smtClean="0"/>
              <a:t>objektif-subjektif</a:t>
            </a:r>
            <a:r>
              <a:rPr lang="en-US" i="1" dirty="0" smtClean="0"/>
              <a:t>, </a:t>
            </a:r>
            <a:r>
              <a:rPr lang="en" i="1" dirty="0" err="1" smtClean="0"/>
              <a:t>terkait</a:t>
            </a:r>
            <a:r>
              <a:rPr lang="en" i="1" dirty="0" smtClean="0"/>
              <a:t> </a:t>
            </a:r>
            <a:r>
              <a:rPr lang="en" i="1" dirty="0" err="1" smtClean="0"/>
              <a:t>dgn</a:t>
            </a:r>
            <a:r>
              <a:rPr lang="en" i="1" dirty="0" smtClean="0"/>
              <a:t> </a:t>
            </a:r>
            <a:r>
              <a:rPr lang="en" i="1" dirty="0" err="1" smtClean="0"/>
              <a:t>apa</a:t>
            </a:r>
            <a:r>
              <a:rPr lang="en" i="1" dirty="0" smtClean="0"/>
              <a:t> yang </a:t>
            </a:r>
            <a:r>
              <a:rPr lang="en" i="1" dirty="0" err="1" smtClean="0"/>
              <a:t>dialami</a:t>
            </a:r>
            <a:r>
              <a:rPr lang="en" i="1" dirty="0" smtClean="0"/>
              <a:t> </a:t>
            </a:r>
            <a:r>
              <a:rPr lang="en" i="1" dirty="0" err="1" smtClean="0"/>
              <a:t>dan</a:t>
            </a:r>
            <a:r>
              <a:rPr lang="en" i="1" dirty="0" smtClean="0"/>
              <a:t> </a:t>
            </a:r>
            <a:r>
              <a:rPr lang="en" i="1" dirty="0" err="1" smtClean="0"/>
              <a:t>bagaimana</a:t>
            </a:r>
            <a:r>
              <a:rPr lang="en" i="1" dirty="0" smtClean="0"/>
              <a:t> </a:t>
            </a:r>
            <a:r>
              <a:rPr lang="en" i="1" dirty="0" err="1" smtClean="0"/>
              <a:t>cara</a:t>
            </a:r>
            <a:r>
              <a:rPr lang="en" i="1" dirty="0" smtClean="0"/>
              <a:t> </a:t>
            </a:r>
            <a:r>
              <a:rPr lang="en" i="1" dirty="0" err="1" smtClean="0"/>
              <a:t>mengalami</a:t>
            </a:r>
            <a:r>
              <a:rPr lang="en" i="1" dirty="0" smtClean="0"/>
              <a:t>. </a:t>
            </a:r>
            <a:endParaRPr lang="en-US" i="1" dirty="0" smtClean="0"/>
          </a:p>
          <a:p>
            <a:pPr marL="0" indent="0">
              <a:buNone/>
            </a:pPr>
            <a:endParaRPr lang="en-US" dirty="0"/>
          </a:p>
          <a:p>
            <a:pPr marL="0" indent="0">
              <a:buNone/>
            </a:pPr>
            <a:r>
              <a:rPr lang="en" dirty="0" err="1" smtClean="0"/>
              <a:t>Dlm</a:t>
            </a:r>
            <a:r>
              <a:rPr lang="en" dirty="0" smtClean="0"/>
              <a:t> </a:t>
            </a:r>
            <a:r>
              <a:rPr lang="en" dirty="0" err="1" smtClean="0"/>
              <a:t>pandangan</a:t>
            </a:r>
            <a:r>
              <a:rPr lang="en" dirty="0" smtClean="0"/>
              <a:t> </a:t>
            </a:r>
            <a:r>
              <a:rPr lang="en" dirty="0" err="1" smtClean="0"/>
              <a:t>Syarif</a:t>
            </a:r>
            <a:r>
              <a:rPr lang="en" dirty="0" smtClean="0"/>
              <a:t> </a:t>
            </a:r>
            <a:r>
              <a:rPr lang="en" dirty="0" err="1" smtClean="0"/>
              <a:t>keindahan</a:t>
            </a:r>
            <a:r>
              <a:rPr lang="en" dirty="0" smtClean="0"/>
              <a:t> </a:t>
            </a:r>
            <a:r>
              <a:rPr lang="en" dirty="0" err="1" smtClean="0"/>
              <a:t>suatu</a:t>
            </a:r>
            <a:r>
              <a:rPr lang="en" dirty="0" smtClean="0"/>
              <a:t> </a:t>
            </a:r>
            <a:r>
              <a:rPr lang="en" dirty="0" err="1" smtClean="0"/>
              <a:t>objek</a:t>
            </a:r>
            <a:r>
              <a:rPr lang="en" dirty="0" smtClean="0"/>
              <a:t> </a:t>
            </a:r>
            <a:r>
              <a:rPr lang="en" dirty="0" err="1" smtClean="0"/>
              <a:t>tdk</a:t>
            </a:r>
            <a:r>
              <a:rPr lang="en" dirty="0" smtClean="0"/>
              <a:t> </a:t>
            </a:r>
            <a:r>
              <a:rPr lang="en" dirty="0" err="1" smtClean="0"/>
              <a:t>bersifat</a:t>
            </a:r>
            <a:r>
              <a:rPr lang="en" dirty="0" smtClean="0"/>
              <a:t> </a:t>
            </a:r>
            <a:r>
              <a:rPr lang="en" dirty="0" err="1" smtClean="0"/>
              <a:t>murni</a:t>
            </a:r>
            <a:r>
              <a:rPr lang="en" dirty="0" smtClean="0"/>
              <a:t> </a:t>
            </a:r>
            <a:r>
              <a:rPr lang="en" dirty="0" err="1" smtClean="0"/>
              <a:t>objektif</a:t>
            </a:r>
            <a:r>
              <a:rPr lang="en" dirty="0" smtClean="0"/>
              <a:t> </a:t>
            </a:r>
            <a:r>
              <a:rPr lang="en" dirty="0" err="1" smtClean="0"/>
              <a:t>atau</a:t>
            </a:r>
            <a:r>
              <a:rPr lang="en" dirty="0" smtClean="0"/>
              <a:t> </a:t>
            </a:r>
            <a:r>
              <a:rPr lang="en" dirty="0" err="1" smtClean="0"/>
              <a:t>murni</a:t>
            </a:r>
            <a:r>
              <a:rPr lang="en" dirty="0" smtClean="0"/>
              <a:t> </a:t>
            </a:r>
            <a:r>
              <a:rPr lang="en" dirty="0" err="1" smtClean="0"/>
              <a:t>subjektif</a:t>
            </a:r>
            <a:r>
              <a:rPr lang="en" dirty="0" smtClean="0"/>
              <a:t>. </a:t>
            </a:r>
            <a:r>
              <a:rPr lang="en" dirty="0" err="1" smtClean="0"/>
              <a:t>Keindahan</a:t>
            </a:r>
            <a:r>
              <a:rPr lang="en" dirty="0" smtClean="0"/>
              <a:t> </a:t>
            </a:r>
            <a:r>
              <a:rPr lang="en" dirty="0" err="1" smtClean="0"/>
              <a:t>muncul</a:t>
            </a:r>
            <a:r>
              <a:rPr lang="en" dirty="0" smtClean="0"/>
              <a:t> </a:t>
            </a:r>
            <a:r>
              <a:rPr lang="en" dirty="0" err="1" smtClean="0"/>
              <a:t>dari</a:t>
            </a:r>
            <a:r>
              <a:rPr lang="en" dirty="0" smtClean="0"/>
              <a:t> </a:t>
            </a:r>
            <a:r>
              <a:rPr lang="en" dirty="0" err="1" smtClean="0"/>
              <a:t>perpaduan</a:t>
            </a:r>
            <a:r>
              <a:rPr lang="en" dirty="0" smtClean="0"/>
              <a:t> </a:t>
            </a:r>
            <a:r>
              <a:rPr lang="en" dirty="0" err="1" smtClean="0"/>
              <a:t>atau</a:t>
            </a:r>
            <a:r>
              <a:rPr lang="en" dirty="0" smtClean="0"/>
              <a:t> </a:t>
            </a:r>
            <a:r>
              <a:rPr lang="en" dirty="0" err="1" smtClean="0"/>
              <a:t>konstruksi</a:t>
            </a:r>
            <a:r>
              <a:rPr lang="en" dirty="0" smtClean="0"/>
              <a:t> </a:t>
            </a:r>
            <a:r>
              <a:rPr lang="en" dirty="0" err="1" smtClean="0"/>
              <a:t>antara</a:t>
            </a:r>
            <a:r>
              <a:rPr lang="en" dirty="0" smtClean="0"/>
              <a:t> </a:t>
            </a:r>
            <a:r>
              <a:rPr lang="en" dirty="0" err="1" smtClean="0"/>
              <a:t>objek</a:t>
            </a:r>
            <a:r>
              <a:rPr lang="en" dirty="0" smtClean="0"/>
              <a:t> </a:t>
            </a:r>
            <a:r>
              <a:rPr lang="en" dirty="0" err="1" smtClean="0"/>
              <a:t>tertentu</a:t>
            </a:r>
            <a:r>
              <a:rPr lang="en" dirty="0" smtClean="0"/>
              <a:t> </a:t>
            </a:r>
            <a:r>
              <a:rPr lang="en" dirty="0" err="1" smtClean="0"/>
              <a:t>dan</a:t>
            </a:r>
            <a:r>
              <a:rPr lang="en" dirty="0" smtClean="0"/>
              <a:t> </a:t>
            </a:r>
            <a:r>
              <a:rPr lang="en" dirty="0" err="1" smtClean="0"/>
              <a:t>subjek</a:t>
            </a:r>
            <a:r>
              <a:rPr lang="en" dirty="0" smtClean="0"/>
              <a:t> </a:t>
            </a:r>
            <a:r>
              <a:rPr lang="en" dirty="0" err="1" smtClean="0"/>
              <a:t>dlm</a:t>
            </a:r>
            <a:r>
              <a:rPr lang="en" dirty="0" smtClean="0"/>
              <a:t> </a:t>
            </a:r>
            <a:r>
              <a:rPr lang="en" dirty="0" err="1" smtClean="0"/>
              <a:t>ke</a:t>
            </a:r>
            <a:r>
              <a:rPr lang="en-US" dirty="0" err="1" smtClean="0"/>
              <a:t>adaan</a:t>
            </a:r>
            <a:r>
              <a:rPr lang="en" dirty="0" smtClean="0"/>
              <a:t> </a:t>
            </a:r>
            <a:r>
              <a:rPr lang="en" dirty="0" err="1" smtClean="0"/>
              <a:t>tertentu</a:t>
            </a:r>
            <a:r>
              <a:rPr lang="en" dirty="0" smtClean="0"/>
              <a:t> pula. </a:t>
            </a:r>
            <a:r>
              <a:rPr lang="en" dirty="0" err="1" smtClean="0"/>
              <a:t>Perpaduan</a:t>
            </a:r>
            <a:r>
              <a:rPr lang="en" dirty="0" smtClean="0"/>
              <a:t> </a:t>
            </a:r>
            <a:r>
              <a:rPr lang="en" dirty="0" err="1" smtClean="0"/>
              <a:t>antara</a:t>
            </a:r>
            <a:r>
              <a:rPr lang="en" dirty="0" smtClean="0"/>
              <a:t> </a:t>
            </a:r>
            <a:r>
              <a:rPr lang="en" dirty="0" err="1" smtClean="0"/>
              <a:t>objek</a:t>
            </a:r>
            <a:r>
              <a:rPr lang="en" dirty="0" smtClean="0"/>
              <a:t> </a:t>
            </a:r>
            <a:r>
              <a:rPr lang="en" dirty="0" err="1" smtClean="0"/>
              <a:t>yg</a:t>
            </a:r>
            <a:r>
              <a:rPr lang="en" dirty="0" smtClean="0"/>
              <a:t> </a:t>
            </a:r>
            <a:r>
              <a:rPr lang="en" dirty="0" err="1" smtClean="0"/>
              <a:t>memiliki</a:t>
            </a:r>
            <a:r>
              <a:rPr lang="en" dirty="0" smtClean="0"/>
              <a:t> </a:t>
            </a:r>
            <a:r>
              <a:rPr lang="en" dirty="0" err="1" smtClean="0"/>
              <a:t>satu</a:t>
            </a:r>
            <a:r>
              <a:rPr lang="en" dirty="0" smtClean="0"/>
              <a:t> </a:t>
            </a:r>
            <a:r>
              <a:rPr lang="en" dirty="0" err="1" smtClean="0"/>
              <a:t>atau</a:t>
            </a:r>
            <a:r>
              <a:rPr lang="en" dirty="0" smtClean="0"/>
              <a:t> </a:t>
            </a:r>
            <a:r>
              <a:rPr lang="en" dirty="0" err="1" smtClean="0"/>
              <a:t>lebih</a:t>
            </a:r>
            <a:r>
              <a:rPr lang="en" dirty="0" smtClean="0"/>
              <a:t> </a:t>
            </a:r>
            <a:r>
              <a:rPr lang="en" dirty="0" err="1" smtClean="0"/>
              <a:t>sifat</a:t>
            </a:r>
            <a:r>
              <a:rPr lang="en" dirty="0" smtClean="0"/>
              <a:t> </a:t>
            </a:r>
            <a:r>
              <a:rPr lang="en" dirty="0" err="1" smtClean="0"/>
              <a:t>kesatuan</a:t>
            </a:r>
            <a:r>
              <a:rPr lang="en" dirty="0" smtClean="0"/>
              <a:t>, </a:t>
            </a:r>
            <a:r>
              <a:rPr lang="en" dirty="0" err="1" smtClean="0"/>
              <a:t>keselarasan</a:t>
            </a:r>
            <a:r>
              <a:rPr lang="en" dirty="0" smtClean="0"/>
              <a:t>, </a:t>
            </a:r>
            <a:r>
              <a:rPr lang="en" dirty="0" err="1" smtClean="0"/>
              <a:t>maupun</a:t>
            </a:r>
            <a:r>
              <a:rPr lang="en" dirty="0" smtClean="0"/>
              <a:t> </a:t>
            </a:r>
            <a:r>
              <a:rPr lang="en" dirty="0" err="1" smtClean="0"/>
              <a:t>irama</a:t>
            </a:r>
            <a:r>
              <a:rPr lang="en" dirty="0" smtClean="0"/>
              <a:t> </a:t>
            </a:r>
            <a:r>
              <a:rPr lang="en" dirty="0" err="1" smtClean="0"/>
              <a:t>dgn</a:t>
            </a:r>
            <a:r>
              <a:rPr lang="en" dirty="0" smtClean="0"/>
              <a:t> </a:t>
            </a:r>
            <a:r>
              <a:rPr lang="en" dirty="0" err="1" smtClean="0"/>
              <a:t>subjek</a:t>
            </a:r>
            <a:r>
              <a:rPr lang="en" dirty="0" smtClean="0"/>
              <a:t> </a:t>
            </a:r>
            <a:r>
              <a:rPr lang="en" dirty="0" err="1" smtClean="0"/>
              <a:t>yg</a:t>
            </a:r>
            <a:r>
              <a:rPr lang="en" dirty="0" smtClean="0"/>
              <a:t> </a:t>
            </a:r>
            <a:r>
              <a:rPr lang="en" dirty="0" err="1" smtClean="0"/>
              <a:t>memiliki</a:t>
            </a:r>
            <a:r>
              <a:rPr lang="en" dirty="0" smtClean="0"/>
              <a:t> </a:t>
            </a:r>
            <a:r>
              <a:rPr lang="en" dirty="0" err="1" smtClean="0"/>
              <a:t>dorongan</a:t>
            </a:r>
            <a:r>
              <a:rPr lang="en" dirty="0" smtClean="0"/>
              <a:t> </a:t>
            </a:r>
            <a:r>
              <a:rPr lang="en" dirty="0" err="1" smtClean="0"/>
              <a:t>suasana</a:t>
            </a:r>
            <a:r>
              <a:rPr lang="en" dirty="0" smtClean="0"/>
              <a:t> </a:t>
            </a:r>
            <a:r>
              <a:rPr lang="en" dirty="0" err="1" smtClean="0"/>
              <a:t>keseimbangan</a:t>
            </a:r>
            <a:r>
              <a:rPr lang="en" dirty="0" smtClean="0"/>
              <a:t> </a:t>
            </a:r>
            <a:r>
              <a:rPr lang="en" dirty="0" err="1" smtClean="0"/>
              <a:t>dinamis</a:t>
            </a:r>
            <a:r>
              <a:rPr lang="en" dirty="0" smtClean="0"/>
              <a:t>, </a:t>
            </a:r>
            <a:r>
              <a:rPr lang="en" dirty="0" err="1" smtClean="0"/>
              <a:t>akan</a:t>
            </a:r>
            <a:r>
              <a:rPr lang="en" dirty="0" smtClean="0"/>
              <a:t> </a:t>
            </a:r>
            <a:r>
              <a:rPr lang="en" dirty="0" err="1" smtClean="0"/>
              <a:t>menghasilkan</a:t>
            </a:r>
            <a:r>
              <a:rPr lang="en" dirty="0" smtClean="0"/>
              <a:t> </a:t>
            </a:r>
            <a:r>
              <a:rPr lang="en" dirty="0" err="1" smtClean="0"/>
              <a:t>keindahan</a:t>
            </a:r>
            <a:r>
              <a:rPr lang="en" dirty="0" smtClean="0"/>
              <a:t>. </a:t>
            </a:r>
            <a:endParaRPr lang="e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304801" y="438150"/>
            <a:ext cx="6319424" cy="4130725"/>
          </a:xfrm>
        </p:spPr>
        <p:txBody>
          <a:bodyPr>
            <a:normAutofit/>
          </a:bodyPr>
          <a:lstStyle/>
          <a:p>
            <a:pPr marL="0" indent="0">
              <a:buNone/>
            </a:pPr>
            <a:r>
              <a:rPr lang="en" sz="2800" dirty="0" err="1" smtClean="0"/>
              <a:t>Pengaitan</a:t>
            </a:r>
            <a:r>
              <a:rPr lang="en" sz="2800" dirty="0" smtClean="0"/>
              <a:t> </a:t>
            </a:r>
            <a:r>
              <a:rPr lang="en" sz="2800" dirty="0" err="1" smtClean="0"/>
              <a:t>nilai</a:t>
            </a:r>
            <a:r>
              <a:rPr lang="en" sz="2800" dirty="0" smtClean="0"/>
              <a:t> </a:t>
            </a:r>
            <a:r>
              <a:rPr lang="en" sz="2800" dirty="0" err="1" smtClean="0"/>
              <a:t>estetis</a:t>
            </a:r>
            <a:r>
              <a:rPr lang="en" sz="2800" dirty="0" smtClean="0"/>
              <a:t> </a:t>
            </a:r>
            <a:r>
              <a:rPr lang="en" sz="2800" dirty="0" err="1" smtClean="0"/>
              <a:t>pd</a:t>
            </a:r>
            <a:r>
              <a:rPr lang="en" sz="2800" dirty="0" smtClean="0"/>
              <a:t> </a:t>
            </a:r>
            <a:r>
              <a:rPr lang="en" sz="2800" dirty="0" err="1" smtClean="0"/>
              <a:t>subjek</a:t>
            </a:r>
            <a:r>
              <a:rPr lang="en" sz="2800" dirty="0" smtClean="0"/>
              <a:t> </a:t>
            </a:r>
            <a:r>
              <a:rPr lang="en" sz="2800" dirty="0" err="1" smtClean="0"/>
              <a:t>estetis</a:t>
            </a:r>
            <a:r>
              <a:rPr lang="en" sz="2800" dirty="0" smtClean="0"/>
              <a:t> </a:t>
            </a:r>
            <a:r>
              <a:rPr lang="en" sz="2800" dirty="0" err="1" smtClean="0"/>
              <a:t>dan</a:t>
            </a:r>
            <a:r>
              <a:rPr lang="en" sz="2800" dirty="0" smtClean="0"/>
              <a:t> </a:t>
            </a:r>
            <a:r>
              <a:rPr lang="en" sz="2800" dirty="0" err="1" smtClean="0"/>
              <a:t>objek</a:t>
            </a:r>
            <a:r>
              <a:rPr lang="en" sz="2800" dirty="0" smtClean="0"/>
              <a:t> </a:t>
            </a:r>
            <a:r>
              <a:rPr lang="en" sz="2800" dirty="0" err="1" smtClean="0"/>
              <a:t>estetis</a:t>
            </a:r>
            <a:r>
              <a:rPr lang="en" sz="2800" dirty="0" smtClean="0"/>
              <a:t> </a:t>
            </a:r>
            <a:r>
              <a:rPr lang="en" sz="2800" dirty="0" err="1" smtClean="0"/>
              <a:t>berarti</a:t>
            </a:r>
            <a:r>
              <a:rPr lang="en-US" sz="2800" dirty="0" smtClean="0"/>
              <a:t>,</a:t>
            </a:r>
            <a:r>
              <a:rPr lang="en" sz="2800" dirty="0" smtClean="0"/>
              <a:t> </a:t>
            </a:r>
            <a:r>
              <a:rPr lang="en" sz="2800" dirty="0" err="1" smtClean="0"/>
              <a:t>bhw</a:t>
            </a:r>
            <a:r>
              <a:rPr lang="en" sz="2800" dirty="0" smtClean="0"/>
              <a:t> </a:t>
            </a:r>
            <a:r>
              <a:rPr lang="en" sz="2800" dirty="0" err="1" smtClean="0"/>
              <a:t>keindahan</a:t>
            </a:r>
            <a:r>
              <a:rPr lang="en" sz="2800" dirty="0" smtClean="0"/>
              <a:t> </a:t>
            </a:r>
            <a:r>
              <a:rPr lang="en" sz="2800" dirty="0" err="1" smtClean="0"/>
              <a:t>bersifat</a:t>
            </a:r>
            <a:r>
              <a:rPr lang="en" sz="2800" dirty="0" smtClean="0"/>
              <a:t> </a:t>
            </a:r>
            <a:r>
              <a:rPr lang="en" sz="2800" dirty="0" err="1" smtClean="0"/>
              <a:t>subjektif</a:t>
            </a:r>
            <a:r>
              <a:rPr lang="en" sz="2800" dirty="0" smtClean="0"/>
              <a:t> </a:t>
            </a:r>
            <a:r>
              <a:rPr lang="en" sz="2800" dirty="0" err="1" smtClean="0"/>
              <a:t>dan</a:t>
            </a:r>
            <a:r>
              <a:rPr lang="en" sz="2800" dirty="0" smtClean="0"/>
              <a:t> </a:t>
            </a:r>
            <a:r>
              <a:rPr lang="en" sz="2800" dirty="0" err="1" smtClean="0"/>
              <a:t>objektif</a:t>
            </a:r>
            <a:r>
              <a:rPr lang="en" sz="2800" dirty="0" smtClean="0"/>
              <a:t> </a:t>
            </a:r>
            <a:r>
              <a:rPr lang="en" sz="2800" dirty="0" err="1" smtClean="0"/>
              <a:t>sekaligus</a:t>
            </a:r>
            <a:r>
              <a:rPr lang="en" sz="2800" dirty="0" smtClean="0"/>
              <a:t>. </a:t>
            </a:r>
            <a:endParaRPr lang="en-US" sz="2800" dirty="0" smtClean="0"/>
          </a:p>
          <a:p>
            <a:pPr marL="0" indent="0">
              <a:buNone/>
            </a:pPr>
            <a:endParaRPr lang="en-US" sz="2800" dirty="0"/>
          </a:p>
          <a:p>
            <a:pPr marL="0" indent="0">
              <a:buNone/>
            </a:pPr>
            <a:r>
              <a:rPr lang="en" sz="2800" dirty="0" err="1" smtClean="0"/>
              <a:t>Ini</a:t>
            </a:r>
            <a:r>
              <a:rPr lang="en" sz="2800" dirty="0" smtClean="0"/>
              <a:t> </a:t>
            </a:r>
            <a:r>
              <a:rPr lang="en" sz="2800" dirty="0" err="1" smtClean="0"/>
              <a:t>berarti</a:t>
            </a:r>
            <a:r>
              <a:rPr lang="en" sz="2800" dirty="0" smtClean="0"/>
              <a:t> </a:t>
            </a:r>
            <a:r>
              <a:rPr lang="en" sz="2800" dirty="0" err="1" smtClean="0"/>
              <a:t>keindahan</a:t>
            </a:r>
            <a:r>
              <a:rPr lang="en" sz="2800" dirty="0" smtClean="0"/>
              <a:t> </a:t>
            </a:r>
            <a:r>
              <a:rPr lang="en" sz="2800" dirty="0" err="1" smtClean="0"/>
              <a:t>muncul</a:t>
            </a:r>
            <a:r>
              <a:rPr lang="en" sz="2800" dirty="0" smtClean="0"/>
              <a:t> </a:t>
            </a:r>
            <a:r>
              <a:rPr lang="en" sz="2800" dirty="0" err="1" smtClean="0"/>
              <a:t>ketika</a:t>
            </a:r>
            <a:r>
              <a:rPr lang="en" sz="2800" dirty="0" smtClean="0"/>
              <a:t> </a:t>
            </a:r>
            <a:r>
              <a:rPr lang="en" sz="2800" dirty="0" err="1" smtClean="0"/>
              <a:t>nilai</a:t>
            </a:r>
            <a:r>
              <a:rPr lang="en" sz="2800" dirty="0" smtClean="0"/>
              <a:t> </a:t>
            </a:r>
            <a:r>
              <a:rPr lang="en" sz="2800" dirty="0" err="1" smtClean="0"/>
              <a:t>estetis</a:t>
            </a:r>
            <a:r>
              <a:rPr lang="en" sz="2800" dirty="0" smtClean="0"/>
              <a:t> </a:t>
            </a:r>
            <a:r>
              <a:rPr lang="en" sz="2800" dirty="0" err="1" smtClean="0"/>
              <a:t>yg</a:t>
            </a:r>
            <a:r>
              <a:rPr lang="en" sz="2800" dirty="0" smtClean="0"/>
              <a:t> </a:t>
            </a:r>
            <a:r>
              <a:rPr lang="en" sz="2800" dirty="0" err="1" smtClean="0"/>
              <a:t>dimiliki</a:t>
            </a:r>
            <a:r>
              <a:rPr lang="en" sz="2800" dirty="0" smtClean="0"/>
              <a:t> </a:t>
            </a:r>
            <a:r>
              <a:rPr lang="en" sz="2800" dirty="0" err="1" smtClean="0"/>
              <a:t>oleh</a:t>
            </a:r>
            <a:r>
              <a:rPr lang="en" sz="2800" dirty="0" smtClean="0"/>
              <a:t> </a:t>
            </a:r>
            <a:r>
              <a:rPr lang="en" sz="2800" dirty="0" err="1" smtClean="0"/>
              <a:t>subjek</a:t>
            </a:r>
            <a:r>
              <a:rPr lang="en" sz="2800" dirty="0" smtClean="0"/>
              <a:t> </a:t>
            </a:r>
            <a:r>
              <a:rPr lang="en" sz="2800" dirty="0" err="1" smtClean="0"/>
              <a:t>berkesesuaian</a:t>
            </a:r>
            <a:r>
              <a:rPr lang="en" sz="2800" dirty="0" smtClean="0"/>
              <a:t> </a:t>
            </a:r>
            <a:r>
              <a:rPr lang="en" sz="2800" dirty="0" err="1" smtClean="0"/>
              <a:t>dengan</a:t>
            </a:r>
            <a:r>
              <a:rPr lang="en" sz="2800" dirty="0" smtClean="0"/>
              <a:t> </a:t>
            </a:r>
            <a:r>
              <a:rPr lang="en" sz="2800" dirty="0" err="1" smtClean="0"/>
              <a:t>properti</a:t>
            </a:r>
            <a:r>
              <a:rPr lang="en" sz="2800" dirty="0" smtClean="0"/>
              <a:t> </a:t>
            </a:r>
            <a:r>
              <a:rPr lang="en" sz="2800" dirty="0" err="1" smtClean="0"/>
              <a:t>keindahan</a:t>
            </a:r>
            <a:r>
              <a:rPr lang="en" sz="2800" dirty="0" smtClean="0"/>
              <a:t> </a:t>
            </a:r>
            <a:r>
              <a:rPr lang="en" sz="2800" dirty="0" err="1" smtClean="0"/>
              <a:t>yg</a:t>
            </a:r>
            <a:r>
              <a:rPr lang="en" sz="2800" dirty="0" smtClean="0"/>
              <a:t> </a:t>
            </a:r>
            <a:r>
              <a:rPr lang="en" sz="2800" dirty="0" err="1" smtClean="0"/>
              <a:t>ada</a:t>
            </a:r>
            <a:r>
              <a:rPr lang="en" sz="2800" dirty="0" smtClean="0"/>
              <a:t> </a:t>
            </a:r>
            <a:r>
              <a:rPr lang="en" sz="2800" dirty="0" err="1" smtClean="0"/>
              <a:t>pada</a:t>
            </a:r>
            <a:r>
              <a:rPr lang="en" sz="2800" dirty="0" smtClean="0"/>
              <a:t> </a:t>
            </a:r>
            <a:r>
              <a:rPr lang="en" sz="2800" dirty="0" err="1" smtClean="0"/>
              <a:t>objek</a:t>
            </a:r>
            <a:r>
              <a:rPr lang="en" sz="2800" dirty="0" smtClean="0"/>
              <a:t>, </a:t>
            </a:r>
            <a:r>
              <a:rPr lang="en" sz="2800" dirty="0" err="1" smtClean="0"/>
              <a:t>maka</a:t>
            </a:r>
            <a:r>
              <a:rPr lang="en" sz="2800" dirty="0" smtClean="0"/>
              <a:t> </a:t>
            </a:r>
            <a:r>
              <a:rPr lang="en" sz="2800" dirty="0" err="1" smtClean="0"/>
              <a:t>subjek</a:t>
            </a:r>
            <a:r>
              <a:rPr lang="en" sz="2800" dirty="0" smtClean="0"/>
              <a:t> </a:t>
            </a:r>
            <a:r>
              <a:rPr lang="en" sz="2800" dirty="0" err="1" smtClean="0"/>
              <a:t>mengalami</a:t>
            </a:r>
            <a:r>
              <a:rPr lang="en" sz="2800" dirty="0" smtClean="0"/>
              <a:t> </a:t>
            </a:r>
            <a:r>
              <a:rPr lang="en" sz="2800" dirty="0" err="1" smtClean="0"/>
              <a:t>pengalaman</a:t>
            </a:r>
            <a:r>
              <a:rPr lang="en" sz="2800" dirty="0" smtClean="0"/>
              <a:t> </a:t>
            </a:r>
            <a:r>
              <a:rPr lang="en" sz="2800" dirty="0" err="1" smtClean="0"/>
              <a:t>keindahan</a:t>
            </a:r>
            <a:r>
              <a:rPr lang="en" sz="28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233775" y="209550"/>
            <a:ext cx="6390450" cy="4876800"/>
          </a:xfrm>
        </p:spPr>
        <p:txBody>
          <a:bodyPr>
            <a:normAutofit lnSpcReduction="10000"/>
          </a:bodyPr>
          <a:lstStyle/>
          <a:p>
            <a:pPr marL="0" indent="0">
              <a:buNone/>
            </a:pPr>
            <a:r>
              <a:rPr lang="en" sz="2300" dirty="0" err="1" smtClean="0"/>
              <a:t>Nilai</a:t>
            </a:r>
            <a:r>
              <a:rPr lang="en" sz="2300" dirty="0" smtClean="0"/>
              <a:t> </a:t>
            </a:r>
            <a:r>
              <a:rPr lang="en" sz="2300" dirty="0" err="1" smtClean="0"/>
              <a:t>estetis</a:t>
            </a:r>
            <a:r>
              <a:rPr lang="en" sz="2300" dirty="0" smtClean="0"/>
              <a:t> </a:t>
            </a:r>
            <a:r>
              <a:rPr lang="en" sz="2300" dirty="0" err="1" smtClean="0"/>
              <a:t>mewujud</a:t>
            </a:r>
            <a:r>
              <a:rPr lang="en" sz="2300" dirty="0" smtClean="0"/>
              <a:t> </a:t>
            </a:r>
            <a:r>
              <a:rPr lang="en" sz="2300" dirty="0" err="1" smtClean="0"/>
              <a:t>pada</a:t>
            </a:r>
            <a:r>
              <a:rPr lang="en" sz="2300" dirty="0" smtClean="0"/>
              <a:t> </a:t>
            </a:r>
            <a:r>
              <a:rPr lang="en" sz="2300" dirty="0" err="1" smtClean="0"/>
              <a:t>diri</a:t>
            </a:r>
            <a:r>
              <a:rPr lang="en" sz="2300" dirty="0" smtClean="0"/>
              <a:t> </a:t>
            </a:r>
            <a:r>
              <a:rPr lang="en" sz="2300" dirty="0" err="1" smtClean="0"/>
              <a:t>subjek</a:t>
            </a:r>
            <a:r>
              <a:rPr lang="en" sz="2300" dirty="0" smtClean="0"/>
              <a:t> </a:t>
            </a:r>
            <a:r>
              <a:rPr lang="en" sz="2300" dirty="0" err="1" smtClean="0"/>
              <a:t>berupa</a:t>
            </a:r>
            <a:r>
              <a:rPr lang="en" sz="2300" dirty="0" smtClean="0"/>
              <a:t> </a:t>
            </a:r>
            <a:r>
              <a:rPr lang="en" sz="2300" dirty="0" err="1" smtClean="0"/>
              <a:t>emosi</a:t>
            </a:r>
            <a:r>
              <a:rPr lang="en" sz="2300" dirty="0" smtClean="0"/>
              <a:t> </a:t>
            </a:r>
            <a:r>
              <a:rPr lang="en" sz="2300" dirty="0" err="1" smtClean="0"/>
              <a:t>estetis</a:t>
            </a:r>
            <a:r>
              <a:rPr lang="en-US" sz="2300" dirty="0" smtClean="0"/>
              <a:t>,</a:t>
            </a:r>
            <a:r>
              <a:rPr lang="en" sz="2300" dirty="0" smtClean="0"/>
              <a:t> </a:t>
            </a:r>
            <a:r>
              <a:rPr lang="en" sz="2300" dirty="0" err="1" smtClean="0"/>
              <a:t>yaitu</a:t>
            </a:r>
            <a:r>
              <a:rPr lang="en" sz="2300" dirty="0" smtClean="0"/>
              <a:t> </a:t>
            </a:r>
            <a:r>
              <a:rPr lang="en" sz="2300" dirty="0" err="1" smtClean="0"/>
              <a:t>perasaan</a:t>
            </a:r>
            <a:r>
              <a:rPr lang="en" sz="2300" dirty="0" smtClean="0"/>
              <a:t> </a:t>
            </a:r>
            <a:r>
              <a:rPr lang="en" sz="2300" dirty="0" err="1" smtClean="0"/>
              <a:t>senang</a:t>
            </a:r>
            <a:r>
              <a:rPr lang="en" sz="2300" dirty="0" smtClean="0"/>
              <a:t> </a:t>
            </a:r>
            <a:r>
              <a:rPr lang="en" sz="2300" dirty="0" err="1" smtClean="0"/>
              <a:t>atau</a:t>
            </a:r>
            <a:r>
              <a:rPr lang="en" sz="2300" dirty="0" smtClean="0"/>
              <a:t> </a:t>
            </a:r>
            <a:r>
              <a:rPr lang="en" sz="2300" dirty="0" err="1" smtClean="0"/>
              <a:t>tertarik</a:t>
            </a:r>
            <a:r>
              <a:rPr lang="en" sz="2300" dirty="0" smtClean="0"/>
              <a:t> </a:t>
            </a:r>
            <a:r>
              <a:rPr lang="en" sz="2300" dirty="0" err="1" smtClean="0"/>
              <a:t>pd</a:t>
            </a:r>
            <a:r>
              <a:rPr lang="en" sz="2300" dirty="0" smtClean="0"/>
              <a:t> </a:t>
            </a:r>
            <a:r>
              <a:rPr lang="en" sz="2300" dirty="0" err="1" smtClean="0"/>
              <a:t>komposisi</a:t>
            </a:r>
            <a:r>
              <a:rPr lang="en" sz="2300" dirty="0" smtClean="0"/>
              <a:t> </a:t>
            </a:r>
            <a:r>
              <a:rPr lang="en" sz="2300" dirty="0" err="1" smtClean="0"/>
              <a:t>bentuk</a:t>
            </a:r>
            <a:r>
              <a:rPr lang="en" sz="2300" dirty="0" smtClean="0"/>
              <a:t> </a:t>
            </a:r>
            <a:r>
              <a:rPr lang="en" sz="2300" dirty="0" err="1" smtClean="0"/>
              <a:t>suatu</a:t>
            </a:r>
            <a:r>
              <a:rPr lang="en" sz="2300" dirty="0" smtClean="0"/>
              <a:t> </a:t>
            </a:r>
            <a:r>
              <a:rPr lang="en" sz="2300" dirty="0" err="1" smtClean="0"/>
              <a:t>objek</a:t>
            </a:r>
            <a:r>
              <a:rPr lang="en" sz="2300" dirty="0" smtClean="0"/>
              <a:t>. </a:t>
            </a:r>
            <a:r>
              <a:rPr lang="en" sz="2300" dirty="0" err="1" smtClean="0"/>
              <a:t>Nilai</a:t>
            </a:r>
            <a:r>
              <a:rPr lang="en" sz="2300" dirty="0" smtClean="0"/>
              <a:t> </a:t>
            </a:r>
            <a:r>
              <a:rPr lang="en" sz="2300" dirty="0" err="1" smtClean="0"/>
              <a:t>estetis</a:t>
            </a:r>
            <a:r>
              <a:rPr lang="en" sz="2300" dirty="0" smtClean="0"/>
              <a:t> </a:t>
            </a:r>
            <a:r>
              <a:rPr lang="en" sz="2300" dirty="0" err="1" smtClean="0"/>
              <a:t>mewujud</a:t>
            </a:r>
            <a:r>
              <a:rPr lang="en" sz="2300" dirty="0" smtClean="0"/>
              <a:t> </a:t>
            </a:r>
            <a:r>
              <a:rPr lang="en" sz="2300" dirty="0" err="1" smtClean="0"/>
              <a:t>pd</a:t>
            </a:r>
            <a:r>
              <a:rPr lang="en" sz="2300" dirty="0" smtClean="0"/>
              <a:t> </a:t>
            </a:r>
            <a:r>
              <a:rPr lang="en" sz="2300" dirty="0" err="1" smtClean="0"/>
              <a:t>objek</a:t>
            </a:r>
            <a:r>
              <a:rPr lang="en" sz="2300" dirty="0" smtClean="0"/>
              <a:t> </a:t>
            </a:r>
            <a:r>
              <a:rPr lang="en" sz="2300" dirty="0" err="1" smtClean="0"/>
              <a:t>berupa</a:t>
            </a:r>
            <a:r>
              <a:rPr lang="en" sz="2300" dirty="0" smtClean="0"/>
              <a:t> </a:t>
            </a:r>
            <a:r>
              <a:rPr lang="en" sz="2300" dirty="0" err="1" smtClean="0"/>
              <a:t>properti</a:t>
            </a:r>
            <a:r>
              <a:rPr lang="en" sz="2300" dirty="0" smtClean="0"/>
              <a:t> </a:t>
            </a:r>
            <a:r>
              <a:rPr lang="en" sz="2300" dirty="0" err="1" smtClean="0"/>
              <a:t>estetis</a:t>
            </a:r>
            <a:r>
              <a:rPr lang="en-US" sz="2300" dirty="0" smtClean="0"/>
              <a:t>,</a:t>
            </a:r>
            <a:r>
              <a:rPr lang="en" sz="2300" dirty="0" smtClean="0"/>
              <a:t> </a:t>
            </a:r>
            <a:r>
              <a:rPr lang="en" sz="2300" dirty="0" err="1" smtClean="0"/>
              <a:t>yaitu</a:t>
            </a:r>
            <a:r>
              <a:rPr lang="en" sz="2300" dirty="0" smtClean="0"/>
              <a:t> </a:t>
            </a:r>
            <a:r>
              <a:rPr lang="en" sz="2300" dirty="0" err="1" smtClean="0"/>
              <a:t>komposisi</a:t>
            </a:r>
            <a:r>
              <a:rPr lang="en" sz="2300" dirty="0" smtClean="0"/>
              <a:t> </a:t>
            </a:r>
            <a:r>
              <a:rPr lang="en" sz="2300" dirty="0" err="1" smtClean="0"/>
              <a:t>bentuk</a:t>
            </a:r>
            <a:r>
              <a:rPr lang="en" sz="2300" dirty="0" smtClean="0"/>
              <a:t> yang </a:t>
            </a:r>
            <a:r>
              <a:rPr lang="en" sz="2300" dirty="0" err="1" smtClean="0"/>
              <a:t>dpt</a:t>
            </a:r>
            <a:r>
              <a:rPr lang="en" sz="2300" dirty="0" smtClean="0"/>
              <a:t> d</a:t>
            </a:r>
            <a:r>
              <a:rPr lang="en-US" sz="2300" dirty="0" err="1" smtClean="0"/>
              <a:t>ilihat</a:t>
            </a:r>
            <a:r>
              <a:rPr lang="en" sz="2300" dirty="0" smtClean="0"/>
              <a:t>. </a:t>
            </a:r>
          </a:p>
          <a:p>
            <a:pPr marL="0" indent="0">
              <a:buNone/>
            </a:pPr>
            <a:endParaRPr lang="en" sz="2300" dirty="0" smtClean="0"/>
          </a:p>
          <a:p>
            <a:pPr marL="0" indent="0">
              <a:buNone/>
            </a:pPr>
            <a:r>
              <a:rPr lang="en" sz="2300" dirty="0" err="1" smtClean="0"/>
              <a:t>Nilai</a:t>
            </a:r>
            <a:r>
              <a:rPr lang="en" sz="2300" dirty="0" smtClean="0"/>
              <a:t> </a:t>
            </a:r>
            <a:r>
              <a:rPr lang="en" sz="2300" dirty="0" err="1" smtClean="0"/>
              <a:t>estetis</a:t>
            </a:r>
            <a:r>
              <a:rPr lang="en" sz="2300" dirty="0" smtClean="0"/>
              <a:t> </a:t>
            </a:r>
            <a:r>
              <a:rPr lang="en" sz="2300" dirty="0" err="1" smtClean="0"/>
              <a:t>adalah</a:t>
            </a:r>
            <a:r>
              <a:rPr lang="en" sz="2300" dirty="0" smtClean="0"/>
              <a:t> </a:t>
            </a:r>
            <a:r>
              <a:rPr lang="en" sz="2300" dirty="0" err="1" smtClean="0"/>
              <a:t>suatu</a:t>
            </a:r>
            <a:r>
              <a:rPr lang="en" sz="2300" dirty="0" smtClean="0"/>
              <a:t> ide </a:t>
            </a:r>
            <a:r>
              <a:rPr lang="en" sz="2300" dirty="0" err="1" smtClean="0"/>
              <a:t>atau</a:t>
            </a:r>
            <a:r>
              <a:rPr lang="en" sz="2300" dirty="0" smtClean="0"/>
              <a:t> </a:t>
            </a:r>
            <a:r>
              <a:rPr lang="en" sz="2300" dirty="0" err="1" smtClean="0"/>
              <a:t>konsep</a:t>
            </a:r>
            <a:r>
              <a:rPr lang="en-US" sz="2300" dirty="0" smtClean="0"/>
              <a:t>,</a:t>
            </a:r>
            <a:r>
              <a:rPr lang="en" sz="2300" dirty="0" smtClean="0"/>
              <a:t> </a:t>
            </a:r>
            <a:r>
              <a:rPr lang="en" sz="2300" dirty="0" err="1" smtClean="0"/>
              <a:t>yaitu</a:t>
            </a:r>
            <a:r>
              <a:rPr lang="en" sz="2300" dirty="0" smtClean="0"/>
              <a:t> </a:t>
            </a:r>
            <a:r>
              <a:rPr lang="en" sz="2300" dirty="0" err="1" smtClean="0"/>
              <a:t>kaidah-kaidah</a:t>
            </a:r>
            <a:r>
              <a:rPr lang="en" sz="2300" dirty="0" smtClean="0"/>
              <a:t> </a:t>
            </a:r>
            <a:r>
              <a:rPr lang="en" sz="2300" dirty="0" err="1" smtClean="0"/>
              <a:t>yg</a:t>
            </a:r>
            <a:r>
              <a:rPr lang="en" sz="2300" dirty="0" smtClean="0"/>
              <a:t> </a:t>
            </a:r>
            <a:r>
              <a:rPr lang="en" sz="2300" dirty="0" err="1" smtClean="0"/>
              <a:t>dapat</a:t>
            </a:r>
            <a:r>
              <a:rPr lang="en" sz="2300" dirty="0" smtClean="0"/>
              <a:t> </a:t>
            </a:r>
            <a:r>
              <a:rPr lang="en" sz="2300" dirty="0" err="1" smtClean="0"/>
              <a:t>dipahami</a:t>
            </a:r>
            <a:r>
              <a:rPr lang="en" sz="2300" dirty="0" smtClean="0"/>
              <a:t> </a:t>
            </a:r>
            <a:r>
              <a:rPr lang="en" sz="2300" dirty="0" err="1" smtClean="0"/>
              <a:t>akal</a:t>
            </a:r>
            <a:r>
              <a:rPr lang="en" sz="2300" dirty="0" smtClean="0"/>
              <a:t> </a:t>
            </a:r>
            <a:r>
              <a:rPr lang="en" sz="2300" dirty="0" err="1" smtClean="0"/>
              <a:t>manusia</a:t>
            </a:r>
            <a:r>
              <a:rPr lang="en" sz="2300" dirty="0" smtClean="0"/>
              <a:t> </a:t>
            </a:r>
            <a:r>
              <a:rPr lang="en" sz="2300" dirty="0" err="1" smtClean="0"/>
              <a:t>yg</a:t>
            </a:r>
            <a:r>
              <a:rPr lang="en" sz="2300" dirty="0" smtClean="0"/>
              <a:t> </a:t>
            </a:r>
            <a:r>
              <a:rPr lang="en" sz="2300" dirty="0" err="1" smtClean="0"/>
              <a:t>sewaktu-waktu</a:t>
            </a:r>
            <a:r>
              <a:rPr lang="en" sz="2300" dirty="0" smtClean="0"/>
              <a:t> </a:t>
            </a:r>
            <a:r>
              <a:rPr lang="en" sz="2300" dirty="0" err="1" smtClean="0"/>
              <a:t>dapat</a:t>
            </a:r>
            <a:r>
              <a:rPr lang="en" sz="2300" dirty="0" smtClean="0"/>
              <a:t> </a:t>
            </a:r>
            <a:r>
              <a:rPr lang="en" sz="2300" dirty="0" err="1" smtClean="0"/>
              <a:t>dipakai</a:t>
            </a:r>
            <a:r>
              <a:rPr lang="en" sz="2300" dirty="0" smtClean="0"/>
              <a:t> </a:t>
            </a:r>
            <a:r>
              <a:rPr lang="en" sz="2300" dirty="0" err="1" smtClean="0"/>
              <a:t>subjek</a:t>
            </a:r>
            <a:r>
              <a:rPr lang="en" sz="2300" dirty="0" smtClean="0"/>
              <a:t> </a:t>
            </a:r>
            <a:r>
              <a:rPr lang="en" sz="2300" dirty="0" err="1" smtClean="0"/>
              <a:t>untuk</a:t>
            </a:r>
            <a:r>
              <a:rPr lang="en" sz="2300" dirty="0" smtClean="0"/>
              <a:t> </a:t>
            </a:r>
            <a:r>
              <a:rPr lang="en" sz="2300" dirty="0" err="1" smtClean="0"/>
              <a:t>menimbang</a:t>
            </a:r>
            <a:r>
              <a:rPr lang="en" sz="2300" dirty="0" smtClean="0"/>
              <a:t> </a:t>
            </a:r>
            <a:r>
              <a:rPr lang="en" sz="2300" dirty="0" err="1" smtClean="0"/>
              <a:t>objek</a:t>
            </a:r>
            <a:r>
              <a:rPr lang="en" sz="2300" dirty="0" smtClean="0"/>
              <a:t>. </a:t>
            </a:r>
            <a:endParaRPr lang="en-US" sz="2300" dirty="0" smtClean="0"/>
          </a:p>
          <a:p>
            <a:pPr marL="0" indent="0">
              <a:buNone/>
            </a:pPr>
            <a:endParaRPr lang="en-US" sz="2300" dirty="0"/>
          </a:p>
          <a:p>
            <a:pPr marL="0" indent="0">
              <a:buNone/>
            </a:pPr>
            <a:r>
              <a:rPr lang="en" sz="2300" dirty="0" err="1" smtClean="0"/>
              <a:t>Nilai</a:t>
            </a:r>
            <a:r>
              <a:rPr lang="en" sz="2300" dirty="0" smtClean="0"/>
              <a:t> </a:t>
            </a:r>
            <a:r>
              <a:rPr lang="en" sz="2300" dirty="0" err="1" smtClean="0"/>
              <a:t>itu</a:t>
            </a:r>
            <a:r>
              <a:rPr lang="en" sz="2300" dirty="0" smtClean="0"/>
              <a:t> </a:t>
            </a:r>
            <a:r>
              <a:rPr lang="en" sz="2300" dirty="0" err="1" smtClean="0"/>
              <a:t>berada</a:t>
            </a:r>
            <a:r>
              <a:rPr lang="en" sz="2300" dirty="0" smtClean="0"/>
              <a:t> di</a:t>
            </a:r>
            <a:r>
              <a:rPr lang="en-US" sz="2300" dirty="0" smtClean="0"/>
              <a:t> </a:t>
            </a:r>
            <a:r>
              <a:rPr lang="en" sz="2300" dirty="0" err="1" smtClean="0"/>
              <a:t>memori</a:t>
            </a:r>
            <a:r>
              <a:rPr lang="en" sz="2300" dirty="0" smtClean="0"/>
              <a:t> </a:t>
            </a:r>
            <a:r>
              <a:rPr lang="en" sz="2300" dirty="0" err="1" smtClean="0"/>
              <a:t>subjek</a:t>
            </a:r>
            <a:r>
              <a:rPr lang="en-US" sz="2300" dirty="0" smtClean="0"/>
              <a:t>, </a:t>
            </a:r>
            <a:r>
              <a:rPr lang="en" sz="2300" dirty="0" err="1" smtClean="0"/>
              <a:t>akan</a:t>
            </a:r>
            <a:r>
              <a:rPr lang="en" sz="2300" dirty="0" smtClean="0"/>
              <a:t> </a:t>
            </a:r>
            <a:r>
              <a:rPr lang="en" sz="2300" dirty="0" err="1" smtClean="0"/>
              <a:t>tetapi</a:t>
            </a:r>
            <a:r>
              <a:rPr lang="en" sz="2300" dirty="0" smtClean="0"/>
              <a:t> </a:t>
            </a:r>
            <a:r>
              <a:rPr lang="en" sz="2300" dirty="0" err="1" smtClean="0"/>
              <a:t>nilai</a:t>
            </a:r>
            <a:r>
              <a:rPr lang="en" sz="2300" dirty="0" smtClean="0"/>
              <a:t> </a:t>
            </a:r>
            <a:r>
              <a:rPr lang="en" sz="2300" dirty="0" err="1" smtClean="0"/>
              <a:t>itu</a:t>
            </a:r>
            <a:r>
              <a:rPr lang="en" sz="2300" dirty="0" smtClean="0"/>
              <a:t> </a:t>
            </a:r>
            <a:r>
              <a:rPr lang="en" sz="2300" dirty="0" err="1" smtClean="0"/>
              <a:t>tdk</a:t>
            </a:r>
            <a:r>
              <a:rPr lang="en" sz="2300" dirty="0" smtClean="0"/>
              <a:t> </a:t>
            </a:r>
            <a:r>
              <a:rPr lang="en" sz="2300" dirty="0" err="1" smtClean="0"/>
              <a:t>sepenuhnya</a:t>
            </a:r>
            <a:r>
              <a:rPr lang="en" sz="2300" dirty="0" smtClean="0"/>
              <a:t> </a:t>
            </a:r>
            <a:r>
              <a:rPr lang="en" sz="2300" dirty="0" err="1" smtClean="0"/>
              <a:t>ada</a:t>
            </a:r>
            <a:r>
              <a:rPr lang="en" sz="2300" dirty="0" smtClean="0"/>
              <a:t> </a:t>
            </a:r>
            <a:r>
              <a:rPr lang="en" sz="2300" dirty="0" err="1" smtClean="0"/>
              <a:t>secara</a:t>
            </a:r>
            <a:r>
              <a:rPr lang="en" sz="2300" dirty="0" smtClean="0"/>
              <a:t> individual. </a:t>
            </a:r>
            <a:r>
              <a:rPr lang="en" sz="2300" dirty="0" err="1" smtClean="0"/>
              <a:t>Nilai</a:t>
            </a:r>
            <a:r>
              <a:rPr lang="en" sz="2300" dirty="0" smtClean="0"/>
              <a:t> </a:t>
            </a:r>
            <a:r>
              <a:rPr lang="en" sz="2300" dirty="0" err="1" smtClean="0"/>
              <a:t>estetis</a:t>
            </a:r>
            <a:r>
              <a:rPr lang="en" sz="2300" dirty="0" smtClean="0"/>
              <a:t> </a:t>
            </a:r>
            <a:r>
              <a:rPr lang="en" sz="2300" dirty="0" err="1" smtClean="0"/>
              <a:t>sebagai</a:t>
            </a:r>
            <a:r>
              <a:rPr lang="en" sz="2300" dirty="0" smtClean="0"/>
              <a:t> </a:t>
            </a:r>
            <a:r>
              <a:rPr lang="en" sz="2300" dirty="0" err="1" smtClean="0"/>
              <a:t>mana</a:t>
            </a:r>
            <a:r>
              <a:rPr lang="en" sz="2300" dirty="0" smtClean="0"/>
              <a:t> </a:t>
            </a:r>
            <a:r>
              <a:rPr lang="en" sz="2300" dirty="0" err="1" smtClean="0"/>
              <a:t>nilai</a:t>
            </a:r>
            <a:r>
              <a:rPr lang="en" sz="2300" dirty="0" smtClean="0"/>
              <a:t> </a:t>
            </a:r>
            <a:r>
              <a:rPr lang="en" sz="2300" dirty="0" err="1" smtClean="0"/>
              <a:t>etis</a:t>
            </a:r>
            <a:r>
              <a:rPr lang="en" sz="2300" dirty="0" smtClean="0"/>
              <a:t> </a:t>
            </a:r>
            <a:r>
              <a:rPr lang="en" sz="2300" dirty="0" err="1" smtClean="0"/>
              <a:t>berada</a:t>
            </a:r>
            <a:r>
              <a:rPr lang="en" sz="2300" dirty="0" smtClean="0"/>
              <a:t> </a:t>
            </a:r>
            <a:r>
              <a:rPr lang="en" sz="2300" dirty="0" err="1" smtClean="0"/>
              <a:t>pd</a:t>
            </a:r>
            <a:r>
              <a:rPr lang="en" sz="2300" dirty="0" smtClean="0"/>
              <a:t> </a:t>
            </a:r>
            <a:r>
              <a:rPr lang="en" sz="2300" dirty="0" err="1" smtClean="0"/>
              <a:t>individu</a:t>
            </a:r>
            <a:r>
              <a:rPr lang="en" sz="2300" dirty="0" smtClean="0"/>
              <a:t> </a:t>
            </a:r>
            <a:r>
              <a:rPr lang="en" sz="2300" dirty="0" err="1" smtClean="0"/>
              <a:t>setelah</a:t>
            </a:r>
            <a:r>
              <a:rPr lang="en" sz="2300" dirty="0" smtClean="0"/>
              <a:t> </a:t>
            </a:r>
            <a:r>
              <a:rPr lang="en" sz="2300" dirty="0" err="1" smtClean="0"/>
              <a:t>individu</a:t>
            </a:r>
            <a:r>
              <a:rPr lang="en" sz="2300" dirty="0" smtClean="0"/>
              <a:t> </a:t>
            </a:r>
            <a:r>
              <a:rPr lang="en" sz="2300" dirty="0" err="1" smtClean="0"/>
              <a:t>itu</a:t>
            </a:r>
            <a:r>
              <a:rPr lang="en" sz="2300" dirty="0" smtClean="0"/>
              <a:t> </a:t>
            </a:r>
            <a:r>
              <a:rPr lang="en" sz="2300" dirty="0" err="1" smtClean="0"/>
              <a:t>bersentuhan</a:t>
            </a:r>
            <a:r>
              <a:rPr lang="en" sz="2300" dirty="0" smtClean="0"/>
              <a:t> </a:t>
            </a:r>
            <a:r>
              <a:rPr lang="en" sz="2300" dirty="0" err="1" smtClean="0"/>
              <a:t>dgn</a:t>
            </a:r>
            <a:r>
              <a:rPr lang="en" sz="2300" dirty="0" smtClean="0"/>
              <a:t> </a:t>
            </a:r>
            <a:r>
              <a:rPr lang="en" sz="2300" dirty="0" err="1" smtClean="0"/>
              <a:t>kehidupan</a:t>
            </a:r>
            <a:r>
              <a:rPr lang="en" sz="2300" dirty="0" smtClean="0"/>
              <a:t> </a:t>
            </a:r>
            <a:r>
              <a:rPr lang="en" sz="2300" dirty="0" err="1" smtClean="0"/>
              <a:t>sosial</a:t>
            </a:r>
            <a:r>
              <a:rPr lang="en" sz="2300"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33775" y="193050"/>
            <a:ext cx="6390450" cy="626100"/>
          </a:xfrm>
        </p:spPr>
        <p:txBody>
          <a:bodyPr>
            <a:normAutofit fontScale="90000"/>
          </a:bodyPr>
          <a:lstStyle/>
          <a:p>
            <a:r>
              <a:rPr lang="en" b="1" dirty="0" err="1" smtClean="0">
                <a:solidFill>
                  <a:schemeClr val="accent1">
                    <a:lumMod val="75000"/>
                  </a:schemeClr>
                </a:solidFill>
                <a:latin typeface="+mn-lt"/>
              </a:rPr>
              <a:t>Upaya</a:t>
            </a:r>
            <a:r>
              <a:rPr lang="en" b="1" dirty="0" smtClean="0">
                <a:solidFill>
                  <a:schemeClr val="accent1">
                    <a:lumMod val="75000"/>
                  </a:schemeClr>
                </a:solidFill>
                <a:latin typeface="+mn-lt"/>
              </a:rPr>
              <a:t> </a:t>
            </a:r>
            <a:r>
              <a:rPr lang="en" b="1" dirty="0" err="1" smtClean="0">
                <a:solidFill>
                  <a:schemeClr val="accent1">
                    <a:lumMod val="75000"/>
                  </a:schemeClr>
                </a:solidFill>
                <a:latin typeface="+mn-lt"/>
              </a:rPr>
              <a:t>Perumusan</a:t>
            </a:r>
            <a:r>
              <a:rPr lang="en" b="1" dirty="0" smtClean="0">
                <a:solidFill>
                  <a:schemeClr val="accent1">
                    <a:lumMod val="75000"/>
                  </a:schemeClr>
                </a:solidFill>
                <a:latin typeface="+mn-lt"/>
              </a:rPr>
              <a:t> </a:t>
            </a:r>
            <a:r>
              <a:rPr lang="en" b="1" dirty="0" err="1" smtClean="0">
                <a:solidFill>
                  <a:schemeClr val="accent1">
                    <a:lumMod val="75000"/>
                  </a:schemeClr>
                </a:solidFill>
                <a:latin typeface="+mn-lt"/>
              </a:rPr>
              <a:t>Nilai</a:t>
            </a:r>
            <a:r>
              <a:rPr lang="en" b="1" dirty="0" smtClean="0">
                <a:solidFill>
                  <a:schemeClr val="accent1">
                    <a:lumMod val="75000"/>
                  </a:schemeClr>
                </a:solidFill>
                <a:latin typeface="+mn-lt"/>
              </a:rPr>
              <a:t> </a:t>
            </a:r>
            <a:r>
              <a:rPr lang="en" b="1" dirty="0" err="1" smtClean="0">
                <a:solidFill>
                  <a:schemeClr val="accent1">
                    <a:lumMod val="75000"/>
                  </a:schemeClr>
                </a:solidFill>
                <a:latin typeface="+mn-lt"/>
              </a:rPr>
              <a:t>Estetis</a:t>
            </a:r>
            <a:endParaRPr lang="en" b="1" dirty="0">
              <a:solidFill>
                <a:schemeClr val="accent1">
                  <a:lumMod val="75000"/>
                </a:schemeClr>
              </a:solidFill>
              <a:latin typeface="+mn-lt"/>
            </a:endParaRPr>
          </a:p>
        </p:txBody>
      </p:sp>
      <p:sp>
        <p:nvSpPr>
          <p:cNvPr id="144" name="Shape 144"/>
          <p:cNvSpPr txBox="1">
            <a:spLocks noGrp="1"/>
          </p:cNvSpPr>
          <p:nvPr>
            <p:ph type="body" idx="1"/>
          </p:nvPr>
        </p:nvSpPr>
        <p:spPr>
          <a:xfrm>
            <a:off x="233775" y="819150"/>
            <a:ext cx="6390450" cy="4324350"/>
          </a:xfrm>
        </p:spPr>
        <p:txBody>
          <a:bodyPr>
            <a:normAutofit/>
          </a:bodyPr>
          <a:lstStyle/>
          <a:p>
            <a:pPr marL="0" indent="0">
              <a:buNone/>
            </a:pPr>
            <a:r>
              <a:rPr lang="en" b="1" dirty="0" smtClean="0"/>
              <a:t>Monroe Beardsley </a:t>
            </a:r>
            <a:r>
              <a:rPr lang="en" dirty="0" err="1" smtClean="0"/>
              <a:t>mengajukan</a:t>
            </a:r>
            <a:r>
              <a:rPr lang="en" dirty="0" smtClean="0"/>
              <a:t> </a:t>
            </a:r>
            <a:r>
              <a:rPr lang="en" dirty="0" err="1" smtClean="0"/>
              <a:t>tiga</a:t>
            </a:r>
            <a:r>
              <a:rPr lang="en" dirty="0" smtClean="0"/>
              <a:t> </a:t>
            </a:r>
            <a:r>
              <a:rPr lang="en" dirty="0" err="1" smtClean="0"/>
              <a:t>unsur</a:t>
            </a:r>
            <a:r>
              <a:rPr lang="en" dirty="0" smtClean="0"/>
              <a:t> yang </a:t>
            </a:r>
            <a:r>
              <a:rPr lang="en" dirty="0" err="1" smtClean="0"/>
              <a:t>menjadi</a:t>
            </a:r>
            <a:r>
              <a:rPr lang="en" dirty="0" smtClean="0"/>
              <a:t> </a:t>
            </a:r>
            <a:r>
              <a:rPr lang="en" dirty="0" err="1" smtClean="0"/>
              <a:t>sifat</a:t>
            </a:r>
            <a:r>
              <a:rPr lang="en" dirty="0" smtClean="0"/>
              <a:t> </a:t>
            </a:r>
            <a:r>
              <a:rPr lang="en" dirty="0" err="1" smtClean="0"/>
              <a:t>keindahan</a:t>
            </a:r>
            <a:r>
              <a:rPr lang="en" dirty="0" smtClean="0"/>
              <a:t> </a:t>
            </a:r>
            <a:r>
              <a:rPr lang="en" dirty="0" err="1" smtClean="0"/>
              <a:t>karya</a:t>
            </a:r>
            <a:r>
              <a:rPr lang="en" dirty="0" smtClean="0"/>
              <a:t> </a:t>
            </a:r>
            <a:r>
              <a:rPr lang="en" dirty="0" err="1" smtClean="0"/>
              <a:t>sen</a:t>
            </a:r>
            <a:r>
              <a:rPr lang="en-US" dirty="0" err="1" smtClean="0"/>
              <a:t>i</a:t>
            </a:r>
            <a:r>
              <a:rPr lang="en-US" dirty="0" smtClean="0"/>
              <a:t>:</a:t>
            </a:r>
            <a:r>
              <a:rPr lang="en" dirty="0" smtClean="0"/>
              <a:t> </a:t>
            </a:r>
            <a:r>
              <a:rPr lang="en-US" dirty="0" err="1"/>
              <a:t>k</a:t>
            </a:r>
            <a:r>
              <a:rPr lang="en" dirty="0" err="1" smtClean="0"/>
              <a:t>esatuan</a:t>
            </a:r>
            <a:r>
              <a:rPr lang="en" dirty="0" smtClean="0"/>
              <a:t>, </a:t>
            </a:r>
            <a:r>
              <a:rPr lang="en" dirty="0" err="1" smtClean="0"/>
              <a:t>intensitas</a:t>
            </a:r>
            <a:r>
              <a:rPr lang="en" dirty="0" smtClean="0"/>
              <a:t>, </a:t>
            </a:r>
            <a:r>
              <a:rPr lang="en" dirty="0" err="1" smtClean="0"/>
              <a:t>dan</a:t>
            </a:r>
            <a:r>
              <a:rPr lang="en" dirty="0" smtClean="0"/>
              <a:t> </a:t>
            </a:r>
            <a:r>
              <a:rPr lang="en" dirty="0" err="1" smtClean="0"/>
              <a:t>keragaman</a:t>
            </a:r>
            <a:r>
              <a:rPr lang="en" dirty="0" smtClean="0"/>
              <a:t>.</a:t>
            </a:r>
          </a:p>
          <a:p>
            <a:endParaRPr lang="en" dirty="0" smtClean="0"/>
          </a:p>
          <a:p>
            <a:pPr marL="0" indent="0">
              <a:buNone/>
            </a:pPr>
            <a:r>
              <a:rPr lang="en" i="1" dirty="0" err="1" smtClean="0"/>
              <a:t>Kesatuan</a:t>
            </a:r>
            <a:r>
              <a:rPr lang="en-US" dirty="0"/>
              <a:t>: </a:t>
            </a:r>
            <a:r>
              <a:rPr lang="en" dirty="0" err="1" smtClean="0"/>
              <a:t>ikatan</a:t>
            </a:r>
            <a:r>
              <a:rPr lang="en" dirty="0" smtClean="0"/>
              <a:t> </a:t>
            </a:r>
            <a:r>
              <a:rPr lang="en" dirty="0" err="1" smtClean="0"/>
              <a:t>antara</a:t>
            </a:r>
            <a:r>
              <a:rPr lang="en" dirty="0" smtClean="0"/>
              <a:t> </a:t>
            </a:r>
            <a:r>
              <a:rPr lang="en" dirty="0" err="1" smtClean="0"/>
              <a:t>satu</a:t>
            </a:r>
            <a:r>
              <a:rPr lang="en" dirty="0" smtClean="0"/>
              <a:t> </a:t>
            </a:r>
            <a:r>
              <a:rPr lang="en" dirty="0" err="1" smtClean="0"/>
              <a:t>unsur</a:t>
            </a:r>
            <a:r>
              <a:rPr lang="en" dirty="0" smtClean="0"/>
              <a:t> </a:t>
            </a:r>
            <a:r>
              <a:rPr lang="en" dirty="0" err="1" smtClean="0"/>
              <a:t>bentuk</a:t>
            </a:r>
            <a:r>
              <a:rPr lang="en" dirty="0" smtClean="0"/>
              <a:t> </a:t>
            </a:r>
            <a:r>
              <a:rPr lang="en" dirty="0" err="1" smtClean="0"/>
              <a:t>dgn</a:t>
            </a:r>
            <a:r>
              <a:rPr lang="en" dirty="0" smtClean="0"/>
              <a:t> </a:t>
            </a:r>
            <a:r>
              <a:rPr lang="en" dirty="0" err="1" smtClean="0"/>
              <a:t>unsur</a:t>
            </a:r>
            <a:r>
              <a:rPr lang="en" dirty="0" smtClean="0"/>
              <a:t> </a:t>
            </a:r>
            <a:r>
              <a:rPr lang="en" dirty="0" err="1" smtClean="0"/>
              <a:t>bentuk</a:t>
            </a:r>
            <a:r>
              <a:rPr lang="en" dirty="0" smtClean="0"/>
              <a:t> </a:t>
            </a:r>
            <a:r>
              <a:rPr lang="en" dirty="0" err="1" smtClean="0"/>
              <a:t>lainnya</a:t>
            </a:r>
            <a:r>
              <a:rPr lang="en" dirty="0" smtClean="0"/>
              <a:t> </a:t>
            </a:r>
            <a:r>
              <a:rPr lang="en" dirty="0" err="1" smtClean="0"/>
              <a:t>untuk</a:t>
            </a:r>
            <a:r>
              <a:rPr lang="en" dirty="0" smtClean="0"/>
              <a:t> </a:t>
            </a:r>
            <a:r>
              <a:rPr lang="en" dirty="0" err="1" smtClean="0"/>
              <a:t>menimbulkan</a:t>
            </a:r>
            <a:r>
              <a:rPr lang="en" dirty="0" smtClean="0"/>
              <a:t> </a:t>
            </a:r>
            <a:r>
              <a:rPr lang="en" dirty="0" err="1" smtClean="0"/>
              <a:t>harmoni</a:t>
            </a:r>
            <a:r>
              <a:rPr lang="en-US" dirty="0" err="1" smtClean="0"/>
              <a:t>. </a:t>
            </a:r>
            <a:r>
              <a:rPr lang="en-US" dirty="0" smtClean="0"/>
              <a:t>U</a:t>
            </a:r>
            <a:r>
              <a:rPr lang="en" dirty="0" err="1" smtClean="0"/>
              <a:t>nsur</a:t>
            </a:r>
            <a:r>
              <a:rPr lang="en" dirty="0" smtClean="0"/>
              <a:t> </a:t>
            </a:r>
            <a:r>
              <a:rPr lang="en" dirty="0" err="1" smtClean="0"/>
              <a:t>artistik</a:t>
            </a:r>
            <a:r>
              <a:rPr lang="en" dirty="0" smtClean="0"/>
              <a:t> </a:t>
            </a:r>
            <a:r>
              <a:rPr lang="en" dirty="0" err="1" smtClean="0"/>
              <a:t>tsb</a:t>
            </a:r>
            <a:r>
              <a:rPr lang="en" dirty="0" smtClean="0"/>
              <a:t> </a:t>
            </a:r>
            <a:r>
              <a:rPr lang="en" dirty="0" err="1" smtClean="0"/>
              <a:t>dlm</a:t>
            </a:r>
            <a:r>
              <a:rPr lang="en" dirty="0" smtClean="0"/>
              <a:t> </a:t>
            </a:r>
            <a:r>
              <a:rPr lang="en" dirty="0" err="1" smtClean="0"/>
              <a:t>seni</a:t>
            </a:r>
            <a:r>
              <a:rPr lang="en" dirty="0" smtClean="0"/>
              <a:t> </a:t>
            </a:r>
            <a:r>
              <a:rPr lang="en" dirty="0" err="1" smtClean="0"/>
              <a:t>rupa</a:t>
            </a:r>
            <a:r>
              <a:rPr lang="en" dirty="0" smtClean="0"/>
              <a:t> </a:t>
            </a:r>
            <a:r>
              <a:rPr lang="en" dirty="0" err="1" smtClean="0"/>
              <a:t>disebut</a:t>
            </a:r>
            <a:r>
              <a:rPr lang="en" dirty="0" smtClean="0"/>
              <a:t> </a:t>
            </a:r>
            <a:r>
              <a:rPr lang="en" dirty="0" err="1" smtClean="0"/>
              <a:t>elemen</a:t>
            </a:r>
            <a:r>
              <a:rPr lang="en" dirty="0" smtClean="0"/>
              <a:t> visual yg </a:t>
            </a:r>
            <a:r>
              <a:rPr lang="en" dirty="0" err="1" smtClean="0"/>
              <a:t>terdiri</a:t>
            </a:r>
            <a:r>
              <a:rPr lang="en" dirty="0" smtClean="0"/>
              <a:t> </a:t>
            </a:r>
            <a:r>
              <a:rPr lang="en" dirty="0" err="1" smtClean="0"/>
              <a:t>dari</a:t>
            </a:r>
            <a:r>
              <a:rPr lang="en" dirty="0" smtClean="0"/>
              <a:t> </a:t>
            </a:r>
            <a:r>
              <a:rPr lang="en" dirty="0" err="1" smtClean="0"/>
              <a:t>garis</a:t>
            </a:r>
            <a:r>
              <a:rPr lang="en" dirty="0" smtClean="0"/>
              <a:t>, </a:t>
            </a:r>
            <a:r>
              <a:rPr lang="en" dirty="0" err="1" smtClean="0"/>
              <a:t>warna</a:t>
            </a:r>
            <a:r>
              <a:rPr lang="en" dirty="0" smtClean="0"/>
              <a:t>, </a:t>
            </a:r>
            <a:r>
              <a:rPr lang="en" dirty="0" err="1" smtClean="0"/>
              <a:t>bidang</a:t>
            </a:r>
            <a:r>
              <a:rPr lang="en" dirty="0" smtClean="0"/>
              <a:t>, </a:t>
            </a:r>
            <a:r>
              <a:rPr lang="en" dirty="0" err="1" smtClean="0"/>
              <a:t>bentuk</a:t>
            </a:r>
            <a:r>
              <a:rPr lang="en" dirty="0" smtClean="0"/>
              <a:t>, </a:t>
            </a:r>
            <a:r>
              <a:rPr lang="en" dirty="0" err="1" smtClean="0"/>
              <a:t>maupun</a:t>
            </a:r>
            <a:r>
              <a:rPr lang="en" dirty="0" smtClean="0"/>
              <a:t> </a:t>
            </a:r>
            <a:r>
              <a:rPr lang="en" dirty="0" err="1" smtClean="0"/>
              <a:t>tekstur</a:t>
            </a:r>
            <a:r>
              <a:rPr lang="en" dirty="0" smtClean="0"/>
              <a:t>.</a:t>
            </a:r>
            <a:r>
              <a:rPr lang="en-US" dirty="0" smtClean="0"/>
              <a:t> </a:t>
            </a:r>
            <a:r>
              <a:rPr lang="en" dirty="0" err="1" smtClean="0"/>
              <a:t>Elemen</a:t>
            </a:r>
            <a:r>
              <a:rPr lang="en" dirty="0" smtClean="0"/>
              <a:t> </a:t>
            </a:r>
            <a:r>
              <a:rPr lang="en" dirty="0" err="1" smtClean="0"/>
              <a:t>tsb</a:t>
            </a:r>
            <a:r>
              <a:rPr lang="en" dirty="0" smtClean="0"/>
              <a:t> </a:t>
            </a:r>
            <a:r>
              <a:rPr lang="en" dirty="0" err="1" smtClean="0"/>
              <a:t>dapat</a:t>
            </a:r>
            <a:r>
              <a:rPr lang="en" dirty="0" smtClean="0"/>
              <a:t> </a:t>
            </a:r>
            <a:r>
              <a:rPr lang="en" dirty="0" err="1" smtClean="0"/>
              <a:t>disusun</a:t>
            </a:r>
            <a:r>
              <a:rPr lang="en" dirty="0" smtClean="0"/>
              <a:t> </a:t>
            </a:r>
            <a:r>
              <a:rPr lang="en" dirty="0" err="1" smtClean="0"/>
              <a:t>dlm</a:t>
            </a:r>
            <a:r>
              <a:rPr lang="en" dirty="0" smtClean="0"/>
              <a:t> </a:t>
            </a:r>
            <a:r>
              <a:rPr lang="en" dirty="0" err="1" smtClean="0"/>
              <a:t>komposisi-komposisi</a:t>
            </a:r>
            <a:r>
              <a:rPr lang="en" dirty="0" smtClean="0"/>
              <a:t> </a:t>
            </a:r>
            <a:r>
              <a:rPr lang="en" dirty="0" err="1" smtClean="0"/>
              <a:t>tertentu</a:t>
            </a:r>
            <a:r>
              <a:rPr lang="en" dirty="0" smtClean="0"/>
              <a:t>. </a:t>
            </a:r>
            <a:r>
              <a:rPr lang="en" dirty="0" err="1" smtClean="0"/>
              <a:t>Mungkin</a:t>
            </a:r>
            <a:r>
              <a:rPr lang="en" dirty="0" smtClean="0"/>
              <a:t> </a:t>
            </a:r>
            <a:r>
              <a:rPr lang="en" dirty="0" err="1" smtClean="0"/>
              <a:t>juga</a:t>
            </a:r>
            <a:r>
              <a:rPr lang="en" dirty="0" smtClean="0"/>
              <a:t> </a:t>
            </a:r>
            <a:r>
              <a:rPr lang="en" dirty="0" err="1" smtClean="0"/>
              <a:t>elemen</a:t>
            </a:r>
            <a:r>
              <a:rPr lang="en" dirty="0" smtClean="0"/>
              <a:t> </a:t>
            </a:r>
            <a:r>
              <a:rPr lang="en" dirty="0" err="1" smtClean="0"/>
              <a:t>disatukan</a:t>
            </a:r>
            <a:r>
              <a:rPr lang="en" dirty="0" smtClean="0"/>
              <a:t> </a:t>
            </a:r>
            <a:r>
              <a:rPr lang="en" dirty="0" err="1" smtClean="0"/>
              <a:t>secara</a:t>
            </a:r>
            <a:r>
              <a:rPr lang="en" dirty="0" smtClean="0"/>
              <a:t> </a:t>
            </a:r>
            <a:r>
              <a:rPr lang="en" dirty="0" err="1" smtClean="0"/>
              <a:t>repetitif</a:t>
            </a:r>
            <a:r>
              <a:rPr lang="en" dirty="0" smtClean="0"/>
              <a:t> </a:t>
            </a:r>
            <a:r>
              <a:rPr lang="en" dirty="0" err="1" smtClean="0"/>
              <a:t>sebagaimana</a:t>
            </a:r>
            <a:r>
              <a:rPr lang="en" dirty="0" smtClean="0"/>
              <a:t> </a:t>
            </a:r>
            <a:r>
              <a:rPr lang="en" dirty="0" err="1" smtClean="0"/>
              <a:t>pd</a:t>
            </a:r>
            <a:r>
              <a:rPr lang="en" dirty="0" smtClean="0"/>
              <a:t> </a:t>
            </a:r>
            <a:r>
              <a:rPr lang="en" dirty="0" err="1" smtClean="0"/>
              <a:t>ornamen</a:t>
            </a:r>
            <a:r>
              <a:rPr lang="en" dirty="0" smtClean="0"/>
              <a:t>. </a:t>
            </a:r>
            <a:r>
              <a:rPr lang="en" dirty="0" err="1" smtClean="0"/>
              <a:t>Dapat</a:t>
            </a:r>
            <a:r>
              <a:rPr lang="en" dirty="0" smtClean="0"/>
              <a:t> pula </a:t>
            </a:r>
            <a:r>
              <a:rPr lang="en" dirty="0" err="1" smtClean="0"/>
              <a:t>semua</a:t>
            </a:r>
            <a:r>
              <a:rPr lang="en" dirty="0" smtClean="0"/>
              <a:t> </a:t>
            </a:r>
            <a:r>
              <a:rPr lang="en" dirty="0" err="1" smtClean="0"/>
              <a:t>unsurnya</a:t>
            </a:r>
            <a:r>
              <a:rPr lang="en" dirty="0" smtClean="0"/>
              <a:t> </a:t>
            </a:r>
            <a:r>
              <a:rPr lang="en" dirty="0" err="1" smtClean="0"/>
              <a:t>dibangun</a:t>
            </a:r>
            <a:r>
              <a:rPr lang="en" dirty="0" smtClean="0"/>
              <a:t> </a:t>
            </a:r>
            <a:r>
              <a:rPr lang="en" dirty="0" err="1" smtClean="0"/>
              <a:t>untuk</a:t>
            </a:r>
            <a:r>
              <a:rPr lang="en" dirty="0" smtClean="0"/>
              <a:t> </a:t>
            </a:r>
            <a:r>
              <a:rPr lang="en" dirty="0" err="1" smtClean="0"/>
              <a:t>tujuan</a:t>
            </a:r>
            <a:r>
              <a:rPr lang="en" dirty="0" smtClean="0"/>
              <a:t> </a:t>
            </a:r>
            <a:r>
              <a:rPr lang="en" dirty="0" err="1" smtClean="0"/>
              <a:t>tunggal</a:t>
            </a:r>
            <a:r>
              <a:rPr lang="en" dirty="0" smtClean="0"/>
              <a:t> </a:t>
            </a:r>
            <a:r>
              <a:rPr lang="en" dirty="0" err="1" smtClean="0"/>
              <a:t>yg</a:t>
            </a:r>
            <a:r>
              <a:rPr lang="en" dirty="0" smtClean="0"/>
              <a:t> </a:t>
            </a:r>
            <a:r>
              <a:rPr lang="en" dirty="0" err="1" smtClean="0"/>
              <a:t>memiliki</a:t>
            </a:r>
            <a:r>
              <a:rPr lang="en" dirty="0" smtClean="0"/>
              <a:t> </a:t>
            </a:r>
            <a:r>
              <a:rPr lang="en" dirty="0" err="1" smtClean="0"/>
              <a:t>efek</a:t>
            </a:r>
            <a:r>
              <a:rPr lang="en" dirty="0" smtClean="0"/>
              <a:t> </a:t>
            </a:r>
            <a:r>
              <a:rPr lang="en" dirty="0" err="1" smtClean="0"/>
              <a:t>pertalian</a:t>
            </a:r>
            <a:r>
              <a:rPr lang="en" dirty="0" smtClean="0"/>
              <a:t> </a:t>
            </a:r>
            <a:r>
              <a:rPr lang="en" dirty="0" err="1" smtClean="0"/>
              <a:t>kuat</a:t>
            </a:r>
            <a:r>
              <a:rPr lang="en" dirty="0" smtClean="0"/>
              <a:t>.</a:t>
            </a:r>
            <a:endParaRPr lang="e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233775" y="209550"/>
            <a:ext cx="6390450" cy="4876800"/>
          </a:xfrm>
        </p:spPr>
        <p:txBody>
          <a:bodyPr>
            <a:normAutofit lnSpcReduction="10000"/>
          </a:bodyPr>
          <a:lstStyle/>
          <a:p>
            <a:pPr marL="0" indent="0">
              <a:buNone/>
            </a:pPr>
            <a:r>
              <a:rPr lang="en" i="1" dirty="0" err="1" smtClean="0"/>
              <a:t>Intensitas</a:t>
            </a:r>
            <a:r>
              <a:rPr lang="en-US" i="1" dirty="0" err="1" smtClean="0"/>
              <a:t>:</a:t>
            </a:r>
            <a:r>
              <a:rPr lang="en" dirty="0" smtClean="0"/>
              <a:t> </a:t>
            </a:r>
            <a:r>
              <a:rPr lang="en" dirty="0" err="1" smtClean="0"/>
              <a:t>penekanan</a:t>
            </a:r>
            <a:r>
              <a:rPr lang="en" dirty="0" smtClean="0"/>
              <a:t> </a:t>
            </a:r>
            <a:r>
              <a:rPr lang="en" dirty="0" err="1" smtClean="0"/>
              <a:t>afek</a:t>
            </a:r>
            <a:r>
              <a:rPr lang="en" dirty="0" smtClean="0"/>
              <a:t> </a:t>
            </a:r>
            <a:r>
              <a:rPr lang="en" dirty="0" err="1" smtClean="0"/>
              <a:t>estetis</a:t>
            </a:r>
            <a:r>
              <a:rPr lang="en" dirty="0" smtClean="0"/>
              <a:t> </a:t>
            </a:r>
            <a:r>
              <a:rPr lang="en" dirty="0" err="1" smtClean="0"/>
              <a:t>atau</a:t>
            </a:r>
            <a:r>
              <a:rPr lang="en" dirty="0" smtClean="0"/>
              <a:t> </a:t>
            </a:r>
            <a:r>
              <a:rPr lang="en" dirty="0" err="1" smtClean="0"/>
              <a:t>artistik</a:t>
            </a:r>
            <a:r>
              <a:rPr lang="en" dirty="0" smtClean="0"/>
              <a:t> </a:t>
            </a:r>
            <a:r>
              <a:rPr lang="en" dirty="0" err="1" smtClean="0"/>
              <a:t>pada</a:t>
            </a:r>
            <a:r>
              <a:rPr lang="en" dirty="0" smtClean="0"/>
              <a:t> </a:t>
            </a:r>
            <a:r>
              <a:rPr lang="en" dirty="0" err="1" smtClean="0"/>
              <a:t>suatu</a:t>
            </a:r>
            <a:r>
              <a:rPr lang="en" dirty="0" smtClean="0"/>
              <a:t> </a:t>
            </a:r>
            <a:r>
              <a:rPr lang="en" dirty="0" err="1" smtClean="0"/>
              <a:t>objek</a:t>
            </a:r>
            <a:r>
              <a:rPr lang="en" dirty="0" smtClean="0"/>
              <a:t>. </a:t>
            </a:r>
            <a:r>
              <a:rPr lang="en" dirty="0" err="1" smtClean="0"/>
              <a:t>Intensitas</a:t>
            </a:r>
            <a:r>
              <a:rPr lang="en" dirty="0" smtClean="0"/>
              <a:t> </a:t>
            </a:r>
            <a:r>
              <a:rPr lang="en" dirty="0" err="1" smtClean="0"/>
              <a:t>karya</a:t>
            </a:r>
            <a:r>
              <a:rPr lang="en" dirty="0" smtClean="0"/>
              <a:t> </a:t>
            </a:r>
            <a:r>
              <a:rPr lang="en" dirty="0" err="1" smtClean="0"/>
              <a:t>seni</a:t>
            </a:r>
            <a:r>
              <a:rPr lang="en" dirty="0" smtClean="0"/>
              <a:t> </a:t>
            </a:r>
            <a:r>
              <a:rPr lang="en" dirty="0" err="1" smtClean="0"/>
              <a:t>dpt</a:t>
            </a:r>
            <a:r>
              <a:rPr lang="en" dirty="0" smtClean="0"/>
              <a:t> </a:t>
            </a:r>
            <a:r>
              <a:rPr lang="en" dirty="0" err="1" smtClean="0"/>
              <a:t>terjadi</a:t>
            </a:r>
            <a:r>
              <a:rPr lang="en" dirty="0" smtClean="0"/>
              <a:t> </a:t>
            </a:r>
            <a:r>
              <a:rPr lang="en" dirty="0" err="1" smtClean="0"/>
              <a:t>pd</a:t>
            </a:r>
            <a:r>
              <a:rPr lang="en" dirty="0" smtClean="0"/>
              <a:t> </a:t>
            </a:r>
            <a:r>
              <a:rPr lang="en" dirty="0" err="1" smtClean="0"/>
              <a:t>tatanan</a:t>
            </a:r>
            <a:r>
              <a:rPr lang="en" dirty="0" smtClean="0"/>
              <a:t> </a:t>
            </a:r>
            <a:r>
              <a:rPr lang="en" dirty="0" err="1" smtClean="0"/>
              <a:t>bentuk</a:t>
            </a:r>
            <a:r>
              <a:rPr lang="en" dirty="0" smtClean="0"/>
              <a:t> </a:t>
            </a:r>
            <a:r>
              <a:rPr lang="en" dirty="0" err="1" smtClean="0"/>
              <a:t>maupun</a:t>
            </a:r>
            <a:r>
              <a:rPr lang="en" dirty="0" smtClean="0"/>
              <a:t> </a:t>
            </a:r>
            <a:r>
              <a:rPr lang="en" dirty="0" err="1" smtClean="0"/>
              <a:t>ekspresi</a:t>
            </a:r>
            <a:r>
              <a:rPr lang="en" dirty="0" smtClean="0"/>
              <a:t>. </a:t>
            </a:r>
            <a:r>
              <a:rPr lang="en" dirty="0" err="1" smtClean="0"/>
              <a:t>Intensitas</a:t>
            </a:r>
            <a:r>
              <a:rPr lang="en" dirty="0" smtClean="0"/>
              <a:t> </a:t>
            </a:r>
            <a:r>
              <a:rPr lang="en" dirty="0" err="1" smtClean="0"/>
              <a:t>pd</a:t>
            </a:r>
            <a:r>
              <a:rPr lang="en" dirty="0" smtClean="0"/>
              <a:t> </a:t>
            </a:r>
            <a:r>
              <a:rPr lang="en" dirty="0" err="1" smtClean="0"/>
              <a:t>bentuk</a:t>
            </a:r>
            <a:r>
              <a:rPr lang="en" dirty="0" smtClean="0"/>
              <a:t> </a:t>
            </a:r>
            <a:r>
              <a:rPr lang="en" dirty="0" err="1" smtClean="0"/>
              <a:t>merupakan</a:t>
            </a:r>
            <a:r>
              <a:rPr lang="en" dirty="0" smtClean="0"/>
              <a:t> </a:t>
            </a:r>
            <a:r>
              <a:rPr lang="en" dirty="0" err="1" smtClean="0"/>
              <a:t>penekanan</a:t>
            </a:r>
            <a:r>
              <a:rPr lang="en" dirty="0" smtClean="0"/>
              <a:t> </a:t>
            </a:r>
            <a:r>
              <a:rPr lang="en" dirty="0" err="1" smtClean="0"/>
              <a:t>pd</a:t>
            </a:r>
            <a:r>
              <a:rPr lang="en" dirty="0" smtClean="0"/>
              <a:t> </a:t>
            </a:r>
            <a:r>
              <a:rPr lang="en" dirty="0" err="1" smtClean="0"/>
              <a:t>bentuk</a:t>
            </a:r>
            <a:r>
              <a:rPr lang="en" dirty="0" smtClean="0"/>
              <a:t> </a:t>
            </a:r>
            <a:r>
              <a:rPr lang="en" dirty="0" err="1" smtClean="0"/>
              <a:t>tertentu</a:t>
            </a:r>
            <a:r>
              <a:rPr lang="en" dirty="0" smtClean="0"/>
              <a:t> di</a:t>
            </a:r>
            <a:r>
              <a:rPr lang="en-US" dirty="0" smtClean="0"/>
              <a:t> </a:t>
            </a:r>
            <a:r>
              <a:rPr lang="en" dirty="0" err="1" smtClean="0"/>
              <a:t>antara</a:t>
            </a:r>
            <a:r>
              <a:rPr lang="en" dirty="0" smtClean="0"/>
              <a:t> </a:t>
            </a:r>
            <a:r>
              <a:rPr lang="en" dirty="0" err="1" smtClean="0"/>
              <a:t>seluruh</a:t>
            </a:r>
            <a:r>
              <a:rPr lang="en" dirty="0" smtClean="0"/>
              <a:t> </a:t>
            </a:r>
            <a:r>
              <a:rPr lang="en" dirty="0" err="1" smtClean="0"/>
              <a:t>bentuk</a:t>
            </a:r>
            <a:r>
              <a:rPr lang="en" dirty="0" smtClean="0"/>
              <a:t> </a:t>
            </a:r>
            <a:r>
              <a:rPr lang="en" dirty="0" err="1" smtClean="0"/>
              <a:t>yg</a:t>
            </a:r>
            <a:r>
              <a:rPr lang="en" dirty="0" smtClean="0"/>
              <a:t> </a:t>
            </a:r>
            <a:r>
              <a:rPr lang="en" dirty="0" err="1" smtClean="0"/>
              <a:t>ada</a:t>
            </a:r>
            <a:r>
              <a:rPr lang="en" dirty="0" smtClean="0"/>
              <a:t> </a:t>
            </a:r>
            <a:r>
              <a:rPr lang="en" dirty="0" err="1" smtClean="0"/>
              <a:t>dlm</a:t>
            </a:r>
            <a:r>
              <a:rPr lang="en" dirty="0" smtClean="0"/>
              <a:t> </a:t>
            </a:r>
            <a:r>
              <a:rPr lang="en" dirty="0" err="1" smtClean="0"/>
              <a:t>suatu</a:t>
            </a:r>
            <a:r>
              <a:rPr lang="en" dirty="0" smtClean="0"/>
              <a:t> </a:t>
            </a:r>
            <a:r>
              <a:rPr lang="en" dirty="0" err="1" smtClean="0"/>
              <a:t>komposisi</a:t>
            </a:r>
            <a:r>
              <a:rPr lang="en" dirty="0" smtClean="0"/>
              <a:t>. </a:t>
            </a:r>
            <a:r>
              <a:rPr lang="en" dirty="0" err="1" smtClean="0"/>
              <a:t>Penekanan</a:t>
            </a:r>
            <a:r>
              <a:rPr lang="en" dirty="0" smtClean="0"/>
              <a:t> </a:t>
            </a:r>
            <a:r>
              <a:rPr lang="en" dirty="0" err="1" smtClean="0"/>
              <a:t>spt</a:t>
            </a:r>
            <a:r>
              <a:rPr lang="en" dirty="0" smtClean="0"/>
              <a:t> </a:t>
            </a:r>
            <a:r>
              <a:rPr lang="en" dirty="0" err="1" smtClean="0"/>
              <a:t>ini</a:t>
            </a:r>
            <a:r>
              <a:rPr lang="en" dirty="0" smtClean="0"/>
              <a:t> </a:t>
            </a:r>
            <a:r>
              <a:rPr lang="en" dirty="0" err="1" smtClean="0"/>
              <a:t>menimbulkan</a:t>
            </a:r>
            <a:r>
              <a:rPr lang="en" dirty="0" smtClean="0"/>
              <a:t> </a:t>
            </a:r>
            <a:r>
              <a:rPr lang="en" dirty="0" err="1" smtClean="0"/>
              <a:t>pusat</a:t>
            </a:r>
            <a:r>
              <a:rPr lang="en" dirty="0" smtClean="0"/>
              <a:t> </a:t>
            </a:r>
            <a:r>
              <a:rPr lang="en" dirty="0" err="1" smtClean="0"/>
              <a:t>perhatian</a:t>
            </a:r>
            <a:r>
              <a:rPr lang="en" dirty="0" smtClean="0"/>
              <a:t>. </a:t>
            </a:r>
            <a:r>
              <a:rPr lang="en" dirty="0" err="1" smtClean="0"/>
              <a:t>Intensitas</a:t>
            </a:r>
            <a:r>
              <a:rPr lang="en" dirty="0" smtClean="0"/>
              <a:t> </a:t>
            </a:r>
            <a:r>
              <a:rPr lang="en" dirty="0" err="1" smtClean="0"/>
              <a:t>ekspresi</a:t>
            </a:r>
            <a:r>
              <a:rPr lang="en" dirty="0" smtClean="0"/>
              <a:t> </a:t>
            </a:r>
            <a:r>
              <a:rPr lang="en" dirty="0" err="1" smtClean="0"/>
              <a:t>merupakan</a:t>
            </a:r>
            <a:r>
              <a:rPr lang="en" dirty="0" smtClean="0"/>
              <a:t> </a:t>
            </a:r>
            <a:r>
              <a:rPr lang="en" dirty="0" err="1" smtClean="0"/>
              <a:t>penekanan</a:t>
            </a:r>
            <a:r>
              <a:rPr lang="en" dirty="0" smtClean="0"/>
              <a:t> </a:t>
            </a:r>
            <a:r>
              <a:rPr lang="en" dirty="0" err="1" smtClean="0"/>
              <a:t>emosi</a:t>
            </a:r>
            <a:r>
              <a:rPr lang="en" dirty="0" smtClean="0"/>
              <a:t> yang </a:t>
            </a:r>
            <a:r>
              <a:rPr lang="en" dirty="0" err="1" smtClean="0"/>
              <a:t>ingin</a:t>
            </a:r>
            <a:r>
              <a:rPr lang="en" dirty="0" smtClean="0"/>
              <a:t> </a:t>
            </a:r>
            <a:r>
              <a:rPr lang="en" dirty="0" err="1" smtClean="0"/>
              <a:t>ditampilkan</a:t>
            </a:r>
            <a:r>
              <a:rPr lang="en" dirty="0" smtClean="0"/>
              <a:t> </a:t>
            </a:r>
            <a:r>
              <a:rPr lang="en" dirty="0" err="1" smtClean="0"/>
              <a:t>karya</a:t>
            </a:r>
            <a:r>
              <a:rPr lang="en" dirty="0" smtClean="0"/>
              <a:t> </a:t>
            </a:r>
            <a:r>
              <a:rPr lang="en" dirty="0" err="1" smtClean="0"/>
              <a:t>sani</a:t>
            </a:r>
            <a:r>
              <a:rPr lang="en" dirty="0" smtClean="0"/>
              <a:t>, </a:t>
            </a:r>
            <a:r>
              <a:rPr lang="en" dirty="0" err="1" smtClean="0"/>
              <a:t>spt</a:t>
            </a:r>
            <a:r>
              <a:rPr lang="en" dirty="0" smtClean="0"/>
              <a:t> </a:t>
            </a:r>
            <a:r>
              <a:rPr lang="en" dirty="0" err="1" smtClean="0"/>
              <a:t>kesed</a:t>
            </a:r>
            <a:r>
              <a:rPr lang="en-US" dirty="0" err="1" smtClean="0"/>
              <a:t>ih</a:t>
            </a:r>
            <a:r>
              <a:rPr lang="en" dirty="0" err="1" smtClean="0"/>
              <a:t>an</a:t>
            </a:r>
            <a:r>
              <a:rPr lang="en" dirty="0" smtClean="0"/>
              <a:t> </a:t>
            </a:r>
            <a:r>
              <a:rPr lang="en" dirty="0" err="1" smtClean="0"/>
              <a:t>atau</a:t>
            </a:r>
            <a:r>
              <a:rPr lang="en" dirty="0" smtClean="0"/>
              <a:t> </a:t>
            </a:r>
            <a:r>
              <a:rPr lang="en" dirty="0" err="1" smtClean="0"/>
              <a:t>kelucuan</a:t>
            </a:r>
            <a:r>
              <a:rPr lang="en" dirty="0" smtClean="0"/>
              <a:t>. </a:t>
            </a:r>
            <a:r>
              <a:rPr lang="en" dirty="0" err="1" smtClean="0"/>
              <a:t>Suatu</a:t>
            </a:r>
            <a:r>
              <a:rPr lang="en" dirty="0" smtClean="0"/>
              <a:t> </a:t>
            </a:r>
            <a:r>
              <a:rPr lang="en" dirty="0" err="1" smtClean="0"/>
              <a:t>karya</a:t>
            </a:r>
            <a:r>
              <a:rPr lang="en" dirty="0" smtClean="0"/>
              <a:t> </a:t>
            </a:r>
            <a:r>
              <a:rPr lang="en" dirty="0" err="1" smtClean="0"/>
              <a:t>seni</a:t>
            </a:r>
            <a:r>
              <a:rPr lang="en" dirty="0" smtClean="0"/>
              <a:t> </a:t>
            </a:r>
            <a:r>
              <a:rPr lang="en" dirty="0" err="1" smtClean="0"/>
              <a:t>dpt</a:t>
            </a:r>
            <a:r>
              <a:rPr lang="en" dirty="0" smtClean="0"/>
              <a:t> </a:t>
            </a:r>
            <a:r>
              <a:rPr lang="en-US" dirty="0" smtClean="0"/>
              <a:t>m</a:t>
            </a:r>
            <a:r>
              <a:rPr lang="en" dirty="0" err="1" smtClean="0"/>
              <a:t>enimbulkan</a:t>
            </a:r>
            <a:r>
              <a:rPr lang="en" dirty="0" smtClean="0"/>
              <a:t> </a:t>
            </a:r>
            <a:r>
              <a:rPr lang="en" dirty="0" err="1" smtClean="0"/>
              <a:t>keriangan</a:t>
            </a:r>
            <a:r>
              <a:rPr lang="en" dirty="0" smtClean="0"/>
              <a:t>, </a:t>
            </a:r>
            <a:r>
              <a:rPr lang="en" dirty="0" err="1" smtClean="0"/>
              <a:t>kesuraman</a:t>
            </a:r>
            <a:r>
              <a:rPr lang="en" dirty="0" smtClean="0"/>
              <a:t>, </a:t>
            </a:r>
            <a:r>
              <a:rPr lang="en" dirty="0" err="1" smtClean="0"/>
              <a:t>atau</a:t>
            </a:r>
            <a:r>
              <a:rPr lang="en" dirty="0" smtClean="0"/>
              <a:t> </a:t>
            </a:r>
            <a:r>
              <a:rPr lang="en" dirty="0" err="1" smtClean="0"/>
              <a:t>kekerasan</a:t>
            </a:r>
            <a:r>
              <a:rPr lang="en" dirty="0" smtClean="0"/>
              <a:t> </a:t>
            </a:r>
            <a:r>
              <a:rPr lang="en" dirty="0" err="1" smtClean="0"/>
              <a:t>dlm</a:t>
            </a:r>
            <a:r>
              <a:rPr lang="en" dirty="0" smtClean="0"/>
              <a:t> </a:t>
            </a:r>
            <a:r>
              <a:rPr lang="en" dirty="0" err="1" smtClean="0"/>
              <a:t>tingkatan</a:t>
            </a:r>
            <a:r>
              <a:rPr lang="en" dirty="0" smtClean="0"/>
              <a:t> yang </a:t>
            </a:r>
            <a:r>
              <a:rPr lang="en" dirty="0" err="1" smtClean="0"/>
              <a:t>berbeda</a:t>
            </a:r>
            <a:r>
              <a:rPr lang="en" dirty="0" smtClean="0"/>
              <a:t>.</a:t>
            </a:r>
          </a:p>
          <a:p>
            <a:endParaRPr lang="en" dirty="0" smtClean="0"/>
          </a:p>
          <a:p>
            <a:pPr marL="0" indent="0">
              <a:buNone/>
            </a:pPr>
            <a:r>
              <a:rPr lang="en" dirty="0" err="1" smtClean="0"/>
              <a:t>Keragaman</a:t>
            </a:r>
            <a:r>
              <a:rPr lang="en" dirty="0" smtClean="0"/>
              <a:t> </a:t>
            </a:r>
            <a:r>
              <a:rPr lang="en" dirty="0" err="1" smtClean="0"/>
              <a:t>adalah</a:t>
            </a:r>
            <a:r>
              <a:rPr lang="en" dirty="0" smtClean="0"/>
              <a:t> </a:t>
            </a:r>
            <a:r>
              <a:rPr lang="en" dirty="0" err="1" smtClean="0"/>
              <a:t>variasi</a:t>
            </a:r>
            <a:r>
              <a:rPr lang="en" dirty="0" smtClean="0"/>
              <a:t> </a:t>
            </a:r>
            <a:r>
              <a:rPr lang="en" dirty="0" err="1" smtClean="0"/>
              <a:t>unsur</a:t>
            </a:r>
            <a:r>
              <a:rPr lang="en" dirty="0" smtClean="0"/>
              <a:t> yang </a:t>
            </a:r>
            <a:r>
              <a:rPr lang="en" dirty="0" err="1" smtClean="0"/>
              <a:t>bermuat</a:t>
            </a:r>
            <a:r>
              <a:rPr lang="en" dirty="0" smtClean="0"/>
              <a:t> </a:t>
            </a:r>
            <a:r>
              <a:rPr lang="en" dirty="0" err="1" smtClean="0"/>
              <a:t>dlm</a:t>
            </a:r>
            <a:r>
              <a:rPr lang="en" dirty="0" smtClean="0"/>
              <a:t> </a:t>
            </a:r>
            <a:r>
              <a:rPr lang="en" dirty="0" err="1" smtClean="0"/>
              <a:t>karya</a:t>
            </a:r>
            <a:r>
              <a:rPr lang="en" dirty="0" smtClean="0"/>
              <a:t> </a:t>
            </a:r>
            <a:r>
              <a:rPr lang="en" dirty="0" err="1" smtClean="0"/>
              <a:t>seni</a:t>
            </a:r>
            <a:r>
              <a:rPr lang="en" dirty="0" smtClean="0"/>
              <a:t>. </a:t>
            </a:r>
            <a:r>
              <a:rPr lang="en" dirty="0" err="1" smtClean="0"/>
              <a:t>Keragaman</a:t>
            </a:r>
            <a:r>
              <a:rPr lang="en" dirty="0" smtClean="0"/>
              <a:t> </a:t>
            </a:r>
            <a:r>
              <a:rPr lang="en" dirty="0" err="1" smtClean="0"/>
              <a:t>dan</a:t>
            </a:r>
            <a:r>
              <a:rPr lang="en" dirty="0" smtClean="0"/>
              <a:t> </a:t>
            </a:r>
            <a:r>
              <a:rPr lang="en" dirty="0" err="1" smtClean="0"/>
              <a:t>kesatuan</a:t>
            </a:r>
            <a:r>
              <a:rPr lang="en" dirty="0" smtClean="0"/>
              <a:t> </a:t>
            </a:r>
            <a:r>
              <a:rPr lang="en" dirty="0" err="1" smtClean="0"/>
              <a:t>merupakan</a:t>
            </a:r>
            <a:r>
              <a:rPr lang="en" dirty="0" smtClean="0"/>
              <a:t> </a:t>
            </a:r>
            <a:r>
              <a:rPr lang="en" dirty="0" err="1" smtClean="0"/>
              <a:t>hal</a:t>
            </a:r>
            <a:r>
              <a:rPr lang="en" dirty="0" smtClean="0"/>
              <a:t> yang </a:t>
            </a:r>
            <a:r>
              <a:rPr lang="en" dirty="0" err="1" smtClean="0"/>
              <a:t>saling</a:t>
            </a:r>
            <a:r>
              <a:rPr lang="en" dirty="0" smtClean="0"/>
              <a:t> </a:t>
            </a:r>
            <a:r>
              <a:rPr lang="en" dirty="0" err="1" smtClean="0"/>
              <a:t>terkait</a:t>
            </a:r>
            <a:r>
              <a:rPr lang="en" dirty="0" smtClean="0"/>
              <a:t>. </a:t>
            </a:r>
            <a:r>
              <a:rPr lang="en" dirty="0" err="1" smtClean="0"/>
              <a:t>Jika</a:t>
            </a:r>
            <a:r>
              <a:rPr lang="en" dirty="0" smtClean="0"/>
              <a:t> </a:t>
            </a:r>
            <a:r>
              <a:rPr lang="en" dirty="0" err="1" smtClean="0"/>
              <a:t>karya</a:t>
            </a:r>
            <a:r>
              <a:rPr lang="en" dirty="0" smtClean="0"/>
              <a:t> </a:t>
            </a:r>
            <a:r>
              <a:rPr lang="en" dirty="0" err="1" smtClean="0"/>
              <a:t>seni</a:t>
            </a:r>
            <a:r>
              <a:rPr lang="en" dirty="0" smtClean="0"/>
              <a:t> </a:t>
            </a:r>
            <a:r>
              <a:rPr lang="en" dirty="0" err="1" smtClean="0"/>
              <a:t>menjadi</a:t>
            </a:r>
            <a:r>
              <a:rPr lang="en" dirty="0" smtClean="0"/>
              <a:t> </a:t>
            </a:r>
            <a:r>
              <a:rPr lang="en" dirty="0" err="1" smtClean="0"/>
              <a:t>kompleks</a:t>
            </a:r>
            <a:r>
              <a:rPr lang="en" dirty="0" smtClean="0"/>
              <a:t> </a:t>
            </a:r>
            <a:r>
              <a:rPr lang="en" dirty="0" err="1" smtClean="0"/>
              <a:t>dgn</a:t>
            </a:r>
            <a:r>
              <a:rPr lang="en" dirty="0" smtClean="0"/>
              <a:t> </a:t>
            </a:r>
            <a:r>
              <a:rPr lang="en" dirty="0" err="1" smtClean="0"/>
              <a:t>berbagai</a:t>
            </a:r>
            <a:r>
              <a:rPr lang="en" dirty="0" smtClean="0"/>
              <a:t> </a:t>
            </a:r>
            <a:r>
              <a:rPr lang="en" dirty="0" err="1" smtClean="0"/>
              <a:t>elemen</a:t>
            </a:r>
            <a:r>
              <a:rPr lang="en" dirty="0" smtClean="0"/>
              <a:t> yang </a:t>
            </a:r>
            <a:r>
              <a:rPr lang="en" dirty="0" err="1" smtClean="0"/>
              <a:t>berbeda</a:t>
            </a:r>
            <a:r>
              <a:rPr lang="en" dirty="0" smtClean="0"/>
              <a:t>, </a:t>
            </a:r>
            <a:r>
              <a:rPr lang="en" dirty="0" err="1" smtClean="0"/>
              <a:t>kesatuannya</a:t>
            </a:r>
            <a:r>
              <a:rPr lang="en" dirty="0" smtClean="0"/>
              <a:t> </a:t>
            </a:r>
            <a:r>
              <a:rPr lang="en" dirty="0" err="1" smtClean="0"/>
              <a:t>mungkin</a:t>
            </a:r>
            <a:r>
              <a:rPr lang="en" dirty="0" smtClean="0"/>
              <a:t> </a:t>
            </a:r>
            <a:r>
              <a:rPr lang="en" dirty="0" err="1" smtClean="0"/>
              <a:t>akan</a:t>
            </a:r>
            <a:r>
              <a:rPr lang="en" dirty="0" smtClean="0"/>
              <a:t> </a:t>
            </a:r>
            <a:r>
              <a:rPr lang="en" dirty="0" err="1" smtClean="0"/>
              <a:t>berkurang</a:t>
            </a:r>
            <a:r>
              <a:rPr lang="en" dirty="0" smtClean="0"/>
              <a:t>. </a:t>
            </a:r>
            <a:r>
              <a:rPr lang="en" dirty="0" err="1" smtClean="0"/>
              <a:t>Sebaliknya</a:t>
            </a:r>
            <a:r>
              <a:rPr lang="en" dirty="0" smtClean="0"/>
              <a:t>, </a:t>
            </a:r>
            <a:r>
              <a:rPr lang="en" dirty="0" err="1" smtClean="0"/>
              <a:t>jika</a:t>
            </a:r>
            <a:r>
              <a:rPr lang="en" dirty="0" smtClean="0"/>
              <a:t> </a:t>
            </a:r>
            <a:r>
              <a:rPr lang="en" dirty="0" err="1" smtClean="0"/>
              <a:t>tema</a:t>
            </a:r>
            <a:r>
              <a:rPr lang="en" dirty="0" smtClean="0"/>
              <a:t> </a:t>
            </a:r>
            <a:r>
              <a:rPr lang="en" dirty="0" err="1" smtClean="0"/>
              <a:t>atau</a:t>
            </a:r>
            <a:r>
              <a:rPr lang="en" dirty="0" smtClean="0"/>
              <a:t> </a:t>
            </a:r>
            <a:r>
              <a:rPr lang="en" dirty="0" err="1" smtClean="0"/>
              <a:t>elemennya</a:t>
            </a:r>
            <a:r>
              <a:rPr lang="en" dirty="0" smtClean="0"/>
              <a:t> </a:t>
            </a:r>
            <a:r>
              <a:rPr lang="en" dirty="0" err="1" smtClean="0"/>
              <a:t>diulang</a:t>
            </a:r>
            <a:r>
              <a:rPr lang="en" dirty="0" smtClean="0"/>
              <a:t>, </a:t>
            </a:r>
            <a:r>
              <a:rPr lang="en" dirty="0" err="1" smtClean="0"/>
              <a:t>perbedaannya</a:t>
            </a:r>
            <a:r>
              <a:rPr lang="en" dirty="0" smtClean="0"/>
              <a:t> </a:t>
            </a:r>
            <a:r>
              <a:rPr lang="en" dirty="0" err="1" smtClean="0"/>
              <a:t>akan</a:t>
            </a:r>
            <a:r>
              <a:rPr lang="en" dirty="0" smtClean="0"/>
              <a:t> </a:t>
            </a:r>
            <a:r>
              <a:rPr lang="en" dirty="0" err="1" smtClean="0"/>
              <a:t>semakin</a:t>
            </a:r>
            <a:r>
              <a:rPr lang="en" dirty="0" smtClean="0"/>
              <a:t> </a:t>
            </a:r>
            <a:r>
              <a:rPr lang="en" dirty="0" err="1" smtClean="0"/>
              <a:t>berkurang</a:t>
            </a:r>
            <a:r>
              <a:rPr lang="en" dirty="0" smtClean="0"/>
              <a:t>.</a:t>
            </a:r>
            <a:endParaRPr lang="e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152400" y="209550"/>
            <a:ext cx="6553199" cy="4933950"/>
          </a:xfrm>
        </p:spPr>
        <p:txBody>
          <a:bodyPr>
            <a:normAutofit fontScale="92500" lnSpcReduction="20000"/>
          </a:bodyPr>
          <a:lstStyle/>
          <a:p>
            <a:pPr marL="0" indent="0">
              <a:buNone/>
            </a:pPr>
            <a:r>
              <a:rPr lang="en" sz="2300" b="1" dirty="0" smtClean="0"/>
              <a:t>De Witt </a:t>
            </a:r>
            <a:r>
              <a:rPr lang="en" sz="2300" b="1" dirty="0" err="1" smtClean="0"/>
              <a:t>Hery</a:t>
            </a:r>
            <a:r>
              <a:rPr lang="en" sz="2300" b="1" dirty="0" smtClean="0"/>
              <a:t> Parker </a:t>
            </a:r>
            <a:r>
              <a:rPr lang="en" sz="2300" dirty="0" err="1" smtClean="0"/>
              <a:t>merumuskan</a:t>
            </a:r>
            <a:r>
              <a:rPr lang="en" sz="2300" dirty="0" smtClean="0"/>
              <a:t> </a:t>
            </a:r>
            <a:r>
              <a:rPr lang="en" sz="2300" dirty="0" err="1" smtClean="0"/>
              <a:t>enam</a:t>
            </a:r>
            <a:r>
              <a:rPr lang="en" sz="2300" dirty="0" smtClean="0"/>
              <a:t> </a:t>
            </a:r>
            <a:r>
              <a:rPr lang="en" sz="2300" dirty="0" err="1" smtClean="0"/>
              <a:t>asas</a:t>
            </a:r>
            <a:r>
              <a:rPr lang="en" sz="2300" dirty="0" smtClean="0"/>
              <a:t> </a:t>
            </a:r>
            <a:r>
              <a:rPr lang="en" sz="2300" dirty="0" err="1" smtClean="0"/>
              <a:t>bentuk</a:t>
            </a:r>
            <a:r>
              <a:rPr lang="en" sz="2300" dirty="0" smtClean="0"/>
              <a:t> </a:t>
            </a:r>
            <a:r>
              <a:rPr lang="en" sz="2300" dirty="0" err="1" smtClean="0"/>
              <a:t>estetis</a:t>
            </a:r>
            <a:r>
              <a:rPr lang="en" sz="2300" dirty="0" smtClean="0"/>
              <a:t>.</a:t>
            </a:r>
          </a:p>
          <a:p>
            <a:pPr marL="0" indent="0">
              <a:buNone/>
            </a:pPr>
            <a:endParaRPr lang="en-US" sz="2300" dirty="0" smtClean="0"/>
          </a:p>
          <a:p>
            <a:pPr marL="0" indent="0">
              <a:buNone/>
            </a:pPr>
            <a:r>
              <a:rPr lang="en" sz="2300" b="1" dirty="0" err="1" smtClean="0"/>
              <a:t>Asas</a:t>
            </a:r>
            <a:r>
              <a:rPr lang="en" sz="2300" b="1" dirty="0" smtClean="0"/>
              <a:t> </a:t>
            </a:r>
            <a:r>
              <a:rPr lang="en" sz="2300" b="1" dirty="0" err="1" smtClean="0"/>
              <a:t>kesatuan</a:t>
            </a:r>
            <a:r>
              <a:rPr lang="en" sz="2300" b="1" dirty="0" smtClean="0"/>
              <a:t> </a:t>
            </a:r>
            <a:r>
              <a:rPr lang="en" sz="2300" b="1" dirty="0" err="1" smtClean="0"/>
              <a:t>organis</a:t>
            </a:r>
            <a:r>
              <a:rPr lang="en-US" sz="2300" b="1" dirty="0"/>
              <a:t>: </a:t>
            </a:r>
            <a:r>
              <a:rPr lang="en" sz="2300" dirty="0" err="1" smtClean="0"/>
              <a:t>kesatuan</a:t>
            </a:r>
            <a:r>
              <a:rPr lang="en" sz="2300" dirty="0" smtClean="0"/>
              <a:t> </a:t>
            </a:r>
            <a:r>
              <a:rPr lang="en" sz="2300" dirty="0" err="1" smtClean="0"/>
              <a:t>dari</a:t>
            </a:r>
            <a:r>
              <a:rPr lang="en" sz="2300" dirty="0" smtClean="0"/>
              <a:t> </a:t>
            </a:r>
            <a:r>
              <a:rPr lang="en" sz="2300" dirty="0" err="1" smtClean="0"/>
              <a:t>berbagai</a:t>
            </a:r>
            <a:r>
              <a:rPr lang="en" sz="2300" dirty="0" smtClean="0"/>
              <a:t> </a:t>
            </a:r>
            <a:r>
              <a:rPr lang="en" sz="2300" dirty="0" err="1" smtClean="0"/>
              <a:t>unsur</a:t>
            </a:r>
            <a:r>
              <a:rPr lang="en" sz="2300" dirty="0" smtClean="0"/>
              <a:t>, </a:t>
            </a:r>
            <a:r>
              <a:rPr lang="en" sz="2300" dirty="0" err="1" smtClean="0"/>
              <a:t>jika</a:t>
            </a:r>
            <a:r>
              <a:rPr lang="en" sz="2300" dirty="0" smtClean="0"/>
              <a:t> </a:t>
            </a:r>
            <a:r>
              <a:rPr lang="en" sz="2300" dirty="0" err="1" smtClean="0"/>
              <a:t>dibandingkan</a:t>
            </a:r>
            <a:r>
              <a:rPr lang="en" sz="2300" dirty="0" smtClean="0"/>
              <a:t> </a:t>
            </a:r>
            <a:r>
              <a:rPr lang="en" sz="2300" dirty="0" err="1" smtClean="0"/>
              <a:t>dgn</a:t>
            </a:r>
            <a:r>
              <a:rPr lang="en" sz="2300" dirty="0" smtClean="0"/>
              <a:t> </a:t>
            </a:r>
            <a:r>
              <a:rPr lang="en" sz="2300" dirty="0" err="1" smtClean="0"/>
              <a:t>rumusan</a:t>
            </a:r>
            <a:r>
              <a:rPr lang="en" sz="2300" dirty="0" smtClean="0"/>
              <a:t> Beardsley </a:t>
            </a:r>
            <a:r>
              <a:rPr lang="en" sz="2300" dirty="0" err="1" smtClean="0"/>
              <a:t>berarti</a:t>
            </a:r>
            <a:r>
              <a:rPr lang="en" sz="2300" dirty="0" smtClean="0"/>
              <a:t> </a:t>
            </a:r>
            <a:r>
              <a:rPr lang="en" sz="2300" dirty="0" err="1" smtClean="0"/>
              <a:t>mencakup</a:t>
            </a:r>
            <a:r>
              <a:rPr lang="en" sz="2300" dirty="0" smtClean="0"/>
              <a:t> </a:t>
            </a:r>
            <a:r>
              <a:rPr lang="en" sz="2300" dirty="0" err="1" smtClean="0"/>
              <a:t>kesatuan</a:t>
            </a:r>
            <a:r>
              <a:rPr lang="en" sz="2300" dirty="0" smtClean="0"/>
              <a:t> </a:t>
            </a:r>
            <a:r>
              <a:rPr lang="en" sz="2300" dirty="0" err="1" smtClean="0"/>
              <a:t>dan</a:t>
            </a:r>
            <a:r>
              <a:rPr lang="en" sz="2300" dirty="0" smtClean="0"/>
              <a:t> </a:t>
            </a:r>
            <a:r>
              <a:rPr lang="en" sz="2300" dirty="0" err="1" smtClean="0"/>
              <a:t>keseragaman</a:t>
            </a:r>
            <a:r>
              <a:rPr lang="en" sz="2300" dirty="0" smtClean="0"/>
              <a:t> </a:t>
            </a:r>
            <a:r>
              <a:rPr lang="en" sz="2300" dirty="0" err="1" smtClean="0"/>
              <a:t>sekaligus</a:t>
            </a:r>
            <a:r>
              <a:rPr lang="en" sz="2300" dirty="0" smtClean="0"/>
              <a:t>. </a:t>
            </a:r>
            <a:endParaRPr lang="en-US" sz="2300" dirty="0" smtClean="0"/>
          </a:p>
          <a:p>
            <a:pPr marL="0" indent="0">
              <a:buNone/>
            </a:pPr>
            <a:endParaRPr lang="en-US" sz="2300" dirty="0"/>
          </a:p>
          <a:p>
            <a:pPr marL="0" indent="0">
              <a:buNone/>
            </a:pPr>
            <a:r>
              <a:rPr lang="en" sz="2300" b="1" dirty="0" err="1" smtClean="0"/>
              <a:t>Kompleksitas</a:t>
            </a:r>
            <a:r>
              <a:rPr lang="en" sz="2300" dirty="0" smtClean="0"/>
              <a:t> </a:t>
            </a:r>
            <a:r>
              <a:rPr lang="en" sz="2300" dirty="0" err="1" smtClean="0"/>
              <a:t>diperlukan</a:t>
            </a:r>
            <a:r>
              <a:rPr lang="en" sz="2300" dirty="0" smtClean="0"/>
              <a:t> agar </a:t>
            </a:r>
            <a:r>
              <a:rPr lang="en" sz="2300" dirty="0" err="1" smtClean="0"/>
              <a:t>suatu</a:t>
            </a:r>
            <a:r>
              <a:rPr lang="en" sz="2300" dirty="0" smtClean="0"/>
              <a:t> </a:t>
            </a:r>
            <a:r>
              <a:rPr lang="en" sz="2300" dirty="0" err="1" smtClean="0"/>
              <a:t>objek</a:t>
            </a:r>
            <a:r>
              <a:rPr lang="en" sz="2300" dirty="0" smtClean="0"/>
              <a:t> </a:t>
            </a:r>
            <a:r>
              <a:rPr lang="en" sz="2300" dirty="0" err="1" smtClean="0"/>
              <a:t>tampak</a:t>
            </a:r>
            <a:r>
              <a:rPr lang="en" sz="2300" dirty="0" smtClean="0"/>
              <a:t> </a:t>
            </a:r>
            <a:r>
              <a:rPr lang="en" sz="2300" dirty="0" err="1" smtClean="0"/>
              <a:t>dinamis</a:t>
            </a:r>
            <a:r>
              <a:rPr lang="en" sz="2300" dirty="0" smtClean="0"/>
              <a:t> </a:t>
            </a:r>
            <a:r>
              <a:rPr lang="en" sz="2300" dirty="0" err="1" smtClean="0"/>
              <a:t>tidak</a:t>
            </a:r>
            <a:r>
              <a:rPr lang="en" sz="2300" dirty="0" smtClean="0"/>
              <a:t> </a:t>
            </a:r>
            <a:r>
              <a:rPr lang="en" sz="2300" dirty="0" err="1" smtClean="0"/>
              <a:t>statis</a:t>
            </a:r>
            <a:r>
              <a:rPr lang="en" sz="2300" dirty="0" smtClean="0"/>
              <a:t>, </a:t>
            </a:r>
            <a:r>
              <a:rPr lang="en" sz="2300" dirty="0" err="1" smtClean="0"/>
              <a:t>akan</a:t>
            </a:r>
            <a:r>
              <a:rPr lang="en" sz="2300" dirty="0" smtClean="0"/>
              <a:t> </a:t>
            </a:r>
            <a:r>
              <a:rPr lang="en" sz="2300" dirty="0" err="1" smtClean="0"/>
              <a:t>tetapi</a:t>
            </a:r>
            <a:r>
              <a:rPr lang="en" sz="2300" dirty="0" smtClean="0"/>
              <a:t> </a:t>
            </a:r>
            <a:r>
              <a:rPr lang="en" sz="2300" dirty="0" err="1" smtClean="0"/>
              <a:t>kompleksitas</a:t>
            </a:r>
            <a:r>
              <a:rPr lang="en" sz="2300" dirty="0" smtClean="0"/>
              <a:t> yang </a:t>
            </a:r>
            <a:r>
              <a:rPr lang="en" sz="2300" dirty="0" err="1" smtClean="0"/>
              <a:t>tidak</a:t>
            </a:r>
            <a:r>
              <a:rPr lang="en" sz="2300" dirty="0" smtClean="0"/>
              <a:t> </a:t>
            </a:r>
            <a:r>
              <a:rPr lang="en" sz="2300" dirty="0" err="1" smtClean="0"/>
              <a:t>disatukan</a:t>
            </a:r>
            <a:r>
              <a:rPr lang="en" sz="2300" dirty="0" smtClean="0"/>
              <a:t> </a:t>
            </a:r>
            <a:r>
              <a:rPr lang="en" sz="2300" dirty="0" err="1" smtClean="0"/>
              <a:t>akan</a:t>
            </a:r>
            <a:r>
              <a:rPr lang="en" sz="2300" dirty="0" smtClean="0"/>
              <a:t> </a:t>
            </a:r>
            <a:r>
              <a:rPr lang="en" sz="2300" dirty="0" err="1" smtClean="0"/>
              <a:t>mengakibatkan</a:t>
            </a:r>
            <a:r>
              <a:rPr lang="en" sz="2300" dirty="0" smtClean="0"/>
              <a:t> </a:t>
            </a:r>
            <a:r>
              <a:rPr lang="en" sz="2300" dirty="0" err="1" smtClean="0"/>
              <a:t>disharmoni</a:t>
            </a:r>
            <a:r>
              <a:rPr lang="en" sz="2300" dirty="0" smtClean="0"/>
              <a:t>. </a:t>
            </a:r>
            <a:r>
              <a:rPr lang="en" sz="2300" dirty="0" err="1" smtClean="0"/>
              <a:t>Nilai</a:t>
            </a:r>
            <a:r>
              <a:rPr lang="en" sz="2300" dirty="0" smtClean="0"/>
              <a:t> </a:t>
            </a:r>
            <a:r>
              <a:rPr lang="en" sz="2300" dirty="0" err="1" smtClean="0"/>
              <a:t>keseluruhannya</a:t>
            </a:r>
            <a:r>
              <a:rPr lang="en" sz="2300" dirty="0" smtClean="0"/>
              <a:t> </a:t>
            </a:r>
            <a:r>
              <a:rPr lang="en" sz="2300" dirty="0" err="1" smtClean="0"/>
              <a:t>bergantung</a:t>
            </a:r>
            <a:r>
              <a:rPr lang="en" sz="2300" dirty="0" smtClean="0"/>
              <a:t> </a:t>
            </a:r>
            <a:r>
              <a:rPr lang="en" sz="2300" dirty="0" err="1" smtClean="0"/>
              <a:t>pada</a:t>
            </a:r>
            <a:r>
              <a:rPr lang="en" sz="2300" dirty="0" smtClean="0"/>
              <a:t> </a:t>
            </a:r>
            <a:r>
              <a:rPr lang="en" sz="2300" dirty="0" err="1" smtClean="0"/>
              <a:t>hubungan</a:t>
            </a:r>
            <a:r>
              <a:rPr lang="en" sz="2300" dirty="0" smtClean="0"/>
              <a:t> </a:t>
            </a:r>
            <a:r>
              <a:rPr lang="en" sz="2300" dirty="0" err="1" smtClean="0"/>
              <a:t>timbal</a:t>
            </a:r>
            <a:r>
              <a:rPr lang="en" sz="2300" dirty="0" smtClean="0"/>
              <a:t> </a:t>
            </a:r>
            <a:r>
              <a:rPr lang="en" sz="2300" dirty="0" err="1" smtClean="0"/>
              <a:t>balik</a:t>
            </a:r>
            <a:r>
              <a:rPr lang="en" sz="2300" dirty="0" smtClean="0"/>
              <a:t> </a:t>
            </a:r>
            <a:r>
              <a:rPr lang="en" sz="2300" dirty="0" err="1" smtClean="0"/>
              <a:t>tiap</a:t>
            </a:r>
            <a:r>
              <a:rPr lang="en" sz="2300" dirty="0" smtClean="0"/>
              <a:t> </a:t>
            </a:r>
            <a:r>
              <a:rPr lang="en" sz="2300" dirty="0" err="1" smtClean="0"/>
              <a:t>unsur</a:t>
            </a:r>
            <a:r>
              <a:rPr lang="en" sz="2300" dirty="0" smtClean="0"/>
              <a:t>.</a:t>
            </a:r>
          </a:p>
          <a:p>
            <a:pPr marL="0" indent="0">
              <a:buNone/>
            </a:pPr>
            <a:endParaRPr lang="en-US" sz="2300" dirty="0" smtClean="0"/>
          </a:p>
          <a:p>
            <a:pPr marL="0" indent="0">
              <a:buNone/>
            </a:pPr>
            <a:r>
              <a:rPr lang="en" sz="2300" b="1" dirty="0" err="1" smtClean="0"/>
              <a:t>Asas</a:t>
            </a:r>
            <a:r>
              <a:rPr lang="en" sz="2300" b="1" dirty="0" smtClean="0"/>
              <a:t> </a:t>
            </a:r>
            <a:r>
              <a:rPr lang="en" sz="2300" b="1" dirty="0" err="1" smtClean="0"/>
              <a:t>tema</a:t>
            </a:r>
            <a:r>
              <a:rPr lang="en" sz="2300" b="1" dirty="0" smtClean="0"/>
              <a:t> </a:t>
            </a:r>
            <a:r>
              <a:rPr lang="en" sz="2300" dirty="0" err="1" smtClean="0"/>
              <a:t>terkait</a:t>
            </a:r>
            <a:r>
              <a:rPr lang="en" sz="2300" dirty="0" smtClean="0"/>
              <a:t> </a:t>
            </a:r>
            <a:r>
              <a:rPr lang="en" sz="2300" dirty="0" err="1" smtClean="0"/>
              <a:t>dengan</a:t>
            </a:r>
            <a:r>
              <a:rPr lang="en" sz="2300" dirty="0" smtClean="0"/>
              <a:t> </a:t>
            </a:r>
            <a:r>
              <a:rPr lang="en" sz="2300" dirty="0" err="1" smtClean="0"/>
              <a:t>pokok</a:t>
            </a:r>
            <a:r>
              <a:rPr lang="en" sz="2300" dirty="0" smtClean="0"/>
              <a:t> </a:t>
            </a:r>
            <a:r>
              <a:rPr lang="en" sz="2300" dirty="0" err="1" smtClean="0"/>
              <a:t>dominan</a:t>
            </a:r>
            <a:r>
              <a:rPr lang="en" sz="2300" dirty="0" smtClean="0"/>
              <a:t> </a:t>
            </a:r>
            <a:r>
              <a:rPr lang="en" sz="2300" dirty="0" err="1" smtClean="0"/>
              <a:t>dalam</a:t>
            </a:r>
            <a:r>
              <a:rPr lang="en" sz="2300" dirty="0" smtClean="0"/>
              <a:t> </a:t>
            </a:r>
            <a:r>
              <a:rPr lang="en" sz="2300" dirty="0" err="1" smtClean="0"/>
              <a:t>karya</a:t>
            </a:r>
            <a:r>
              <a:rPr lang="en" sz="2300" dirty="0" smtClean="0"/>
              <a:t> </a:t>
            </a:r>
            <a:r>
              <a:rPr lang="en" sz="2300" dirty="0" err="1" smtClean="0"/>
              <a:t>seni</a:t>
            </a:r>
            <a:r>
              <a:rPr lang="en" sz="2300" dirty="0" smtClean="0"/>
              <a:t>. </a:t>
            </a:r>
            <a:r>
              <a:rPr lang="en" sz="2300" dirty="0" err="1" smtClean="0"/>
              <a:t>Tiap</a:t>
            </a:r>
            <a:r>
              <a:rPr lang="en" sz="2300" dirty="0" smtClean="0"/>
              <a:t> </a:t>
            </a:r>
            <a:r>
              <a:rPr lang="en" sz="2300" dirty="0" err="1" smtClean="0"/>
              <a:t>unsur</a:t>
            </a:r>
            <a:r>
              <a:rPr lang="en" sz="2300" dirty="0" smtClean="0"/>
              <a:t> </a:t>
            </a:r>
            <a:r>
              <a:rPr lang="en" sz="2300" dirty="0" err="1" smtClean="0"/>
              <a:t>mengarah</a:t>
            </a:r>
            <a:r>
              <a:rPr lang="en" sz="2300" dirty="0" smtClean="0"/>
              <a:t> </a:t>
            </a:r>
            <a:r>
              <a:rPr lang="en" sz="2300" dirty="0" err="1" smtClean="0"/>
              <a:t>atau</a:t>
            </a:r>
            <a:r>
              <a:rPr lang="en" sz="2300" dirty="0" smtClean="0"/>
              <a:t> </a:t>
            </a:r>
            <a:r>
              <a:rPr lang="en" sz="2300" dirty="0" err="1" smtClean="0"/>
              <a:t>mendukung</a:t>
            </a:r>
            <a:r>
              <a:rPr lang="en" sz="2300" dirty="0" smtClean="0"/>
              <a:t> </a:t>
            </a:r>
            <a:r>
              <a:rPr lang="en" sz="2300" dirty="0" err="1" smtClean="0"/>
              <a:t>tema</a:t>
            </a:r>
            <a:r>
              <a:rPr lang="en" sz="2300" dirty="0" smtClean="0"/>
              <a:t> </a:t>
            </a:r>
            <a:r>
              <a:rPr lang="en" sz="2300" dirty="0" err="1" smtClean="0"/>
              <a:t>induk</a:t>
            </a:r>
            <a:r>
              <a:rPr lang="en" sz="2300" dirty="0" smtClean="0"/>
              <a:t>. </a:t>
            </a:r>
            <a:endParaRPr lang="en-US" sz="2300" dirty="0" smtClean="0"/>
          </a:p>
          <a:p>
            <a:pPr marL="0" indent="0">
              <a:buNone/>
            </a:pPr>
            <a:r>
              <a:rPr lang="en" sz="2300" dirty="0" err="1" smtClean="0"/>
              <a:t>Asas</a:t>
            </a:r>
            <a:r>
              <a:rPr lang="en" sz="2300" dirty="0" smtClean="0"/>
              <a:t> </a:t>
            </a:r>
            <a:r>
              <a:rPr lang="en" sz="2300" dirty="0" err="1" smtClean="0"/>
              <a:t>variasi</a:t>
            </a:r>
            <a:r>
              <a:rPr lang="en" sz="2300" dirty="0" smtClean="0"/>
              <a:t> </a:t>
            </a:r>
            <a:r>
              <a:rPr lang="en" sz="2300" dirty="0" err="1" smtClean="0"/>
              <a:t>tematik</a:t>
            </a:r>
            <a:r>
              <a:rPr lang="en" sz="2300" dirty="0" smtClean="0"/>
              <a:t> </a:t>
            </a:r>
            <a:r>
              <a:rPr lang="en" sz="2300" dirty="0" err="1" smtClean="0"/>
              <a:t>merupakan</a:t>
            </a:r>
            <a:r>
              <a:rPr lang="en" sz="2300" dirty="0" smtClean="0"/>
              <a:t> </a:t>
            </a:r>
            <a:r>
              <a:rPr lang="en" sz="2300" dirty="0" err="1" smtClean="0"/>
              <a:t>variasi</a:t>
            </a:r>
            <a:r>
              <a:rPr lang="en" sz="2300" dirty="0" smtClean="0"/>
              <a:t> </a:t>
            </a:r>
            <a:r>
              <a:rPr lang="en" sz="2300" dirty="0" err="1" smtClean="0"/>
              <a:t>atau</a:t>
            </a:r>
            <a:r>
              <a:rPr lang="en" sz="2300" dirty="0" smtClean="0"/>
              <a:t> </a:t>
            </a:r>
            <a:r>
              <a:rPr lang="en" sz="2300" dirty="0" err="1" smtClean="0"/>
              <a:t>kembangan</a:t>
            </a:r>
            <a:r>
              <a:rPr lang="en" sz="2300" dirty="0" smtClean="0"/>
              <a:t> </a:t>
            </a:r>
            <a:r>
              <a:rPr lang="en" sz="2300" dirty="0" err="1" smtClean="0"/>
              <a:t>tema</a:t>
            </a:r>
            <a:r>
              <a:rPr lang="en" sz="2300" dirty="0" smtClean="0"/>
              <a:t> </a:t>
            </a:r>
            <a:r>
              <a:rPr lang="en" sz="2300" dirty="0" err="1" smtClean="0"/>
              <a:t>disamping</a:t>
            </a:r>
            <a:r>
              <a:rPr lang="en" sz="2300" dirty="0" smtClean="0"/>
              <a:t> </a:t>
            </a:r>
            <a:r>
              <a:rPr lang="en" sz="2300" dirty="0" err="1" smtClean="0"/>
              <a:t>tema</a:t>
            </a:r>
            <a:r>
              <a:rPr lang="en" sz="2300" dirty="0" smtClean="0"/>
              <a:t> </a:t>
            </a:r>
            <a:r>
              <a:rPr lang="en" sz="2300" dirty="0" err="1" smtClean="0"/>
              <a:t>dominan</a:t>
            </a:r>
            <a:r>
              <a:rPr lang="en" sz="2300" dirty="0" smtClean="0"/>
              <a:t> </a:t>
            </a:r>
            <a:r>
              <a:rPr lang="en" sz="2300" dirty="0" err="1" smtClean="0"/>
              <a:t>tadi</a:t>
            </a:r>
            <a:r>
              <a:rPr lang="en" sz="2300" dirty="0" smtClean="0"/>
              <a:t>. </a:t>
            </a:r>
            <a:r>
              <a:rPr lang="en" sz="2300" dirty="0" err="1" smtClean="0"/>
              <a:t>Tentu</a:t>
            </a:r>
            <a:r>
              <a:rPr lang="en" sz="2300" dirty="0" smtClean="0"/>
              <a:t> </a:t>
            </a:r>
            <a:r>
              <a:rPr lang="en" sz="2300" dirty="0" err="1" smtClean="0"/>
              <a:t>saja</a:t>
            </a:r>
            <a:r>
              <a:rPr lang="en" sz="2300" dirty="0" smtClean="0"/>
              <a:t> </a:t>
            </a:r>
            <a:r>
              <a:rPr lang="en" sz="2300" dirty="0" err="1" smtClean="0"/>
              <a:t>varian</a:t>
            </a:r>
            <a:r>
              <a:rPr lang="en" sz="2300" dirty="0" smtClean="0"/>
              <a:t> </a:t>
            </a:r>
            <a:r>
              <a:rPr lang="en" sz="2300" dirty="0" err="1" smtClean="0"/>
              <a:t>tema</a:t>
            </a:r>
            <a:r>
              <a:rPr lang="en" sz="2300" dirty="0" smtClean="0"/>
              <a:t> </a:t>
            </a:r>
            <a:r>
              <a:rPr lang="en" sz="2300" dirty="0" err="1" smtClean="0"/>
              <a:t>tidak</a:t>
            </a:r>
            <a:r>
              <a:rPr lang="en" sz="2300" dirty="0" smtClean="0"/>
              <a:t> </a:t>
            </a:r>
            <a:r>
              <a:rPr lang="en" sz="2300" dirty="0" err="1" smtClean="0"/>
              <a:t>bersaing</a:t>
            </a:r>
            <a:r>
              <a:rPr lang="en" sz="2300" dirty="0" smtClean="0"/>
              <a:t> </a:t>
            </a:r>
            <a:r>
              <a:rPr lang="en" sz="2300" dirty="0" err="1" smtClean="0"/>
              <a:t>dengan</a:t>
            </a:r>
            <a:r>
              <a:rPr lang="en" sz="2300" dirty="0" smtClean="0"/>
              <a:t> </a:t>
            </a:r>
            <a:r>
              <a:rPr lang="en" sz="2300" dirty="0" err="1" smtClean="0"/>
              <a:t>tema</a:t>
            </a:r>
            <a:r>
              <a:rPr lang="en" sz="2300" dirty="0" smtClean="0"/>
              <a:t> </a:t>
            </a:r>
            <a:r>
              <a:rPr lang="en" sz="2300" dirty="0" err="1" smtClean="0"/>
              <a:t>pokok</a:t>
            </a:r>
            <a:r>
              <a:rPr lang="en" sz="2300" dirty="0" smtClean="0"/>
              <a:t> </a:t>
            </a:r>
            <a:r>
              <a:rPr lang="en" sz="2300" dirty="0" err="1" smtClean="0"/>
              <a:t>tetapi</a:t>
            </a:r>
            <a:r>
              <a:rPr lang="en" sz="2300" dirty="0" smtClean="0"/>
              <a:t> </a:t>
            </a:r>
            <a:r>
              <a:rPr lang="en" sz="2300" dirty="0" err="1" smtClean="0"/>
              <a:t>mendukungnya</a:t>
            </a:r>
            <a:r>
              <a:rPr lang="en" sz="2300" dirty="0" smtClean="0"/>
              <a:t> </a:t>
            </a:r>
            <a:r>
              <a:rPr lang="en" sz="2300" dirty="0" err="1" smtClean="0"/>
              <a:t>atau</a:t>
            </a:r>
            <a:r>
              <a:rPr lang="en" sz="2300" dirty="0" smtClean="0"/>
              <a:t> paling </a:t>
            </a:r>
            <a:r>
              <a:rPr lang="en" sz="2300" dirty="0" err="1" smtClean="0"/>
              <a:t>tidak</a:t>
            </a:r>
            <a:r>
              <a:rPr lang="en" sz="2300" dirty="0" smtClean="0"/>
              <a:t> </a:t>
            </a:r>
            <a:r>
              <a:rPr lang="en" sz="2300" dirty="0" err="1" smtClean="0"/>
              <a:t>dapat</a:t>
            </a:r>
            <a:r>
              <a:rPr lang="en" sz="2300" dirty="0" smtClean="0"/>
              <a:t> </a:t>
            </a:r>
            <a:r>
              <a:rPr lang="en" sz="2300" dirty="0" err="1" smtClean="0"/>
              <a:t>digunakan</a:t>
            </a:r>
            <a:r>
              <a:rPr lang="en" sz="2300" dirty="0" smtClean="0"/>
              <a:t> </a:t>
            </a:r>
            <a:r>
              <a:rPr lang="en" sz="2300" dirty="0" err="1" smtClean="0"/>
              <a:t>sbg</a:t>
            </a:r>
            <a:r>
              <a:rPr lang="en" sz="2300" dirty="0" smtClean="0"/>
              <a:t> </a:t>
            </a:r>
            <a:r>
              <a:rPr lang="en" sz="2300" dirty="0" err="1" smtClean="0"/>
              <a:t>tempat</a:t>
            </a:r>
            <a:r>
              <a:rPr lang="en" sz="2300" dirty="0" smtClean="0"/>
              <a:t> </a:t>
            </a:r>
            <a:r>
              <a:rPr lang="en" sz="2300" dirty="0" err="1" smtClean="0"/>
              <a:t>istirahat</a:t>
            </a:r>
            <a:r>
              <a:rPr lang="en" sz="2300" dirty="0" smtClean="0"/>
              <a:t> </a:t>
            </a:r>
            <a:r>
              <a:rPr lang="en" sz="2300" dirty="0" err="1" smtClean="0"/>
              <a:t>bagi</a:t>
            </a:r>
            <a:r>
              <a:rPr lang="en" sz="2300" dirty="0" smtClean="0"/>
              <a:t> </a:t>
            </a:r>
            <a:r>
              <a:rPr lang="en" sz="2300" dirty="0" err="1" smtClean="0"/>
              <a:t>spektator</a:t>
            </a:r>
            <a:r>
              <a:rPr lang="en" sz="23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85750"/>
            <a:ext cx="6390450" cy="4572000"/>
          </a:xfrm>
        </p:spPr>
        <p:txBody>
          <a:bodyPr>
            <a:normAutofit fontScale="85000" lnSpcReduction="20000"/>
          </a:bodyPr>
          <a:lstStyle/>
          <a:p>
            <a:pPr marL="114300" indent="0">
              <a:buClr>
                <a:srgbClr val="434343"/>
              </a:buClr>
              <a:buSzPts val="1200"/>
              <a:buNone/>
            </a:pPr>
            <a:r>
              <a:rPr lang="en" sz="2400" b="1" dirty="0">
                <a:solidFill>
                  <a:srgbClr val="434343"/>
                </a:solidFill>
              </a:rPr>
              <a:t>Asas keseimbangan </a:t>
            </a:r>
            <a:r>
              <a:rPr lang="en" sz="2400" dirty="0">
                <a:solidFill>
                  <a:srgbClr val="434343"/>
                </a:solidFill>
              </a:rPr>
              <a:t>merupakan distribusi tiap unsur secara tepat pd suatu komposisi. Keseimbangan dlm karya </a:t>
            </a:r>
            <a:r>
              <a:rPr lang="en" sz="2400" dirty="0" err="1">
                <a:solidFill>
                  <a:srgbClr val="434343"/>
                </a:solidFill>
              </a:rPr>
              <a:t>seni</a:t>
            </a:r>
            <a:r>
              <a:rPr lang="en" sz="2400" dirty="0">
                <a:solidFill>
                  <a:srgbClr val="434343"/>
                </a:solidFill>
              </a:rPr>
              <a:t> </a:t>
            </a:r>
            <a:r>
              <a:rPr lang="en" sz="2400" dirty="0" err="1" smtClean="0">
                <a:solidFill>
                  <a:srgbClr val="434343"/>
                </a:solidFill>
              </a:rPr>
              <a:t>sbg</a:t>
            </a:r>
            <a:r>
              <a:rPr lang="en-US" sz="2400" dirty="0" err="1" smtClean="0">
                <a:solidFill>
                  <a:srgbClr val="434343"/>
                </a:solidFill>
              </a:rPr>
              <a:t>m</a:t>
            </a:r>
            <a:r>
              <a:rPr lang="en" sz="2400" dirty="0" err="1" smtClean="0">
                <a:solidFill>
                  <a:srgbClr val="434343"/>
                </a:solidFill>
              </a:rPr>
              <a:t>n</a:t>
            </a:r>
            <a:r>
              <a:rPr lang="en" sz="2400" dirty="0" smtClean="0">
                <a:solidFill>
                  <a:srgbClr val="434343"/>
                </a:solidFill>
              </a:rPr>
              <a:t> </a:t>
            </a:r>
            <a:r>
              <a:rPr lang="en" sz="2400" dirty="0">
                <a:solidFill>
                  <a:srgbClr val="434343"/>
                </a:solidFill>
              </a:rPr>
              <a:t>dlm kehidupan sosial,</a:t>
            </a:r>
            <a:r>
              <a:rPr lang="en-US" sz="2400" dirty="0">
                <a:solidFill>
                  <a:srgbClr val="434343"/>
                </a:solidFill>
              </a:rPr>
              <a:t> </a:t>
            </a:r>
            <a:r>
              <a:rPr lang="en" sz="2400" dirty="0">
                <a:solidFill>
                  <a:srgbClr val="434343"/>
                </a:solidFill>
              </a:rPr>
              <a:t>tidak selalu berarti sama rata sama rasa </a:t>
            </a:r>
            <a:r>
              <a:rPr lang="en-US" sz="2400" dirty="0">
                <a:solidFill>
                  <a:srgbClr val="434343"/>
                </a:solidFill>
              </a:rPr>
              <a:t>(</a:t>
            </a:r>
            <a:r>
              <a:rPr lang="en" sz="2400" dirty="0">
                <a:solidFill>
                  <a:srgbClr val="434343"/>
                </a:solidFill>
              </a:rPr>
              <a:t>bahwa semua unsur harus menebar </a:t>
            </a:r>
            <a:r>
              <a:rPr lang="en" sz="2400" dirty="0" err="1">
                <a:solidFill>
                  <a:srgbClr val="434343"/>
                </a:solidFill>
              </a:rPr>
              <a:t>sama</a:t>
            </a:r>
            <a:r>
              <a:rPr lang="en" sz="2400" dirty="0">
                <a:solidFill>
                  <a:srgbClr val="434343"/>
                </a:solidFill>
              </a:rPr>
              <a:t> </a:t>
            </a:r>
            <a:r>
              <a:rPr lang="en" sz="2400" dirty="0" err="1" smtClean="0">
                <a:solidFill>
                  <a:srgbClr val="434343"/>
                </a:solidFill>
              </a:rPr>
              <a:t>persis</a:t>
            </a:r>
            <a:r>
              <a:rPr lang="en" sz="2400" dirty="0" smtClean="0">
                <a:solidFill>
                  <a:srgbClr val="434343"/>
                </a:solidFill>
              </a:rPr>
              <a:t> </a:t>
            </a:r>
            <a:r>
              <a:rPr lang="en" sz="2400" dirty="0">
                <a:solidFill>
                  <a:srgbClr val="434343"/>
                </a:solidFill>
              </a:rPr>
              <a:t>dlm seluruh bidang—jika hal itu terjadi justru akan mengakibatkan kekakuan</a:t>
            </a:r>
            <a:r>
              <a:rPr lang="en-US" sz="2400" dirty="0">
                <a:solidFill>
                  <a:srgbClr val="434343"/>
                </a:solidFill>
              </a:rPr>
              <a:t>)</a:t>
            </a:r>
            <a:r>
              <a:rPr lang="en" sz="2400" dirty="0">
                <a:solidFill>
                  <a:srgbClr val="434343"/>
                </a:solidFill>
              </a:rPr>
              <a:t>.</a:t>
            </a:r>
          </a:p>
          <a:p>
            <a:pPr marL="114300" indent="0">
              <a:buClr>
                <a:srgbClr val="434343"/>
              </a:buClr>
              <a:buSzPts val="1200"/>
              <a:buNone/>
            </a:pPr>
            <a:endParaRPr lang="en-US" sz="2400" dirty="0" smtClean="0">
              <a:solidFill>
                <a:srgbClr val="434343"/>
              </a:solidFill>
            </a:endParaRPr>
          </a:p>
          <a:p>
            <a:pPr marL="114300" indent="0">
              <a:buClr>
                <a:srgbClr val="434343"/>
              </a:buClr>
              <a:buSzPts val="1200"/>
              <a:buNone/>
            </a:pPr>
            <a:r>
              <a:rPr lang="en" sz="2400" b="1" dirty="0" err="1" smtClean="0">
                <a:solidFill>
                  <a:srgbClr val="434343"/>
                </a:solidFill>
              </a:rPr>
              <a:t>Asas</a:t>
            </a:r>
            <a:r>
              <a:rPr lang="en" sz="2400" b="1" dirty="0" smtClean="0">
                <a:solidFill>
                  <a:srgbClr val="434343"/>
                </a:solidFill>
              </a:rPr>
              <a:t> </a:t>
            </a:r>
            <a:r>
              <a:rPr lang="en" sz="2400" b="1" dirty="0">
                <a:solidFill>
                  <a:srgbClr val="434343"/>
                </a:solidFill>
              </a:rPr>
              <a:t>perkembangan </a:t>
            </a:r>
            <a:r>
              <a:rPr lang="en" sz="2400" dirty="0">
                <a:solidFill>
                  <a:srgbClr val="434343"/>
                </a:solidFill>
              </a:rPr>
              <a:t>dimaksudkan sbg keutuhan suatu proses ketika bagian yg lebih awal menentukan bagian - bagian berikutnya dan secara bersama-sama menciptakan arti keseluruhan. Alur dalam novel atau drama adalah contoh yang tepat. </a:t>
            </a:r>
            <a:endParaRPr lang="en-US" sz="2400" dirty="0" smtClean="0">
              <a:solidFill>
                <a:srgbClr val="434343"/>
              </a:solidFill>
            </a:endParaRPr>
          </a:p>
          <a:p>
            <a:pPr marL="114300" indent="0">
              <a:buClr>
                <a:srgbClr val="434343"/>
              </a:buClr>
              <a:buSzPts val="1200"/>
              <a:buNone/>
            </a:pPr>
            <a:endParaRPr lang="en" sz="2400" dirty="0">
              <a:solidFill>
                <a:srgbClr val="434343"/>
              </a:solidFill>
            </a:endParaRPr>
          </a:p>
          <a:p>
            <a:pPr marL="114300" indent="0">
              <a:buClr>
                <a:srgbClr val="434343"/>
              </a:buClr>
              <a:buSzPts val="1200"/>
              <a:buNone/>
            </a:pPr>
            <a:r>
              <a:rPr lang="en" sz="2400" b="1" dirty="0">
                <a:solidFill>
                  <a:srgbClr val="434343"/>
                </a:solidFill>
              </a:rPr>
              <a:t>Asas tata jenjang</a:t>
            </a:r>
            <a:r>
              <a:rPr lang="en" sz="2400" dirty="0">
                <a:solidFill>
                  <a:srgbClr val="434343"/>
                </a:solidFill>
              </a:rPr>
              <a:t> adalah pembedaan peran antara tiap unsur, unsur satu dibuat lebih penting ketimbang unsur lain. Dalam sinetron, contohnya, terdapat peran utama, peran pembantu, maupun figuran. Dalam lukisan, misalnya, terdapat objek pokok, objek pendukung, dan latar belakang. Jika semua unsur dibuat sama persis, suatu karya seni akan terasa datar.</a:t>
            </a:r>
          </a:p>
          <a:p>
            <a:endParaRPr lang="en-US" sz="1200" dirty="0"/>
          </a:p>
        </p:txBody>
      </p:sp>
    </p:spTree>
    <p:extLst>
      <p:ext uri="{BB962C8B-B14F-4D97-AF65-F5344CB8AC3E}">
        <p14:creationId xmlns:p14="http://schemas.microsoft.com/office/powerpoint/2010/main" val="3694088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Shape 68"/>
          <p:cNvSpPr txBox="1">
            <a:spLocks noGrp="1"/>
          </p:cNvSpPr>
          <p:nvPr>
            <p:ph type="body" idx="1"/>
          </p:nvPr>
        </p:nvSpPr>
        <p:spPr>
          <a:xfrm>
            <a:off x="685800" y="1047750"/>
            <a:ext cx="5486400" cy="2971800"/>
          </a:xfrm>
        </p:spPr>
        <p:txBody>
          <a:bodyPr>
            <a:noAutofit/>
          </a:bodyPr>
          <a:lstStyle/>
          <a:p>
            <a:pPr marL="0" indent="0">
              <a:buNone/>
            </a:pPr>
            <a:r>
              <a:rPr lang="en-US" sz="2800" dirty="0" err="1" smtClean="0"/>
              <a:t>Aksiologi</a:t>
            </a:r>
            <a:r>
              <a:rPr lang="en-US" sz="2800" dirty="0" smtClean="0"/>
              <a:t> </a:t>
            </a:r>
            <a:r>
              <a:rPr lang="en-US" sz="2800" dirty="0" err="1" smtClean="0"/>
              <a:t>berasal dari </a:t>
            </a:r>
            <a:r>
              <a:rPr lang="en-US" sz="2800" dirty="0"/>
              <a:t>B</a:t>
            </a:r>
            <a:r>
              <a:rPr lang="en" sz="2800" dirty="0" err="1" smtClean="0"/>
              <a:t>ahasa</a:t>
            </a:r>
            <a:r>
              <a:rPr lang="en" sz="2800" dirty="0" smtClean="0"/>
              <a:t> </a:t>
            </a:r>
            <a:r>
              <a:rPr lang="en-US" sz="2800" dirty="0"/>
              <a:t>Y</a:t>
            </a:r>
            <a:r>
              <a:rPr lang="en" sz="2800" dirty="0" err="1" smtClean="0"/>
              <a:t>unani</a:t>
            </a:r>
            <a:r>
              <a:rPr lang="en-US" sz="2800" dirty="0"/>
              <a:t>,</a:t>
            </a:r>
            <a:r>
              <a:rPr lang="en" sz="2800" dirty="0" smtClean="0"/>
              <a:t> </a:t>
            </a:r>
            <a:r>
              <a:rPr lang="en" sz="2800" i="1" dirty="0" err="1" smtClean="0"/>
              <a:t>axios</a:t>
            </a:r>
            <a:r>
              <a:rPr lang="en-US" sz="2800" dirty="0" smtClean="0"/>
              <a:t>,</a:t>
            </a:r>
            <a:r>
              <a:rPr lang="en" sz="2800" dirty="0" smtClean="0"/>
              <a:t> </a:t>
            </a:r>
            <a:r>
              <a:rPr lang="en-US" sz="2800" dirty="0" smtClean="0"/>
              <a:t>yang </a:t>
            </a:r>
            <a:r>
              <a:rPr lang="en" sz="2800" dirty="0" err="1" smtClean="0"/>
              <a:t>berarti</a:t>
            </a:r>
            <a:r>
              <a:rPr lang="en" sz="2800" dirty="0" smtClean="0"/>
              <a:t> </a:t>
            </a:r>
            <a:r>
              <a:rPr lang="en" sz="2800" b="1" dirty="0" err="1" smtClean="0"/>
              <a:t>nilai</a:t>
            </a:r>
            <a:endParaRPr lang="en" sz="2800" b="1" dirty="0" smtClean="0"/>
          </a:p>
          <a:p>
            <a:pPr marL="0" indent="0">
              <a:buNone/>
            </a:pPr>
            <a:endParaRPr lang="en-US" sz="2800" dirty="0" smtClean="0"/>
          </a:p>
          <a:p>
            <a:pPr marL="0" indent="0">
              <a:buNone/>
            </a:pPr>
            <a:r>
              <a:rPr lang="en" sz="2800" dirty="0" err="1" smtClean="0"/>
              <a:t>Dalam</a:t>
            </a:r>
            <a:r>
              <a:rPr lang="en" sz="2800" dirty="0" smtClean="0"/>
              <a:t> </a:t>
            </a:r>
            <a:r>
              <a:rPr lang="en" sz="2800" dirty="0" err="1" smtClean="0"/>
              <a:t>telaah</a:t>
            </a:r>
            <a:r>
              <a:rPr lang="en" sz="2800" dirty="0" smtClean="0"/>
              <a:t> </a:t>
            </a:r>
            <a:r>
              <a:rPr lang="en" sz="2800" dirty="0" err="1" smtClean="0"/>
              <a:t>filsafat</a:t>
            </a:r>
            <a:r>
              <a:rPr lang="en" sz="2800" dirty="0" smtClean="0"/>
              <a:t>, </a:t>
            </a:r>
            <a:r>
              <a:rPr lang="en" sz="2800" dirty="0" err="1" smtClean="0"/>
              <a:t>kajian</a:t>
            </a:r>
            <a:r>
              <a:rPr lang="en" sz="2800" dirty="0" smtClean="0"/>
              <a:t> </a:t>
            </a:r>
            <a:r>
              <a:rPr lang="en" sz="2800" dirty="0" err="1" smtClean="0"/>
              <a:t>tentang</a:t>
            </a:r>
            <a:r>
              <a:rPr lang="en" sz="2800" dirty="0" smtClean="0"/>
              <a:t> </a:t>
            </a:r>
            <a:r>
              <a:rPr lang="en" sz="2800" dirty="0" err="1" smtClean="0"/>
              <a:t>nilai</a:t>
            </a:r>
            <a:r>
              <a:rPr lang="en" sz="2800" dirty="0" smtClean="0"/>
              <a:t> </a:t>
            </a:r>
            <a:r>
              <a:rPr lang="en" sz="2800" i="1" dirty="0" smtClean="0"/>
              <a:t>(value)</a:t>
            </a:r>
            <a:r>
              <a:rPr lang="en-US" sz="2800" dirty="0"/>
              <a:t>, </a:t>
            </a:r>
            <a:r>
              <a:rPr lang="en" sz="2800" dirty="0" err="1" smtClean="0"/>
              <a:t>baik</a:t>
            </a:r>
            <a:r>
              <a:rPr lang="en" sz="2800" dirty="0" smtClean="0"/>
              <a:t> </a:t>
            </a:r>
            <a:r>
              <a:rPr lang="en" sz="2800" dirty="0" err="1" smtClean="0"/>
              <a:t>etis</a:t>
            </a:r>
            <a:r>
              <a:rPr lang="en" sz="2800" dirty="0" smtClean="0"/>
              <a:t> </a:t>
            </a:r>
            <a:r>
              <a:rPr lang="en" sz="2800" dirty="0" err="1" smtClean="0"/>
              <a:t>maupun</a:t>
            </a:r>
            <a:r>
              <a:rPr lang="en" sz="2800" dirty="0" smtClean="0"/>
              <a:t> </a:t>
            </a:r>
            <a:r>
              <a:rPr lang="en" sz="2800" dirty="0" err="1" smtClean="0"/>
              <a:t>estetis</a:t>
            </a:r>
            <a:r>
              <a:rPr lang="en" sz="2800" dirty="0" smtClean="0"/>
              <a:t>.</a:t>
            </a:r>
            <a:endParaRPr lang="en"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33775" y="133350"/>
            <a:ext cx="6390450" cy="626100"/>
          </a:xfrm>
        </p:spPr>
        <p:txBody>
          <a:bodyPr>
            <a:normAutofit fontScale="90000"/>
          </a:bodyPr>
          <a:lstStyle/>
          <a:p>
            <a:r>
              <a:rPr lang="en" b="1" dirty="0" smtClean="0">
                <a:solidFill>
                  <a:srgbClr val="FFC000"/>
                </a:solidFill>
                <a:latin typeface="+mn-lt"/>
              </a:rPr>
              <a:t>Golden</a:t>
            </a:r>
            <a:r>
              <a:rPr lang="en" b="1" dirty="0" smtClean="0">
                <a:latin typeface="+mn-lt"/>
              </a:rPr>
              <a:t> </a:t>
            </a:r>
            <a:r>
              <a:rPr lang="en" b="1" dirty="0" smtClean="0">
                <a:solidFill>
                  <a:schemeClr val="accent6"/>
                </a:solidFill>
                <a:latin typeface="+mn-lt"/>
              </a:rPr>
              <a:t>Section</a:t>
            </a:r>
            <a:endParaRPr lang="en" b="1" dirty="0">
              <a:solidFill>
                <a:schemeClr val="accent6"/>
              </a:solidFill>
              <a:latin typeface="+mn-lt"/>
            </a:endParaRPr>
          </a:p>
        </p:txBody>
      </p:sp>
      <p:sp>
        <p:nvSpPr>
          <p:cNvPr id="160" name="Shape 160"/>
          <p:cNvSpPr txBox="1">
            <a:spLocks noGrp="1"/>
          </p:cNvSpPr>
          <p:nvPr>
            <p:ph type="body" idx="1"/>
          </p:nvPr>
        </p:nvSpPr>
        <p:spPr>
          <a:xfrm>
            <a:off x="233775" y="666750"/>
            <a:ext cx="6390450" cy="4028287"/>
          </a:xfrm>
        </p:spPr>
        <p:txBody>
          <a:bodyPr>
            <a:normAutofit/>
          </a:bodyPr>
          <a:lstStyle/>
          <a:p>
            <a:pPr marL="0" indent="0">
              <a:buNone/>
            </a:pPr>
            <a:r>
              <a:rPr lang="en" dirty="0" err="1" smtClean="0"/>
              <a:t>perbandingan</a:t>
            </a:r>
            <a:r>
              <a:rPr lang="en" dirty="0" smtClean="0"/>
              <a:t> (</a:t>
            </a:r>
            <a:r>
              <a:rPr lang="en" dirty="0" err="1" smtClean="0"/>
              <a:t>rasio</a:t>
            </a:r>
            <a:r>
              <a:rPr lang="en" dirty="0" smtClean="0"/>
              <a:t>) </a:t>
            </a:r>
            <a:r>
              <a:rPr lang="en" dirty="0" err="1" smtClean="0"/>
              <a:t>dlm</a:t>
            </a:r>
            <a:r>
              <a:rPr lang="en" dirty="0" smtClean="0"/>
              <a:t> </a:t>
            </a:r>
            <a:r>
              <a:rPr lang="en" dirty="0" err="1" smtClean="0"/>
              <a:t>sebuah</a:t>
            </a:r>
            <a:r>
              <a:rPr lang="en" dirty="0" smtClean="0"/>
              <a:t> </a:t>
            </a:r>
            <a:r>
              <a:rPr lang="en" dirty="0" err="1" smtClean="0"/>
              <a:t>garis</a:t>
            </a:r>
            <a:r>
              <a:rPr lang="en" dirty="0" smtClean="0"/>
              <a:t> </a:t>
            </a:r>
            <a:r>
              <a:rPr lang="en" dirty="0" err="1" smtClean="0"/>
              <a:t>dgn</a:t>
            </a:r>
            <a:r>
              <a:rPr lang="en" dirty="0" smtClean="0"/>
              <a:t> </a:t>
            </a:r>
            <a:r>
              <a:rPr lang="en" dirty="0" err="1" smtClean="0"/>
              <a:t>rumus</a:t>
            </a:r>
            <a:r>
              <a:rPr lang="en-US" dirty="0" err="1"/>
              <a:t>, di mana</a:t>
            </a:r>
            <a:r>
              <a:rPr lang="en" dirty="0" smtClean="0"/>
              <a:t> a </a:t>
            </a:r>
            <a:r>
              <a:rPr lang="en" dirty="0" err="1" smtClean="0"/>
              <a:t>ditambah</a:t>
            </a:r>
            <a:r>
              <a:rPr lang="en" dirty="0" smtClean="0"/>
              <a:t> b </a:t>
            </a:r>
            <a:r>
              <a:rPr lang="en" dirty="0" err="1" smtClean="0"/>
              <a:t>dibagi</a:t>
            </a:r>
            <a:r>
              <a:rPr lang="en" dirty="0" smtClean="0"/>
              <a:t> a </a:t>
            </a:r>
            <a:r>
              <a:rPr lang="en" dirty="0" err="1" smtClean="0"/>
              <a:t>sebanding</a:t>
            </a:r>
            <a:r>
              <a:rPr lang="en" dirty="0" smtClean="0"/>
              <a:t> </a:t>
            </a:r>
            <a:r>
              <a:rPr lang="en" dirty="0" err="1" smtClean="0"/>
              <a:t>dengan</a:t>
            </a:r>
            <a:r>
              <a:rPr lang="en" dirty="0" smtClean="0"/>
              <a:t> a </a:t>
            </a:r>
            <a:r>
              <a:rPr lang="en" dirty="0" err="1" smtClean="0"/>
              <a:t>dibagi</a:t>
            </a:r>
            <a:r>
              <a:rPr lang="en" dirty="0" smtClean="0"/>
              <a:t> b.</a:t>
            </a:r>
          </a:p>
          <a:p>
            <a:pPr marL="0" indent="0">
              <a:buNone/>
            </a:pPr>
            <a:r>
              <a:rPr lang="en" dirty="0" err="1" smtClean="0"/>
              <a:t>Jumlah</a:t>
            </a:r>
            <a:r>
              <a:rPr lang="en" dirty="0" smtClean="0"/>
              <a:t> </a:t>
            </a:r>
            <a:r>
              <a:rPr lang="en" dirty="0" err="1" smtClean="0"/>
              <a:t>pembagian</a:t>
            </a:r>
            <a:r>
              <a:rPr lang="en" dirty="0" smtClean="0"/>
              <a:t> </a:t>
            </a:r>
            <a:r>
              <a:rPr lang="en" dirty="0" err="1" smtClean="0"/>
              <a:t>tsb</a:t>
            </a:r>
            <a:r>
              <a:rPr lang="en" dirty="0" smtClean="0"/>
              <a:t> </a:t>
            </a:r>
            <a:r>
              <a:rPr lang="en" dirty="0" err="1" smtClean="0"/>
              <a:t>adalah</a:t>
            </a:r>
            <a:r>
              <a:rPr lang="en" dirty="0" smtClean="0"/>
              <a:t> </a:t>
            </a:r>
            <a:r>
              <a:rPr lang="en" i="1" dirty="0" smtClean="0"/>
              <a:t>phi</a:t>
            </a:r>
            <a:r>
              <a:rPr lang="en" dirty="0" smtClean="0"/>
              <a:t> </a:t>
            </a:r>
            <a:r>
              <a:rPr lang="en" dirty="0" err="1" smtClean="0"/>
              <a:t>atau</a:t>
            </a:r>
            <a:r>
              <a:rPr lang="en" dirty="0" smtClean="0"/>
              <a:t> 1,618. Formula </a:t>
            </a:r>
            <a:r>
              <a:rPr lang="en" dirty="0" err="1" smtClean="0"/>
              <a:t>i</a:t>
            </a:r>
            <a:r>
              <a:rPr lang="en-US" dirty="0" err="1" smtClean="0"/>
              <a:t>ni</a:t>
            </a:r>
            <a:r>
              <a:rPr lang="en" dirty="0" smtClean="0"/>
              <a:t> </a:t>
            </a:r>
            <a:r>
              <a:rPr lang="en" dirty="0" err="1" smtClean="0"/>
              <a:t>dikenal</a:t>
            </a:r>
            <a:r>
              <a:rPr lang="en" dirty="0" smtClean="0"/>
              <a:t> </a:t>
            </a:r>
            <a:r>
              <a:rPr lang="en" dirty="0" err="1" smtClean="0"/>
              <a:t>sejak</a:t>
            </a:r>
            <a:r>
              <a:rPr lang="en" dirty="0" smtClean="0"/>
              <a:t> </a:t>
            </a:r>
            <a:r>
              <a:rPr lang="en" dirty="0" err="1" smtClean="0"/>
              <a:t>Yunani</a:t>
            </a:r>
            <a:r>
              <a:rPr lang="en" dirty="0" smtClean="0"/>
              <a:t> </a:t>
            </a:r>
            <a:r>
              <a:rPr lang="en" dirty="0" err="1" smtClean="0"/>
              <a:t>Kuno</a:t>
            </a:r>
            <a:r>
              <a:rPr lang="en" dirty="0" smtClean="0"/>
              <a:t> </a:t>
            </a:r>
            <a:r>
              <a:rPr lang="en" dirty="0" err="1" smtClean="0"/>
              <a:t>dlm</a:t>
            </a:r>
            <a:r>
              <a:rPr lang="en" dirty="0" smtClean="0"/>
              <a:t> </a:t>
            </a:r>
            <a:r>
              <a:rPr lang="en" dirty="0" err="1" smtClean="0"/>
              <a:t>dalil</a:t>
            </a:r>
            <a:r>
              <a:rPr lang="en" dirty="0" smtClean="0"/>
              <a:t> </a:t>
            </a:r>
            <a:r>
              <a:rPr lang="en" dirty="0" err="1" smtClean="0"/>
              <a:t>Euclides</a:t>
            </a:r>
            <a:r>
              <a:rPr lang="en" dirty="0" smtClean="0"/>
              <a:t>. Golden section </a:t>
            </a:r>
            <a:r>
              <a:rPr lang="en" dirty="0" err="1" smtClean="0"/>
              <a:t>dlm</a:t>
            </a:r>
            <a:r>
              <a:rPr lang="en" dirty="0" smtClean="0"/>
              <a:t> </a:t>
            </a:r>
            <a:r>
              <a:rPr lang="en" dirty="0" err="1" smtClean="0"/>
              <a:t>bahasa</a:t>
            </a:r>
            <a:r>
              <a:rPr lang="en" dirty="0" smtClean="0"/>
              <a:t> Latin </a:t>
            </a:r>
            <a:r>
              <a:rPr lang="en" dirty="0" err="1" smtClean="0"/>
              <a:t>disebut</a:t>
            </a:r>
            <a:r>
              <a:rPr lang="en" dirty="0" smtClean="0"/>
              <a:t> </a:t>
            </a:r>
            <a:r>
              <a:rPr lang="en" i="1" dirty="0" err="1" smtClean="0"/>
              <a:t>sectio</a:t>
            </a:r>
            <a:r>
              <a:rPr lang="en" i="1" dirty="0" smtClean="0"/>
              <a:t> </a:t>
            </a:r>
            <a:r>
              <a:rPr lang="en" i="1" dirty="0" err="1" smtClean="0"/>
              <a:t>aurea</a:t>
            </a:r>
            <a:r>
              <a:rPr lang="en" dirty="0" smtClean="0"/>
              <a:t>. </a:t>
            </a:r>
            <a:r>
              <a:rPr lang="en" dirty="0" err="1" smtClean="0"/>
              <a:t>Nama</a:t>
            </a:r>
            <a:r>
              <a:rPr lang="en" dirty="0" smtClean="0"/>
              <a:t> </a:t>
            </a:r>
            <a:r>
              <a:rPr lang="en" dirty="0" err="1" smtClean="0"/>
              <a:t>lainnya</a:t>
            </a:r>
            <a:r>
              <a:rPr lang="en" dirty="0" smtClean="0"/>
              <a:t> </a:t>
            </a:r>
            <a:r>
              <a:rPr lang="en" dirty="0" err="1" smtClean="0"/>
              <a:t>adalah</a:t>
            </a:r>
            <a:r>
              <a:rPr lang="en" dirty="0" smtClean="0"/>
              <a:t> </a:t>
            </a:r>
            <a:r>
              <a:rPr lang="en" i="1" dirty="0" smtClean="0"/>
              <a:t>golden ratio</a:t>
            </a:r>
            <a:r>
              <a:rPr lang="en" dirty="0" smtClean="0"/>
              <a:t>, </a:t>
            </a:r>
            <a:r>
              <a:rPr lang="en" i="1" dirty="0" smtClean="0"/>
              <a:t>golden mean</a:t>
            </a:r>
            <a:r>
              <a:rPr lang="en" dirty="0" smtClean="0"/>
              <a:t>, </a:t>
            </a:r>
            <a:r>
              <a:rPr lang="en" i="1" dirty="0" smtClean="0"/>
              <a:t>divine section</a:t>
            </a:r>
            <a:r>
              <a:rPr lang="en" dirty="0" smtClean="0"/>
              <a:t>, </a:t>
            </a:r>
            <a:r>
              <a:rPr lang="en" i="1" dirty="0" smtClean="0"/>
              <a:t>golden proportion</a:t>
            </a:r>
            <a:r>
              <a:rPr lang="en" dirty="0" smtClean="0"/>
              <a:t>, </a:t>
            </a:r>
            <a:r>
              <a:rPr lang="en" i="1" dirty="0" smtClean="0"/>
              <a:t>golden cut</a:t>
            </a:r>
            <a:r>
              <a:rPr lang="en" dirty="0" smtClean="0"/>
              <a:t>, </a:t>
            </a:r>
            <a:r>
              <a:rPr lang="en" i="1" dirty="0" smtClean="0"/>
              <a:t>extreme</a:t>
            </a:r>
            <a:r>
              <a:rPr lang="en" dirty="0" smtClean="0"/>
              <a:t> and </a:t>
            </a:r>
            <a:r>
              <a:rPr lang="en" i="1" dirty="0" smtClean="0"/>
              <a:t>mean ration</a:t>
            </a:r>
            <a:r>
              <a:rPr lang="en" dirty="0" smtClean="0"/>
              <a:t>, </a:t>
            </a:r>
            <a:r>
              <a:rPr lang="en" i="1" dirty="0" smtClean="0"/>
              <a:t>golden n</a:t>
            </a:r>
            <a:r>
              <a:rPr lang="en-US" i="1" dirty="0" smtClean="0"/>
              <a:t>u</a:t>
            </a:r>
            <a:r>
              <a:rPr lang="en" i="1" dirty="0" err="1" smtClean="0"/>
              <a:t>mber</a:t>
            </a:r>
            <a:r>
              <a:rPr lang="en" dirty="0" smtClean="0"/>
              <a:t>, </a:t>
            </a:r>
            <a:r>
              <a:rPr lang="en" dirty="0" err="1" smtClean="0"/>
              <a:t>perbandingan</a:t>
            </a:r>
            <a:r>
              <a:rPr lang="en" dirty="0" smtClean="0"/>
              <a:t> </a:t>
            </a:r>
            <a:r>
              <a:rPr lang="en" dirty="0" err="1" smtClean="0"/>
              <a:t>keem</a:t>
            </a:r>
            <a:r>
              <a:rPr lang="en-US" dirty="0" smtClean="0"/>
              <a:t>a</a:t>
            </a:r>
            <a:r>
              <a:rPr lang="en" dirty="0" smtClean="0"/>
              <a:t>san, </a:t>
            </a:r>
            <a:r>
              <a:rPr lang="en" dirty="0" err="1" smtClean="0"/>
              <a:t>perbandingan</a:t>
            </a:r>
            <a:r>
              <a:rPr lang="en" dirty="0" smtClean="0"/>
              <a:t> </a:t>
            </a:r>
            <a:r>
              <a:rPr lang="en" dirty="0" err="1" smtClean="0"/>
              <a:t>agung</a:t>
            </a:r>
            <a:r>
              <a:rPr lang="en" dirty="0" smtClean="0"/>
              <a:t>, </a:t>
            </a:r>
            <a:r>
              <a:rPr lang="en" dirty="0" err="1" smtClean="0"/>
              <a:t>atau</a:t>
            </a:r>
            <a:r>
              <a:rPr lang="en" dirty="0" smtClean="0"/>
              <a:t> </a:t>
            </a:r>
            <a:r>
              <a:rPr lang="en" dirty="0" err="1" smtClean="0"/>
              <a:t>proporsi</a:t>
            </a:r>
            <a:r>
              <a:rPr lang="en" dirty="0" smtClean="0"/>
              <a:t> </a:t>
            </a:r>
            <a:r>
              <a:rPr lang="en" dirty="0" err="1" smtClean="0"/>
              <a:t>agung</a:t>
            </a:r>
            <a:r>
              <a:rPr lang="en" dirty="0" smtClean="0"/>
              <a:t>.</a:t>
            </a:r>
          </a:p>
          <a:p>
            <a:endParaRPr lang="en" dirty="0"/>
          </a:p>
        </p:txBody>
      </p:sp>
      <p:pic>
        <p:nvPicPr>
          <p:cNvPr id="161" name="Shape 161"/>
          <p:cNvPicPr preferRelativeResize="0"/>
          <p:nvPr/>
        </p:nvPicPr>
        <p:blipFill>
          <a:blip r:embed="rId3">
            <a:alphaModFix/>
          </a:blip>
          <a:stretch>
            <a:fillRect/>
          </a:stretch>
        </p:blipFill>
        <p:spPr>
          <a:xfrm>
            <a:off x="309975" y="3797992"/>
            <a:ext cx="2128425" cy="1128640"/>
          </a:xfrm>
          <a:prstGeom prst="rect">
            <a:avLst/>
          </a:prstGeom>
          <a:noFill/>
          <a:ln>
            <a:noFill/>
          </a:ln>
        </p:spPr>
      </p:pic>
      <p:pic>
        <p:nvPicPr>
          <p:cNvPr id="162" name="Shape 162"/>
          <p:cNvPicPr preferRelativeResize="0"/>
          <p:nvPr/>
        </p:nvPicPr>
        <p:blipFill>
          <a:blip r:embed="rId4">
            <a:alphaModFix/>
          </a:blip>
          <a:stretch>
            <a:fillRect/>
          </a:stretch>
        </p:blipFill>
        <p:spPr>
          <a:xfrm>
            <a:off x="4648200" y="3735290"/>
            <a:ext cx="1708526" cy="111425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67640" y="1504950"/>
            <a:ext cx="3902403" cy="609600"/>
          </a:xfrm>
          <a:prstGeom prst="rect">
            <a:avLst/>
          </a:prstGeom>
        </p:spPr>
        <p:txBody>
          <a:bodyPr vert="horz" wrap="square" lIns="68569" tIns="68569" rIns="68569" bIns="68569" rtlCol="0" anchor="t" anchorCtr="0">
            <a:noAutofit/>
          </a:bodyPr>
          <a:lstStyle/>
          <a:p>
            <a:r>
              <a:rPr lang="en" sz="3200" dirty="0" err="1">
                <a:solidFill>
                  <a:schemeClr val="accent1"/>
                </a:solidFill>
              </a:rPr>
              <a:t>Contoh</a:t>
            </a:r>
            <a:r>
              <a:rPr lang="en" sz="3200" dirty="0">
                <a:solidFill>
                  <a:schemeClr val="accent1"/>
                </a:solidFill>
              </a:rPr>
              <a:t> </a:t>
            </a:r>
            <a:r>
              <a:rPr lang="en" sz="3200" i="1" dirty="0" smtClean="0">
                <a:solidFill>
                  <a:schemeClr val="accent1"/>
                </a:solidFill>
              </a:rPr>
              <a:t>golden </a:t>
            </a:r>
            <a:r>
              <a:rPr lang="en" sz="3200" i="1" dirty="0">
                <a:solidFill>
                  <a:schemeClr val="accent1"/>
                </a:solidFill>
              </a:rPr>
              <a:t>section</a:t>
            </a:r>
          </a:p>
        </p:txBody>
      </p:sp>
      <p:pic>
        <p:nvPicPr>
          <p:cNvPr id="169" name="Shape 169"/>
          <p:cNvPicPr preferRelativeResize="0"/>
          <p:nvPr/>
        </p:nvPicPr>
        <p:blipFill>
          <a:blip r:embed="rId3">
            <a:alphaModFix/>
          </a:blip>
          <a:stretch>
            <a:fillRect/>
          </a:stretch>
        </p:blipFill>
        <p:spPr>
          <a:xfrm>
            <a:off x="4070043" y="0"/>
            <a:ext cx="2787957" cy="2206666"/>
          </a:xfrm>
          <a:prstGeom prst="rect">
            <a:avLst/>
          </a:prstGeom>
          <a:noFill/>
          <a:ln>
            <a:noFill/>
          </a:ln>
        </p:spPr>
      </p:pic>
      <p:pic>
        <p:nvPicPr>
          <p:cNvPr id="170" name="Shape 17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0" y="2225716"/>
            <a:ext cx="5358447" cy="2936834"/>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prstGeom prst="rect">
            <a:avLst/>
          </a:prstGeom>
        </p:spPr>
        <p:txBody>
          <a:bodyPr vert="horz" wrap="square" lIns="68569" tIns="68569" rIns="68569" bIns="68569" rtlCol="0" anchor="t" anchorCtr="0">
            <a:noAutofit/>
          </a:bodyPr>
          <a:lstStyle/>
          <a:p>
            <a:pPr>
              <a:buNone/>
            </a:pPr>
            <a:endParaRPr/>
          </a:p>
        </p:txBody>
      </p:sp>
      <p:pic>
        <p:nvPicPr>
          <p:cNvPr id="176" name="Shape 176"/>
          <p:cNvPicPr preferRelativeResize="0"/>
          <p:nvPr/>
        </p:nvPicPr>
        <p:blipFill>
          <a:blip r:embed="rId3">
            <a:alphaModFix/>
          </a:blip>
          <a:stretch>
            <a:fillRect/>
          </a:stretch>
        </p:blipFill>
        <p:spPr>
          <a:xfrm>
            <a:off x="972788" y="1046551"/>
            <a:ext cx="1428750" cy="3050381"/>
          </a:xfrm>
          <a:prstGeom prst="rect">
            <a:avLst/>
          </a:prstGeom>
          <a:noFill/>
          <a:ln>
            <a:noFill/>
          </a:ln>
        </p:spPr>
      </p:pic>
      <p:pic>
        <p:nvPicPr>
          <p:cNvPr id="177" name="Shape 177"/>
          <p:cNvPicPr preferRelativeResize="0"/>
          <p:nvPr/>
        </p:nvPicPr>
        <p:blipFill>
          <a:blip r:embed="rId4">
            <a:alphaModFix/>
          </a:blip>
          <a:stretch>
            <a:fillRect/>
          </a:stretch>
        </p:blipFill>
        <p:spPr>
          <a:xfrm>
            <a:off x="2644500" y="1876979"/>
            <a:ext cx="3214688" cy="157876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31000" y="4500563"/>
            <a:ext cx="3183956" cy="2600962"/>
          </a:xfrm>
          <a:prstGeom prst="rect">
            <a:avLst/>
          </a:prstGeom>
          <a:noFill/>
          <a:ln>
            <a:noFill/>
          </a:ln>
        </p:spPr>
      </p:pic>
      <p:pic>
        <p:nvPicPr>
          <p:cNvPr id="183" name="Shape 18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487687" y="1452769"/>
            <a:ext cx="3009658" cy="1739958"/>
          </a:xfrm>
          <a:prstGeom prst="rect">
            <a:avLst/>
          </a:prstGeom>
          <a:noFill/>
          <a:ln>
            <a:noFill/>
          </a:ln>
        </p:spPr>
      </p:pic>
      <p:pic>
        <p:nvPicPr>
          <p:cNvPr id="184" name="Shape 184"/>
          <p:cNvPicPr preferRelativeResize="0"/>
          <p:nvPr/>
        </p:nvPicPr>
        <p:blipFill>
          <a:blip r:embed="rId5">
            <a:alphaModFix/>
          </a:blip>
          <a:stretch>
            <a:fillRect/>
          </a:stretch>
        </p:blipFill>
        <p:spPr>
          <a:xfrm>
            <a:off x="282282" y="1452760"/>
            <a:ext cx="3074324" cy="189391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646536" y="1255631"/>
            <a:ext cx="2880283" cy="2510343"/>
          </a:xfrm>
          <a:prstGeom prst="rect">
            <a:avLst/>
          </a:prstGeom>
          <a:noFill/>
          <a:ln>
            <a:noFill/>
          </a:ln>
        </p:spPr>
      </p:pic>
      <p:pic>
        <p:nvPicPr>
          <p:cNvPr id="190" name="Shape 19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87075" y="1517682"/>
            <a:ext cx="2493000" cy="1871944"/>
          </a:xfrm>
          <a:prstGeom prst="rect">
            <a:avLst/>
          </a:prstGeom>
          <a:noFill/>
          <a:ln>
            <a:noFill/>
          </a:ln>
        </p:spPr>
      </p:pic>
      <p:sp>
        <p:nvSpPr>
          <p:cNvPr id="191" name="Shape 191"/>
          <p:cNvSpPr txBox="1"/>
          <p:nvPr/>
        </p:nvSpPr>
        <p:spPr>
          <a:xfrm>
            <a:off x="757041" y="3389625"/>
            <a:ext cx="2493000" cy="498600"/>
          </a:xfrm>
          <a:prstGeom prst="rect">
            <a:avLst/>
          </a:prstGeom>
          <a:noFill/>
          <a:ln>
            <a:noFill/>
          </a:ln>
        </p:spPr>
        <p:txBody>
          <a:bodyPr wrap="square" lIns="68569" tIns="68569" rIns="68569" bIns="68569" anchor="t" anchorCtr="0">
            <a:noAutofit/>
          </a:bodyPr>
          <a:lstStyle/>
          <a:p>
            <a:pPr algn="ctr"/>
            <a:r>
              <a:rPr lang="en" sz="1050"/>
              <a:t>Golden section pada Bathers at Asnieres karya Georgie Seurat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5400000">
            <a:off x="239757" y="1328212"/>
            <a:ext cx="3260138" cy="2657176"/>
          </a:xfrm>
          <a:prstGeom prst="rect">
            <a:avLst/>
          </a:prstGeom>
          <a:noFill/>
          <a:ln>
            <a:noFill/>
          </a:ln>
        </p:spPr>
      </p:pic>
      <p:pic>
        <p:nvPicPr>
          <p:cNvPr id="197" name="Shape 197"/>
          <p:cNvPicPr preferRelativeResize="0"/>
          <p:nvPr/>
        </p:nvPicPr>
        <p:blipFill>
          <a:blip r:embed="rId4">
            <a:alphaModFix/>
          </a:blip>
          <a:stretch>
            <a:fillRect/>
          </a:stretch>
        </p:blipFill>
        <p:spPr>
          <a:xfrm>
            <a:off x="3572382" y="1090088"/>
            <a:ext cx="2089481" cy="247492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prstGeom prst="rect">
            <a:avLst/>
          </a:prstGeom>
        </p:spPr>
        <p:txBody>
          <a:bodyPr vert="horz" wrap="square" lIns="68569" tIns="68569" rIns="68569" bIns="68569" rtlCol="0" anchor="t" anchorCtr="0">
            <a:noAutofit/>
          </a:bodyPr>
          <a:lstStyle/>
          <a:p>
            <a:pPr>
              <a:buNone/>
            </a:pPr>
            <a:endParaRPr/>
          </a:p>
        </p:txBody>
      </p:sp>
      <p:pic>
        <p:nvPicPr>
          <p:cNvPr id="203" name="Shape 20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5400000">
            <a:off x="2088789" y="313341"/>
            <a:ext cx="2680424" cy="451682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33775" y="209550"/>
            <a:ext cx="6390450" cy="807900"/>
          </a:xfrm>
        </p:spPr>
        <p:txBody>
          <a:bodyPr>
            <a:normAutofit/>
          </a:bodyPr>
          <a:lstStyle/>
          <a:p>
            <a:r>
              <a:rPr lang="en" b="1" smtClean="0">
                <a:latin typeface="+mn-lt"/>
              </a:rPr>
              <a:t>Deret</a:t>
            </a:r>
            <a:r>
              <a:rPr lang="en" b="1" dirty="0" smtClean="0">
                <a:latin typeface="+mn-lt"/>
              </a:rPr>
              <a:t> Fibonacci</a:t>
            </a:r>
            <a:endParaRPr lang="en" b="1" dirty="0">
              <a:latin typeface="+mn-lt"/>
            </a:endParaRPr>
          </a:p>
        </p:txBody>
      </p:sp>
      <p:sp>
        <p:nvSpPr>
          <p:cNvPr id="209" name="Shape 209"/>
          <p:cNvSpPr txBox="1">
            <a:spLocks noGrp="1"/>
          </p:cNvSpPr>
          <p:nvPr>
            <p:ph type="body" idx="1"/>
          </p:nvPr>
        </p:nvSpPr>
        <p:spPr>
          <a:xfrm>
            <a:off x="233775" y="742950"/>
            <a:ext cx="6390450" cy="4267200"/>
          </a:xfrm>
        </p:spPr>
        <p:txBody>
          <a:bodyPr>
            <a:normAutofit fontScale="92500" lnSpcReduction="10000"/>
          </a:bodyPr>
          <a:lstStyle/>
          <a:p>
            <a:pPr marL="0" indent="0">
              <a:buNone/>
            </a:pPr>
            <a:r>
              <a:rPr lang="en" dirty="0" smtClean="0"/>
              <a:t>Golden section </a:t>
            </a:r>
            <a:r>
              <a:rPr lang="en" dirty="0" err="1" smtClean="0"/>
              <a:t>dikembangkan</a:t>
            </a:r>
            <a:r>
              <a:rPr lang="en" dirty="0" smtClean="0"/>
              <a:t> </a:t>
            </a:r>
            <a:r>
              <a:rPr lang="en" dirty="0" err="1" smtClean="0"/>
              <a:t>oleh</a:t>
            </a:r>
            <a:r>
              <a:rPr lang="en" dirty="0" smtClean="0"/>
              <a:t> Leonardo Pisano </a:t>
            </a:r>
            <a:r>
              <a:rPr lang="en" dirty="0" err="1" smtClean="0"/>
              <a:t>yg</a:t>
            </a:r>
            <a:r>
              <a:rPr lang="en" dirty="0" smtClean="0"/>
              <a:t> </a:t>
            </a:r>
            <a:r>
              <a:rPr lang="en" dirty="0" err="1" smtClean="0"/>
              <a:t>lebih</a:t>
            </a:r>
            <a:r>
              <a:rPr lang="en" dirty="0" smtClean="0"/>
              <a:t> </a:t>
            </a:r>
            <a:r>
              <a:rPr lang="en" dirty="0" err="1" smtClean="0"/>
              <a:t>dikenal</a:t>
            </a:r>
            <a:r>
              <a:rPr lang="en" dirty="0" smtClean="0"/>
              <a:t> </a:t>
            </a:r>
            <a:r>
              <a:rPr lang="en" dirty="0" err="1" smtClean="0"/>
              <a:t>dgn</a:t>
            </a:r>
            <a:r>
              <a:rPr lang="en" dirty="0" smtClean="0"/>
              <a:t> </a:t>
            </a:r>
            <a:r>
              <a:rPr lang="en" dirty="0" err="1" smtClean="0"/>
              <a:t>fibonacci</a:t>
            </a:r>
            <a:r>
              <a:rPr lang="en" dirty="0" smtClean="0"/>
              <a:t>. </a:t>
            </a:r>
            <a:r>
              <a:rPr lang="en" dirty="0" err="1" smtClean="0"/>
              <a:t>Rumusannya</a:t>
            </a:r>
            <a:r>
              <a:rPr lang="en" dirty="0" smtClean="0"/>
              <a:t> </a:t>
            </a:r>
            <a:r>
              <a:rPr lang="en" dirty="0" err="1" smtClean="0"/>
              <a:t>disebut</a:t>
            </a:r>
            <a:r>
              <a:rPr lang="en" dirty="0" smtClean="0"/>
              <a:t> </a:t>
            </a:r>
            <a:r>
              <a:rPr lang="en" dirty="0" err="1" smtClean="0"/>
              <a:t>deret</a:t>
            </a:r>
            <a:r>
              <a:rPr lang="en" dirty="0" smtClean="0"/>
              <a:t> </a:t>
            </a:r>
            <a:r>
              <a:rPr lang="en" dirty="0" err="1" smtClean="0"/>
              <a:t>fibonacci</a:t>
            </a:r>
            <a:r>
              <a:rPr lang="en" dirty="0" smtClean="0"/>
              <a:t>. </a:t>
            </a:r>
            <a:r>
              <a:rPr lang="en" dirty="0" err="1" smtClean="0"/>
              <a:t>Ia</a:t>
            </a:r>
            <a:r>
              <a:rPr lang="en" dirty="0" smtClean="0"/>
              <a:t> </a:t>
            </a:r>
            <a:r>
              <a:rPr lang="en" dirty="0" err="1" smtClean="0"/>
              <a:t>membuat</a:t>
            </a:r>
            <a:r>
              <a:rPr lang="en" dirty="0" smtClean="0"/>
              <a:t> </a:t>
            </a:r>
            <a:r>
              <a:rPr lang="en" dirty="0" err="1" smtClean="0"/>
              <a:t>deret</a:t>
            </a:r>
            <a:r>
              <a:rPr lang="en" dirty="0" smtClean="0"/>
              <a:t> </a:t>
            </a:r>
            <a:r>
              <a:rPr lang="en" dirty="0" err="1" smtClean="0"/>
              <a:t>angka</a:t>
            </a:r>
            <a:r>
              <a:rPr lang="en" dirty="0" smtClean="0"/>
              <a:t> </a:t>
            </a:r>
            <a:r>
              <a:rPr lang="en" dirty="0" err="1" smtClean="0"/>
              <a:t>yg</a:t>
            </a:r>
            <a:r>
              <a:rPr lang="en" dirty="0" smtClean="0"/>
              <a:t> </a:t>
            </a:r>
            <a:r>
              <a:rPr lang="en" dirty="0" err="1" smtClean="0"/>
              <a:t>jika</a:t>
            </a:r>
            <a:r>
              <a:rPr lang="en" dirty="0" smtClean="0"/>
              <a:t> </a:t>
            </a:r>
            <a:r>
              <a:rPr lang="en" dirty="0" err="1" smtClean="0"/>
              <a:t>angka</a:t>
            </a:r>
            <a:r>
              <a:rPr lang="en" dirty="0" smtClean="0"/>
              <a:t> </a:t>
            </a:r>
            <a:r>
              <a:rPr lang="en" dirty="0" err="1" smtClean="0"/>
              <a:t>yg</a:t>
            </a:r>
            <a:r>
              <a:rPr lang="en" dirty="0" smtClean="0"/>
              <a:t> </a:t>
            </a:r>
            <a:r>
              <a:rPr lang="en" dirty="0" err="1" smtClean="0"/>
              <a:t>ada</a:t>
            </a:r>
            <a:r>
              <a:rPr lang="en" dirty="0" smtClean="0"/>
              <a:t> di</a:t>
            </a:r>
            <a:r>
              <a:rPr lang="en-US" dirty="0" smtClean="0"/>
              <a:t> </a:t>
            </a:r>
            <a:r>
              <a:rPr lang="en" dirty="0" err="1" smtClean="0"/>
              <a:t>depan</a:t>
            </a:r>
            <a:r>
              <a:rPr lang="en" dirty="0" smtClean="0"/>
              <a:t> </a:t>
            </a:r>
            <a:r>
              <a:rPr lang="en" dirty="0" err="1" smtClean="0"/>
              <a:t>dibagi</a:t>
            </a:r>
            <a:r>
              <a:rPr lang="en" dirty="0" smtClean="0"/>
              <a:t> </a:t>
            </a:r>
            <a:r>
              <a:rPr lang="en" dirty="0" err="1" smtClean="0"/>
              <a:t>dgn</a:t>
            </a:r>
            <a:r>
              <a:rPr lang="en" dirty="0" smtClean="0"/>
              <a:t> </a:t>
            </a:r>
            <a:r>
              <a:rPr lang="en" dirty="0" err="1" smtClean="0"/>
              <a:t>angka</a:t>
            </a:r>
            <a:r>
              <a:rPr lang="en" dirty="0" smtClean="0"/>
              <a:t> </a:t>
            </a:r>
            <a:r>
              <a:rPr lang="en" dirty="0" err="1" smtClean="0"/>
              <a:t>yg</a:t>
            </a:r>
            <a:r>
              <a:rPr lang="en" dirty="0" smtClean="0"/>
              <a:t> </a:t>
            </a:r>
            <a:r>
              <a:rPr lang="en" dirty="0" err="1" smtClean="0"/>
              <a:t>ada</a:t>
            </a:r>
            <a:r>
              <a:rPr lang="en" dirty="0" smtClean="0"/>
              <a:t> </a:t>
            </a:r>
            <a:r>
              <a:rPr lang="en" dirty="0" err="1" smtClean="0"/>
              <a:t>dibelakangnya</a:t>
            </a:r>
            <a:r>
              <a:rPr lang="en" dirty="0" smtClean="0"/>
              <a:t>, </a:t>
            </a:r>
            <a:r>
              <a:rPr lang="en" dirty="0" err="1" smtClean="0"/>
              <a:t>maka</a:t>
            </a:r>
            <a:r>
              <a:rPr lang="en" dirty="0" smtClean="0"/>
              <a:t> </a:t>
            </a:r>
            <a:r>
              <a:rPr lang="en" dirty="0" err="1" smtClean="0"/>
              <a:t>akan</a:t>
            </a:r>
            <a:r>
              <a:rPr lang="en" dirty="0" smtClean="0"/>
              <a:t> </a:t>
            </a:r>
            <a:r>
              <a:rPr lang="en" dirty="0" err="1" smtClean="0"/>
              <a:t>menghasilkan</a:t>
            </a:r>
            <a:r>
              <a:rPr lang="en" dirty="0" smtClean="0"/>
              <a:t> </a:t>
            </a:r>
            <a:r>
              <a:rPr lang="en" dirty="0" err="1" smtClean="0"/>
              <a:t>angka</a:t>
            </a:r>
            <a:r>
              <a:rPr lang="en" dirty="0" smtClean="0"/>
              <a:t> phi 1,618. </a:t>
            </a:r>
            <a:r>
              <a:rPr lang="en" dirty="0" err="1" smtClean="0"/>
              <a:t>Deret</a:t>
            </a:r>
            <a:r>
              <a:rPr lang="en" dirty="0" smtClean="0"/>
              <a:t> </a:t>
            </a:r>
            <a:r>
              <a:rPr lang="en" dirty="0" err="1" smtClean="0"/>
              <a:t>angka</a:t>
            </a:r>
            <a:r>
              <a:rPr lang="en" dirty="0" smtClean="0"/>
              <a:t> </a:t>
            </a:r>
            <a:r>
              <a:rPr lang="en" dirty="0" err="1" smtClean="0"/>
              <a:t>tersebut</a:t>
            </a:r>
            <a:r>
              <a:rPr lang="en" dirty="0" smtClean="0"/>
              <a:t> </a:t>
            </a:r>
            <a:r>
              <a:rPr lang="en" dirty="0" err="1" smtClean="0"/>
              <a:t>adalah</a:t>
            </a:r>
            <a:r>
              <a:rPr lang="en" dirty="0" smtClean="0"/>
              <a:t> 1,1, 2, 3, 5, 8, 13, 21, 34, 55, 89, 144, 233, 377, 610, </a:t>
            </a:r>
            <a:r>
              <a:rPr lang="en" dirty="0" err="1" smtClean="0"/>
              <a:t>dst</a:t>
            </a:r>
            <a:endParaRPr lang="en" dirty="0" smtClean="0"/>
          </a:p>
          <a:p>
            <a:endParaRPr lang="en" dirty="0" smtClean="0"/>
          </a:p>
          <a:p>
            <a:pPr marL="0" indent="0">
              <a:buNone/>
            </a:pPr>
            <a:r>
              <a:rPr lang="en" dirty="0" err="1" smtClean="0"/>
              <a:t>Rumus</a:t>
            </a:r>
            <a:r>
              <a:rPr lang="en" dirty="0" smtClean="0"/>
              <a:t> </a:t>
            </a:r>
            <a:r>
              <a:rPr lang="en" dirty="0" err="1" smtClean="0"/>
              <a:t>tersebut</a:t>
            </a:r>
            <a:r>
              <a:rPr lang="en" dirty="0" smtClean="0"/>
              <a:t> </a:t>
            </a:r>
            <a:r>
              <a:rPr lang="en" dirty="0" err="1" smtClean="0"/>
              <a:t>terinspirasi</a:t>
            </a:r>
            <a:r>
              <a:rPr lang="en" dirty="0" smtClean="0"/>
              <a:t> </a:t>
            </a:r>
            <a:r>
              <a:rPr lang="en" dirty="0" err="1" smtClean="0"/>
              <a:t>dari</a:t>
            </a:r>
            <a:r>
              <a:rPr lang="en" dirty="0" smtClean="0"/>
              <a:t> </a:t>
            </a:r>
            <a:r>
              <a:rPr lang="en" dirty="0" err="1" smtClean="0"/>
              <a:t>perkembang</a:t>
            </a:r>
            <a:r>
              <a:rPr lang="en" dirty="0" smtClean="0"/>
              <a:t> </a:t>
            </a:r>
            <a:r>
              <a:rPr lang="en" dirty="0" err="1" smtClean="0"/>
              <a:t>biakan</a:t>
            </a:r>
            <a:r>
              <a:rPr lang="en" dirty="0" smtClean="0"/>
              <a:t> </a:t>
            </a:r>
            <a:r>
              <a:rPr lang="en" dirty="0" err="1" smtClean="0"/>
              <a:t>kelinci</a:t>
            </a:r>
            <a:r>
              <a:rPr lang="en" dirty="0" smtClean="0"/>
              <a:t>. </a:t>
            </a:r>
            <a:r>
              <a:rPr lang="en" dirty="0" err="1" smtClean="0"/>
              <a:t>Awalnya</a:t>
            </a:r>
            <a:r>
              <a:rPr lang="en" dirty="0" smtClean="0"/>
              <a:t> </a:t>
            </a:r>
            <a:r>
              <a:rPr lang="en" dirty="0" err="1" smtClean="0"/>
              <a:t>terdapat</a:t>
            </a:r>
            <a:r>
              <a:rPr lang="en" dirty="0" smtClean="0"/>
              <a:t> </a:t>
            </a:r>
            <a:r>
              <a:rPr lang="en" dirty="0" err="1" smtClean="0"/>
              <a:t>satu</a:t>
            </a:r>
            <a:r>
              <a:rPr lang="en" dirty="0" smtClean="0"/>
              <a:t> </a:t>
            </a:r>
            <a:r>
              <a:rPr lang="en" dirty="0" err="1" smtClean="0"/>
              <a:t>pasangan</a:t>
            </a:r>
            <a:r>
              <a:rPr lang="en" dirty="0" smtClean="0"/>
              <a:t> </a:t>
            </a:r>
            <a:r>
              <a:rPr lang="en" dirty="0" err="1" smtClean="0"/>
              <a:t>kelinci</a:t>
            </a:r>
            <a:r>
              <a:rPr lang="en" dirty="0" smtClean="0"/>
              <a:t>. </a:t>
            </a:r>
            <a:r>
              <a:rPr lang="en" dirty="0" err="1" smtClean="0"/>
              <a:t>Kemudian</a:t>
            </a:r>
            <a:r>
              <a:rPr lang="en" dirty="0" smtClean="0"/>
              <a:t> </a:t>
            </a:r>
            <a:r>
              <a:rPr lang="en" dirty="0" err="1" smtClean="0"/>
              <a:t>pasangan</a:t>
            </a:r>
            <a:r>
              <a:rPr lang="en" dirty="0" smtClean="0"/>
              <a:t> </a:t>
            </a:r>
            <a:r>
              <a:rPr lang="en" dirty="0" err="1" smtClean="0"/>
              <a:t>itu</a:t>
            </a:r>
            <a:r>
              <a:rPr lang="en" dirty="0" smtClean="0"/>
              <a:t> </a:t>
            </a:r>
            <a:r>
              <a:rPr lang="en" dirty="0" err="1" smtClean="0"/>
              <a:t>melahirkan</a:t>
            </a:r>
            <a:r>
              <a:rPr lang="en" dirty="0" smtClean="0"/>
              <a:t> </a:t>
            </a:r>
            <a:r>
              <a:rPr lang="en" dirty="0" err="1" smtClean="0"/>
              <a:t>sebuah</a:t>
            </a:r>
            <a:r>
              <a:rPr lang="en" dirty="0" smtClean="0"/>
              <a:t> </a:t>
            </a:r>
            <a:r>
              <a:rPr lang="en" dirty="0" err="1" smtClean="0"/>
              <a:t>pasangan</a:t>
            </a:r>
            <a:r>
              <a:rPr lang="en" dirty="0" smtClean="0"/>
              <a:t> </a:t>
            </a:r>
            <a:r>
              <a:rPr lang="en" dirty="0" err="1" smtClean="0"/>
              <a:t>generasi</a:t>
            </a:r>
            <a:r>
              <a:rPr lang="en" dirty="0" smtClean="0"/>
              <a:t> </a:t>
            </a:r>
            <a:r>
              <a:rPr lang="en" dirty="0" err="1" smtClean="0"/>
              <a:t>kedua</a:t>
            </a:r>
            <a:r>
              <a:rPr lang="en" dirty="0" smtClean="0"/>
              <a:t>, </a:t>
            </a:r>
            <a:r>
              <a:rPr lang="en" dirty="0" err="1" smtClean="0"/>
              <a:t>lalu</a:t>
            </a:r>
            <a:r>
              <a:rPr lang="en" dirty="0" smtClean="0"/>
              <a:t> </a:t>
            </a:r>
            <a:r>
              <a:rPr lang="en" dirty="0" err="1" smtClean="0"/>
              <a:t>pasangan</a:t>
            </a:r>
            <a:r>
              <a:rPr lang="en" dirty="0" smtClean="0"/>
              <a:t> </a:t>
            </a:r>
            <a:r>
              <a:rPr lang="en" dirty="0" err="1" smtClean="0"/>
              <a:t>kedua</a:t>
            </a:r>
            <a:r>
              <a:rPr lang="en" dirty="0" smtClean="0"/>
              <a:t> </a:t>
            </a:r>
            <a:r>
              <a:rPr lang="en" dirty="0" err="1" smtClean="0"/>
              <a:t>melahirkan</a:t>
            </a:r>
            <a:r>
              <a:rPr lang="en" dirty="0" smtClean="0"/>
              <a:t> </a:t>
            </a:r>
            <a:r>
              <a:rPr lang="en" dirty="0" err="1" smtClean="0"/>
              <a:t>dua</a:t>
            </a:r>
            <a:r>
              <a:rPr lang="en" dirty="0" smtClean="0"/>
              <a:t> </a:t>
            </a:r>
            <a:r>
              <a:rPr lang="en" dirty="0" err="1" smtClean="0"/>
              <a:t>pasangan</a:t>
            </a:r>
            <a:r>
              <a:rPr lang="en" dirty="0" smtClean="0"/>
              <a:t>. Dari </a:t>
            </a:r>
            <a:r>
              <a:rPr lang="en" dirty="0" err="1" smtClean="0"/>
              <a:t>kedua</a:t>
            </a:r>
            <a:r>
              <a:rPr lang="en" dirty="0" smtClean="0"/>
              <a:t> </a:t>
            </a:r>
            <a:r>
              <a:rPr lang="en" dirty="0" err="1" smtClean="0"/>
              <a:t>pasangan</a:t>
            </a:r>
            <a:r>
              <a:rPr lang="en" dirty="0" smtClean="0"/>
              <a:t> </a:t>
            </a:r>
            <a:r>
              <a:rPr lang="en" dirty="0" err="1" smtClean="0"/>
              <a:t>ter</a:t>
            </a:r>
            <a:r>
              <a:rPr lang="en-US" dirty="0" smtClean="0"/>
              <a:t>a</a:t>
            </a:r>
            <a:r>
              <a:rPr lang="en" dirty="0" err="1" smtClean="0"/>
              <a:t>khir</a:t>
            </a:r>
            <a:r>
              <a:rPr lang="en" dirty="0" smtClean="0"/>
              <a:t> </a:t>
            </a:r>
            <a:r>
              <a:rPr lang="en" dirty="0" err="1" smtClean="0"/>
              <a:t>ini</a:t>
            </a:r>
            <a:r>
              <a:rPr lang="en" dirty="0" smtClean="0"/>
              <a:t> </a:t>
            </a:r>
            <a:r>
              <a:rPr lang="en" dirty="0" err="1" smtClean="0"/>
              <a:t>memberikan</a:t>
            </a:r>
            <a:r>
              <a:rPr lang="en" dirty="0" smtClean="0"/>
              <a:t> </a:t>
            </a:r>
            <a:r>
              <a:rPr lang="en" dirty="0" err="1" smtClean="0"/>
              <a:t>tiga</a:t>
            </a:r>
            <a:r>
              <a:rPr lang="en" dirty="0" smtClean="0"/>
              <a:t> </a:t>
            </a:r>
            <a:r>
              <a:rPr lang="en" dirty="0" err="1" smtClean="0"/>
              <a:t>pasang</a:t>
            </a:r>
            <a:r>
              <a:rPr lang="en" dirty="0" smtClean="0"/>
              <a:t>. </a:t>
            </a:r>
            <a:r>
              <a:rPr lang="en" dirty="0" err="1" smtClean="0"/>
              <a:t>Selanjutnya</a:t>
            </a:r>
            <a:r>
              <a:rPr lang="en" dirty="0" smtClean="0"/>
              <a:t> </a:t>
            </a:r>
            <a:r>
              <a:rPr lang="en" dirty="0" err="1" smtClean="0"/>
              <a:t>berkembang</a:t>
            </a:r>
            <a:r>
              <a:rPr lang="en" dirty="0" smtClean="0"/>
              <a:t> </a:t>
            </a:r>
            <a:r>
              <a:rPr lang="en" dirty="0" err="1" smtClean="0"/>
              <a:t>menjadi</a:t>
            </a:r>
            <a:r>
              <a:rPr lang="en" dirty="0" smtClean="0"/>
              <a:t> lima </a:t>
            </a:r>
            <a:r>
              <a:rPr lang="en" dirty="0" err="1" smtClean="0"/>
              <a:t>pasang</a:t>
            </a:r>
            <a:r>
              <a:rPr lang="en" dirty="0" smtClean="0"/>
              <a:t>, </a:t>
            </a:r>
            <a:r>
              <a:rPr lang="en" dirty="0" err="1" smtClean="0"/>
              <a:t>dst</a:t>
            </a:r>
            <a:r>
              <a:rPr lang="en" dirty="0" smtClean="0"/>
              <a:t>.</a:t>
            </a:r>
          </a:p>
          <a:p>
            <a:endParaRPr lang="en" dirty="0" smtClean="0"/>
          </a:p>
          <a:p>
            <a:pPr marL="0" indent="0">
              <a:buNone/>
            </a:pPr>
            <a:r>
              <a:rPr lang="en" dirty="0" err="1" smtClean="0"/>
              <a:t>Contohnya</a:t>
            </a:r>
            <a:r>
              <a:rPr lang="en" dirty="0" smtClean="0"/>
              <a:t>:</a:t>
            </a:r>
            <a:r>
              <a:rPr lang="en-US" dirty="0" smtClean="0"/>
              <a:t> </a:t>
            </a:r>
            <a:r>
              <a:rPr lang="en" dirty="0" err="1" smtClean="0"/>
              <a:t>Banyak</a:t>
            </a:r>
            <a:r>
              <a:rPr lang="en" dirty="0" smtClean="0"/>
              <a:t> </a:t>
            </a:r>
            <a:r>
              <a:rPr lang="en" dirty="0" err="1" smtClean="0"/>
              <a:t>terjadi</a:t>
            </a:r>
            <a:r>
              <a:rPr lang="en" dirty="0" smtClean="0"/>
              <a:t> di </a:t>
            </a:r>
            <a:r>
              <a:rPr lang="en" dirty="0" err="1" smtClean="0"/>
              <a:t>alam</a:t>
            </a:r>
            <a:r>
              <a:rPr lang="en" dirty="0" smtClean="0"/>
              <a:t>. </a:t>
            </a:r>
            <a:r>
              <a:rPr lang="en" dirty="0" err="1" smtClean="0"/>
              <a:t>Misalnya</a:t>
            </a:r>
            <a:r>
              <a:rPr lang="en" dirty="0" smtClean="0"/>
              <a:t> </a:t>
            </a:r>
            <a:r>
              <a:rPr lang="en" dirty="0" err="1" smtClean="0"/>
              <a:t>tampak</a:t>
            </a:r>
            <a:r>
              <a:rPr lang="en" dirty="0" smtClean="0"/>
              <a:t> </a:t>
            </a:r>
            <a:r>
              <a:rPr lang="en" dirty="0" err="1" smtClean="0"/>
              <a:t>pd</a:t>
            </a:r>
            <a:r>
              <a:rPr lang="en" dirty="0" smtClean="0"/>
              <a:t> </a:t>
            </a:r>
            <a:r>
              <a:rPr lang="en" dirty="0" err="1" smtClean="0"/>
              <a:t>pola</a:t>
            </a:r>
            <a:r>
              <a:rPr lang="en" dirty="0" smtClean="0"/>
              <a:t> </a:t>
            </a:r>
            <a:r>
              <a:rPr lang="en" dirty="0" err="1" smtClean="0"/>
              <a:t>yg</a:t>
            </a:r>
            <a:r>
              <a:rPr lang="en" dirty="0" smtClean="0"/>
              <a:t> </a:t>
            </a:r>
            <a:r>
              <a:rPr lang="en" dirty="0" err="1" smtClean="0"/>
              <a:t>ada</a:t>
            </a:r>
            <a:r>
              <a:rPr lang="en" dirty="0" smtClean="0"/>
              <a:t> di </a:t>
            </a:r>
            <a:r>
              <a:rPr lang="en" dirty="0" err="1" smtClean="0"/>
              <a:t>tengah</a:t>
            </a:r>
            <a:r>
              <a:rPr lang="en" dirty="0" smtClean="0"/>
              <a:t> </a:t>
            </a:r>
            <a:r>
              <a:rPr lang="en" dirty="0" err="1" smtClean="0"/>
              <a:t>bunga</a:t>
            </a:r>
            <a:r>
              <a:rPr lang="en" dirty="0" smtClean="0"/>
              <a:t> dandelion.</a:t>
            </a:r>
            <a:endParaRPr lang="e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1049306" y="945779"/>
            <a:ext cx="4543425" cy="3050381"/>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233775" y="285750"/>
            <a:ext cx="6390450" cy="4572000"/>
          </a:xfrm>
        </p:spPr>
        <p:txBody>
          <a:bodyPr>
            <a:noAutofit/>
          </a:bodyPr>
          <a:lstStyle/>
          <a:p>
            <a:pPr marL="0" indent="0">
              <a:buNone/>
            </a:pPr>
            <a:r>
              <a:rPr lang="en" sz="2300" dirty="0" err="1" smtClean="0"/>
              <a:t>Deret</a:t>
            </a:r>
            <a:r>
              <a:rPr lang="en" sz="2300" dirty="0" smtClean="0"/>
              <a:t> </a:t>
            </a:r>
            <a:r>
              <a:rPr lang="en" sz="2300" dirty="0" err="1" smtClean="0"/>
              <a:t>fibonnaci</a:t>
            </a:r>
            <a:r>
              <a:rPr lang="en" sz="2300" dirty="0" smtClean="0"/>
              <a:t> </a:t>
            </a:r>
            <a:r>
              <a:rPr lang="en" sz="2300" dirty="0" err="1" smtClean="0"/>
              <a:t>dapat</a:t>
            </a:r>
            <a:r>
              <a:rPr lang="en" sz="2300" dirty="0" smtClean="0"/>
              <a:t> di </a:t>
            </a:r>
            <a:r>
              <a:rPr lang="en" sz="2300" dirty="0" err="1" smtClean="0"/>
              <a:t>kembangkan</a:t>
            </a:r>
            <a:r>
              <a:rPr lang="en" sz="2300" dirty="0" smtClean="0"/>
              <a:t> </a:t>
            </a:r>
            <a:r>
              <a:rPr lang="en" sz="2300" dirty="0" err="1" smtClean="0"/>
              <a:t>menjadi</a:t>
            </a:r>
            <a:r>
              <a:rPr lang="en" sz="2300" dirty="0" smtClean="0"/>
              <a:t> golden spiral. Spiral </a:t>
            </a:r>
            <a:r>
              <a:rPr lang="en" sz="2300" dirty="0" err="1" smtClean="0"/>
              <a:t>ini</a:t>
            </a:r>
            <a:r>
              <a:rPr lang="en" sz="2300" dirty="0" smtClean="0"/>
              <a:t> di </a:t>
            </a:r>
            <a:r>
              <a:rPr lang="en" sz="2300" dirty="0" err="1" smtClean="0"/>
              <a:t>buat</a:t>
            </a:r>
            <a:r>
              <a:rPr lang="en" sz="2300" dirty="0" smtClean="0"/>
              <a:t> </a:t>
            </a:r>
            <a:r>
              <a:rPr lang="en" sz="2300" dirty="0" err="1" smtClean="0"/>
              <a:t>dgn</a:t>
            </a:r>
            <a:r>
              <a:rPr lang="en" sz="2300" dirty="0" smtClean="0"/>
              <a:t> </a:t>
            </a:r>
            <a:r>
              <a:rPr lang="en" sz="2300" dirty="0" err="1" smtClean="0"/>
              <a:t>mendampingkan</a:t>
            </a:r>
            <a:r>
              <a:rPr lang="en" sz="2300" dirty="0" smtClean="0"/>
              <a:t> </a:t>
            </a:r>
            <a:r>
              <a:rPr lang="en" sz="2300" dirty="0" err="1" smtClean="0"/>
              <a:t>persegi</a:t>
            </a:r>
            <a:r>
              <a:rPr lang="en" sz="2300" dirty="0" smtClean="0"/>
              <a:t> </a:t>
            </a:r>
            <a:r>
              <a:rPr lang="en" sz="2300" dirty="0" err="1" smtClean="0"/>
              <a:t>pertama</a:t>
            </a:r>
            <a:r>
              <a:rPr lang="en" sz="2300" dirty="0" smtClean="0"/>
              <a:t> </a:t>
            </a:r>
            <a:r>
              <a:rPr lang="en" sz="2300" dirty="0" err="1" smtClean="0"/>
              <a:t>dan</a:t>
            </a:r>
            <a:r>
              <a:rPr lang="en" sz="2300" dirty="0" smtClean="0"/>
              <a:t> </a:t>
            </a:r>
            <a:r>
              <a:rPr lang="en" sz="2300" dirty="0" err="1" smtClean="0"/>
              <a:t>persegi</a:t>
            </a:r>
            <a:r>
              <a:rPr lang="en" sz="2300" dirty="0" smtClean="0"/>
              <a:t> </a:t>
            </a:r>
            <a:r>
              <a:rPr lang="en" sz="2300" dirty="0" err="1" smtClean="0"/>
              <a:t>kedua</a:t>
            </a:r>
            <a:r>
              <a:rPr lang="en" sz="2300" dirty="0" smtClean="0"/>
              <a:t> </a:t>
            </a:r>
            <a:r>
              <a:rPr lang="en" sz="2300" dirty="0" err="1" smtClean="0"/>
              <a:t>yg</a:t>
            </a:r>
            <a:r>
              <a:rPr lang="en" sz="2300" dirty="0" smtClean="0"/>
              <a:t> </a:t>
            </a:r>
            <a:r>
              <a:rPr lang="en" sz="2300" dirty="0" err="1" smtClean="0"/>
              <a:t>berukuran</a:t>
            </a:r>
            <a:r>
              <a:rPr lang="en" sz="2300" dirty="0" smtClean="0"/>
              <a:t> </a:t>
            </a:r>
            <a:r>
              <a:rPr lang="en" sz="2300" dirty="0" err="1" smtClean="0"/>
              <a:t>sama</a:t>
            </a:r>
            <a:r>
              <a:rPr lang="en" sz="2300" dirty="0" smtClean="0"/>
              <a:t>, </a:t>
            </a:r>
            <a:r>
              <a:rPr lang="en" sz="2300" dirty="0" err="1" smtClean="0"/>
              <a:t>misalnya</a:t>
            </a:r>
            <a:r>
              <a:rPr lang="en" sz="2300" dirty="0" smtClean="0"/>
              <a:t>, </a:t>
            </a:r>
            <a:r>
              <a:rPr lang="en" sz="2300" dirty="0" err="1" smtClean="0"/>
              <a:t>persegi</a:t>
            </a:r>
            <a:r>
              <a:rPr lang="en" sz="2300" dirty="0" smtClean="0"/>
              <a:t> </a:t>
            </a:r>
            <a:r>
              <a:rPr lang="en" sz="2300" dirty="0" err="1" smtClean="0"/>
              <a:t>pertama</a:t>
            </a:r>
            <a:r>
              <a:rPr lang="en" sz="2300" dirty="0" smtClean="0"/>
              <a:t> 1x1cm </a:t>
            </a:r>
            <a:r>
              <a:rPr lang="en" sz="2300" dirty="0" err="1" smtClean="0"/>
              <a:t>dan</a:t>
            </a:r>
            <a:r>
              <a:rPr lang="en" sz="2300" dirty="0" smtClean="0"/>
              <a:t> </a:t>
            </a:r>
            <a:r>
              <a:rPr lang="en" sz="2300" dirty="0" err="1" smtClean="0"/>
              <a:t>persegi</a:t>
            </a:r>
            <a:r>
              <a:rPr lang="en" sz="2300" dirty="0" smtClean="0"/>
              <a:t> </a:t>
            </a:r>
            <a:r>
              <a:rPr lang="en" sz="2300" dirty="0" err="1" smtClean="0"/>
              <a:t>kedua</a:t>
            </a:r>
            <a:r>
              <a:rPr lang="en" sz="2300" dirty="0" smtClean="0"/>
              <a:t> </a:t>
            </a:r>
            <a:r>
              <a:rPr lang="en" sz="2300" dirty="0" err="1" smtClean="0"/>
              <a:t>juga</a:t>
            </a:r>
            <a:r>
              <a:rPr lang="en" sz="2300" dirty="0" smtClean="0"/>
              <a:t> 1x1cm. </a:t>
            </a:r>
            <a:endParaRPr lang="en-US" sz="2300" dirty="0" smtClean="0"/>
          </a:p>
          <a:p>
            <a:pPr marL="0" indent="0">
              <a:buNone/>
            </a:pPr>
            <a:endParaRPr lang="en-US" sz="2300" dirty="0"/>
          </a:p>
          <a:p>
            <a:pPr marL="0" indent="0">
              <a:buNone/>
            </a:pPr>
            <a:r>
              <a:rPr lang="en" sz="2300" dirty="0" err="1" smtClean="0"/>
              <a:t>Lalu</a:t>
            </a:r>
            <a:r>
              <a:rPr lang="en" sz="2300" dirty="0" smtClean="0"/>
              <a:t> </a:t>
            </a:r>
            <a:r>
              <a:rPr lang="en" sz="2300" dirty="0" err="1" smtClean="0"/>
              <a:t>keduanya</a:t>
            </a:r>
            <a:r>
              <a:rPr lang="en" sz="2300" dirty="0" smtClean="0"/>
              <a:t> </a:t>
            </a:r>
            <a:r>
              <a:rPr lang="en" sz="2300" dirty="0" err="1" smtClean="0"/>
              <a:t>ditambah</a:t>
            </a:r>
            <a:r>
              <a:rPr lang="en" sz="2300" dirty="0" smtClean="0"/>
              <a:t> </a:t>
            </a:r>
            <a:r>
              <a:rPr lang="en" sz="2300" dirty="0" err="1" smtClean="0"/>
              <a:t>dgn</a:t>
            </a:r>
            <a:r>
              <a:rPr lang="en" sz="2300" dirty="0" smtClean="0"/>
              <a:t> </a:t>
            </a:r>
            <a:r>
              <a:rPr lang="en" sz="2300" dirty="0" err="1" smtClean="0"/>
              <a:t>persegi</a:t>
            </a:r>
            <a:r>
              <a:rPr lang="en" sz="2300" dirty="0" smtClean="0"/>
              <a:t> </a:t>
            </a:r>
            <a:r>
              <a:rPr lang="en" sz="2300" dirty="0" err="1" smtClean="0"/>
              <a:t>ketiga</a:t>
            </a:r>
            <a:r>
              <a:rPr lang="en" sz="2300" dirty="0" smtClean="0"/>
              <a:t> </a:t>
            </a:r>
            <a:r>
              <a:rPr lang="en" sz="2300" dirty="0" err="1" smtClean="0"/>
              <a:t>dgn</a:t>
            </a:r>
            <a:r>
              <a:rPr lang="en" sz="2300" dirty="0" smtClean="0"/>
              <a:t> </a:t>
            </a:r>
            <a:r>
              <a:rPr lang="en" sz="2300" dirty="0" err="1" smtClean="0"/>
              <a:t>sisi</a:t>
            </a:r>
            <a:r>
              <a:rPr lang="en" sz="2300" dirty="0" smtClean="0"/>
              <a:t> 2x2cm, </a:t>
            </a:r>
            <a:r>
              <a:rPr lang="en" sz="2300" dirty="0" err="1" smtClean="0"/>
              <a:t>dilanjutkan</a:t>
            </a:r>
            <a:r>
              <a:rPr lang="en" sz="2300" dirty="0" smtClean="0"/>
              <a:t> </a:t>
            </a:r>
            <a:r>
              <a:rPr lang="en" sz="2300" dirty="0" err="1" smtClean="0"/>
              <a:t>dgn</a:t>
            </a:r>
            <a:r>
              <a:rPr lang="en" sz="2300" dirty="0" smtClean="0"/>
              <a:t> </a:t>
            </a:r>
            <a:r>
              <a:rPr lang="en" sz="2300" dirty="0" err="1" smtClean="0"/>
              <a:t>persegi</a:t>
            </a:r>
            <a:r>
              <a:rPr lang="en" sz="2300" dirty="0" smtClean="0"/>
              <a:t> </a:t>
            </a:r>
            <a:r>
              <a:rPr lang="en" sz="2300" dirty="0" err="1" smtClean="0"/>
              <a:t>keempat</a:t>
            </a:r>
            <a:r>
              <a:rPr lang="en" sz="2300" dirty="0" smtClean="0"/>
              <a:t> </a:t>
            </a:r>
            <a:r>
              <a:rPr lang="en" sz="2300" dirty="0" err="1" smtClean="0"/>
              <a:t>dgn</a:t>
            </a:r>
            <a:r>
              <a:rPr lang="en" sz="2300" dirty="0" smtClean="0"/>
              <a:t> </a:t>
            </a:r>
            <a:r>
              <a:rPr lang="en" sz="2300" dirty="0" err="1" smtClean="0"/>
              <a:t>sisi</a:t>
            </a:r>
            <a:r>
              <a:rPr lang="en" sz="2300" dirty="0" smtClean="0"/>
              <a:t> 3x3cm, </a:t>
            </a:r>
            <a:r>
              <a:rPr lang="en" sz="2300" dirty="0" err="1" smtClean="0"/>
              <a:t>diteruskan</a:t>
            </a:r>
            <a:r>
              <a:rPr lang="en" sz="2300" dirty="0" smtClean="0"/>
              <a:t> </a:t>
            </a:r>
            <a:r>
              <a:rPr lang="en" sz="2300" dirty="0" err="1" smtClean="0"/>
              <a:t>persegi</a:t>
            </a:r>
            <a:r>
              <a:rPr lang="en" sz="2300" dirty="0" smtClean="0"/>
              <a:t> </a:t>
            </a:r>
            <a:r>
              <a:rPr lang="en" sz="2300" dirty="0" err="1" smtClean="0"/>
              <a:t>kelima</a:t>
            </a:r>
            <a:r>
              <a:rPr lang="en" sz="2300" dirty="0" smtClean="0"/>
              <a:t> </a:t>
            </a:r>
            <a:r>
              <a:rPr lang="en" sz="2300" dirty="0" err="1" smtClean="0"/>
              <a:t>dgn</a:t>
            </a:r>
            <a:r>
              <a:rPr lang="en" sz="2300" dirty="0" smtClean="0"/>
              <a:t> </a:t>
            </a:r>
            <a:r>
              <a:rPr lang="en" sz="2300" dirty="0" err="1" smtClean="0"/>
              <a:t>sisi</a:t>
            </a:r>
            <a:r>
              <a:rPr lang="en" sz="2300" dirty="0" smtClean="0"/>
              <a:t> 5x5cm, </a:t>
            </a:r>
            <a:r>
              <a:rPr lang="en" sz="2300" dirty="0" err="1" smtClean="0"/>
              <a:t>diimbuhkan</a:t>
            </a:r>
            <a:r>
              <a:rPr lang="en" sz="2300" dirty="0" smtClean="0"/>
              <a:t> </a:t>
            </a:r>
            <a:r>
              <a:rPr lang="en" sz="2300" dirty="0" err="1" smtClean="0"/>
              <a:t>persegi</a:t>
            </a:r>
            <a:r>
              <a:rPr lang="en" sz="2300" dirty="0" smtClean="0"/>
              <a:t> </a:t>
            </a:r>
            <a:r>
              <a:rPr lang="en" sz="2300" dirty="0" err="1" smtClean="0"/>
              <a:t>keenam</a:t>
            </a:r>
            <a:r>
              <a:rPr lang="en" sz="2300" dirty="0" smtClean="0"/>
              <a:t> </a:t>
            </a:r>
            <a:r>
              <a:rPr lang="en" sz="2300" dirty="0" err="1" smtClean="0"/>
              <a:t>dgn</a:t>
            </a:r>
            <a:r>
              <a:rPr lang="en" sz="2300" dirty="0" smtClean="0"/>
              <a:t> </a:t>
            </a:r>
            <a:r>
              <a:rPr lang="en" sz="2300" dirty="0" err="1" smtClean="0"/>
              <a:t>sisi</a:t>
            </a:r>
            <a:r>
              <a:rPr lang="en" sz="2300" dirty="0" smtClean="0"/>
              <a:t> 8x8cm, </a:t>
            </a:r>
            <a:r>
              <a:rPr lang="en" sz="2300" dirty="0" err="1" smtClean="0"/>
              <a:t>dan</a:t>
            </a:r>
            <a:r>
              <a:rPr lang="en" sz="2300" dirty="0" smtClean="0"/>
              <a:t> </a:t>
            </a:r>
            <a:r>
              <a:rPr lang="en" sz="2300" dirty="0" err="1" smtClean="0"/>
              <a:t>diteruskan</a:t>
            </a:r>
            <a:r>
              <a:rPr lang="en" sz="2300" dirty="0" smtClean="0"/>
              <a:t> </a:t>
            </a:r>
            <a:r>
              <a:rPr lang="en" sz="2300" dirty="0" err="1" smtClean="0"/>
              <a:t>sbgmn</a:t>
            </a:r>
            <a:r>
              <a:rPr lang="en" sz="2300" dirty="0" smtClean="0"/>
              <a:t> </a:t>
            </a:r>
            <a:r>
              <a:rPr lang="en" sz="2300" dirty="0" err="1" smtClean="0"/>
              <a:t>rumus</a:t>
            </a:r>
            <a:r>
              <a:rPr lang="en" sz="2300" dirty="0" smtClean="0"/>
              <a:t> </a:t>
            </a:r>
            <a:r>
              <a:rPr lang="en" sz="2300" dirty="0" err="1" smtClean="0"/>
              <a:t>deret</a:t>
            </a:r>
            <a:r>
              <a:rPr lang="en" sz="2300" dirty="0" smtClean="0"/>
              <a:t> </a:t>
            </a:r>
            <a:r>
              <a:rPr lang="en" sz="2300" dirty="0" err="1" smtClean="0"/>
              <a:t>fibonnaci</a:t>
            </a:r>
            <a:r>
              <a:rPr lang="en" sz="2300" dirty="0" smtClean="0"/>
              <a:t>. </a:t>
            </a:r>
            <a:r>
              <a:rPr lang="en" sz="2300" dirty="0" err="1" smtClean="0"/>
              <a:t>Kemudian</a:t>
            </a:r>
            <a:r>
              <a:rPr lang="en" sz="2300" dirty="0" smtClean="0"/>
              <a:t>, </a:t>
            </a:r>
            <a:r>
              <a:rPr lang="en" sz="2300" dirty="0" err="1" smtClean="0"/>
              <a:t>sudut</a:t>
            </a:r>
            <a:r>
              <a:rPr lang="en" sz="2300" dirty="0" smtClean="0"/>
              <a:t> </a:t>
            </a:r>
            <a:r>
              <a:rPr lang="en" sz="2300" dirty="0" err="1" smtClean="0"/>
              <a:t>persegi-persegi</a:t>
            </a:r>
            <a:r>
              <a:rPr lang="en" sz="2300" dirty="0" smtClean="0"/>
              <a:t> </a:t>
            </a:r>
            <a:r>
              <a:rPr lang="en" sz="2300" dirty="0" err="1" smtClean="0"/>
              <a:t>tadi</a:t>
            </a:r>
            <a:r>
              <a:rPr lang="en" sz="2300" dirty="0" smtClean="0"/>
              <a:t> </a:t>
            </a:r>
            <a:r>
              <a:rPr lang="en" sz="2300" dirty="0" err="1" smtClean="0"/>
              <a:t>digunakan</a:t>
            </a:r>
            <a:r>
              <a:rPr lang="en" sz="2300" dirty="0" smtClean="0"/>
              <a:t> </a:t>
            </a:r>
            <a:r>
              <a:rPr lang="en" sz="2300" dirty="0" err="1" smtClean="0"/>
              <a:t>sbg</a:t>
            </a:r>
            <a:r>
              <a:rPr lang="en" sz="2300" dirty="0" smtClean="0"/>
              <a:t> </a:t>
            </a:r>
            <a:r>
              <a:rPr lang="en" sz="2300" dirty="0" err="1" smtClean="0"/>
              <a:t>patokan</a:t>
            </a:r>
            <a:r>
              <a:rPr lang="en" sz="2300" dirty="0" smtClean="0"/>
              <a:t> </a:t>
            </a:r>
            <a:r>
              <a:rPr lang="en" sz="2300" dirty="0" err="1" smtClean="0"/>
              <a:t>pembuatan</a:t>
            </a:r>
            <a:r>
              <a:rPr lang="en" sz="2300" dirty="0" smtClean="0"/>
              <a:t> spiral </a:t>
            </a:r>
            <a:r>
              <a:rPr lang="en" sz="2300" dirty="0" err="1" smtClean="0"/>
              <a:t>keemasan</a:t>
            </a:r>
            <a:r>
              <a:rPr lang="en" sz="2300" dirty="0" smtClean="0"/>
              <a:t>.</a:t>
            </a:r>
            <a:endParaRPr lang="en"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a:off x="233775" y="361950"/>
            <a:ext cx="6390450" cy="4206925"/>
          </a:xfrm>
        </p:spPr>
        <p:txBody>
          <a:bodyPr>
            <a:normAutofit fontScale="85000" lnSpcReduction="20000"/>
          </a:bodyPr>
          <a:lstStyle/>
          <a:p>
            <a:pPr marL="0" indent="0">
              <a:buNone/>
            </a:pPr>
            <a:r>
              <a:rPr lang="en-US" sz="3300" b="1" dirty="0" smtClean="0">
                <a:solidFill>
                  <a:srgbClr val="DF5A22"/>
                </a:solidFill>
              </a:rPr>
              <a:t>NILAI</a:t>
            </a:r>
            <a:endParaRPr lang="en-US" sz="3300" b="1" dirty="0">
              <a:solidFill>
                <a:srgbClr val="DF5A22"/>
              </a:solidFill>
            </a:endParaRPr>
          </a:p>
          <a:p>
            <a:pPr marL="0" indent="0">
              <a:buNone/>
            </a:pPr>
            <a:endParaRPr lang="en-US" dirty="0" smtClean="0"/>
          </a:p>
          <a:p>
            <a:pPr marL="0" indent="0">
              <a:buNone/>
            </a:pPr>
            <a:r>
              <a:rPr lang="en" sz="2800" dirty="0" err="1" smtClean="0"/>
              <a:t>Nilai</a:t>
            </a:r>
            <a:r>
              <a:rPr lang="en" sz="2800" dirty="0" smtClean="0"/>
              <a:t> </a:t>
            </a:r>
            <a:r>
              <a:rPr lang="en" sz="2800" dirty="0" err="1" smtClean="0"/>
              <a:t>merupakan</a:t>
            </a:r>
            <a:r>
              <a:rPr lang="en" sz="2800" dirty="0" smtClean="0"/>
              <a:t> parameter yang</a:t>
            </a:r>
            <a:r>
              <a:rPr lang="en-US" sz="2800" dirty="0" smtClean="0"/>
              <a:t> </a:t>
            </a:r>
            <a:r>
              <a:rPr lang="en" sz="2800" dirty="0" err="1" smtClean="0"/>
              <a:t>digunakan</a:t>
            </a:r>
            <a:r>
              <a:rPr lang="en" sz="2800" dirty="0" smtClean="0"/>
              <a:t> </a:t>
            </a:r>
            <a:r>
              <a:rPr lang="en" sz="2800" dirty="0" err="1" smtClean="0"/>
              <a:t>untuk</a:t>
            </a:r>
            <a:r>
              <a:rPr lang="en" sz="2800" dirty="0" smtClean="0"/>
              <a:t> </a:t>
            </a:r>
            <a:r>
              <a:rPr lang="en" sz="2800" dirty="0" err="1" smtClean="0"/>
              <a:t>mengukur</a:t>
            </a:r>
            <a:r>
              <a:rPr lang="en" sz="2800" dirty="0" smtClean="0"/>
              <a:t> </a:t>
            </a:r>
            <a:r>
              <a:rPr lang="en" sz="2800" dirty="0" err="1" smtClean="0"/>
              <a:t>sifat</a:t>
            </a:r>
            <a:r>
              <a:rPr lang="en" sz="2800" dirty="0" smtClean="0"/>
              <a:t> </a:t>
            </a:r>
            <a:r>
              <a:rPr lang="en" sz="2800" dirty="0" err="1" smtClean="0"/>
              <a:t>positif</a:t>
            </a:r>
            <a:r>
              <a:rPr lang="en" sz="2800" dirty="0" smtClean="0"/>
              <a:t> </a:t>
            </a:r>
            <a:r>
              <a:rPr lang="en" sz="2800" dirty="0" err="1" smtClean="0"/>
              <a:t>dan</a:t>
            </a:r>
            <a:r>
              <a:rPr lang="en" sz="2800" dirty="0" smtClean="0"/>
              <a:t> </a:t>
            </a:r>
            <a:r>
              <a:rPr lang="en" sz="2800" dirty="0" err="1" smtClean="0"/>
              <a:t>negatif</a:t>
            </a:r>
            <a:r>
              <a:rPr lang="en" sz="2800" dirty="0" smtClean="0"/>
              <a:t> </a:t>
            </a:r>
            <a:r>
              <a:rPr lang="en" sz="2800" dirty="0" err="1" smtClean="0"/>
              <a:t>dari</a:t>
            </a:r>
            <a:r>
              <a:rPr lang="en" sz="2800" dirty="0" smtClean="0"/>
              <a:t> </a:t>
            </a:r>
            <a:r>
              <a:rPr lang="en" sz="2800" dirty="0" err="1" smtClean="0"/>
              <a:t>sesuatu</a:t>
            </a:r>
            <a:r>
              <a:rPr lang="en" sz="2800" dirty="0" smtClean="0"/>
              <a:t>. </a:t>
            </a:r>
            <a:endParaRPr lang="en-US" sz="2800" dirty="0" smtClean="0"/>
          </a:p>
          <a:p>
            <a:pPr marL="0" indent="0">
              <a:buNone/>
            </a:pPr>
            <a:endParaRPr lang="en-US" sz="2800" dirty="0" smtClean="0"/>
          </a:p>
          <a:p>
            <a:pPr marL="0" indent="0">
              <a:buNone/>
            </a:pPr>
            <a:r>
              <a:rPr lang="en-US" sz="2800" dirty="0" smtClean="0"/>
              <a:t>U</a:t>
            </a:r>
            <a:r>
              <a:rPr lang="en" sz="2800" dirty="0" err="1" smtClean="0"/>
              <a:t>ntuk</a:t>
            </a:r>
            <a:r>
              <a:rPr lang="en" sz="2800" dirty="0" smtClean="0"/>
              <a:t> </a:t>
            </a:r>
            <a:r>
              <a:rPr lang="en" sz="2800" dirty="0" err="1" smtClean="0"/>
              <a:t>ukuran</a:t>
            </a:r>
            <a:r>
              <a:rPr lang="en" sz="2800" dirty="0" smtClean="0"/>
              <a:t> </a:t>
            </a:r>
            <a:r>
              <a:rPr lang="en" sz="2800" dirty="0" err="1" smtClean="0"/>
              <a:t>etika</a:t>
            </a:r>
            <a:r>
              <a:rPr lang="en" sz="2800" dirty="0" smtClean="0"/>
              <a:t> </a:t>
            </a:r>
            <a:r>
              <a:rPr lang="en" sz="2800" dirty="0" err="1" smtClean="0"/>
              <a:t>positif</a:t>
            </a:r>
            <a:r>
              <a:rPr lang="en" sz="2800" dirty="0" smtClean="0"/>
              <a:t> </a:t>
            </a:r>
            <a:r>
              <a:rPr lang="en" sz="2800" dirty="0" err="1" smtClean="0"/>
              <a:t>atau</a:t>
            </a:r>
            <a:r>
              <a:rPr lang="en" sz="2800" dirty="0" smtClean="0"/>
              <a:t> </a:t>
            </a:r>
            <a:r>
              <a:rPr lang="en" sz="2800" dirty="0" err="1" smtClean="0"/>
              <a:t>negatif</a:t>
            </a:r>
            <a:r>
              <a:rPr lang="en-US" sz="2800" dirty="0" err="1" smtClean="0"/>
              <a:t>:</a:t>
            </a:r>
            <a:r>
              <a:rPr lang="en" sz="2800" dirty="0" smtClean="0"/>
              <a:t> </a:t>
            </a:r>
            <a:r>
              <a:rPr lang="en" sz="2800" dirty="0" err="1" smtClean="0"/>
              <a:t>baik</a:t>
            </a:r>
            <a:r>
              <a:rPr lang="en" sz="2800" dirty="0" smtClean="0"/>
              <a:t> </a:t>
            </a:r>
            <a:r>
              <a:rPr lang="en" sz="2800" dirty="0" err="1" smtClean="0"/>
              <a:t>dan</a:t>
            </a:r>
            <a:r>
              <a:rPr lang="en" sz="2800" dirty="0" smtClean="0"/>
              <a:t> </a:t>
            </a:r>
            <a:r>
              <a:rPr lang="en" sz="2800" dirty="0" err="1" smtClean="0"/>
              <a:t>buruk</a:t>
            </a:r>
            <a:r>
              <a:rPr lang="en" sz="2800" dirty="0" smtClean="0"/>
              <a:t> </a:t>
            </a:r>
            <a:r>
              <a:rPr lang="en-US" sz="2800" dirty="0" smtClean="0"/>
              <a:t/>
            </a:r>
            <a:br>
              <a:rPr lang="en-US" sz="2800" dirty="0" smtClean="0"/>
            </a:br>
            <a:endParaRPr lang="en-US" sz="2800" dirty="0" smtClean="0"/>
          </a:p>
          <a:p>
            <a:pPr marL="0" indent="0">
              <a:buNone/>
            </a:pPr>
            <a:r>
              <a:rPr lang="en-US" sz="2800" dirty="0" smtClean="0"/>
              <a:t>U</a:t>
            </a:r>
            <a:r>
              <a:rPr lang="en" sz="2800" dirty="0" err="1" smtClean="0"/>
              <a:t>ntuk</a:t>
            </a:r>
            <a:r>
              <a:rPr lang="en" sz="2800" dirty="0" smtClean="0"/>
              <a:t> </a:t>
            </a:r>
            <a:r>
              <a:rPr lang="en" sz="2800" dirty="0" err="1" smtClean="0"/>
              <a:t>ukuran</a:t>
            </a:r>
            <a:r>
              <a:rPr lang="en" sz="2800" dirty="0" smtClean="0"/>
              <a:t> </a:t>
            </a:r>
            <a:r>
              <a:rPr lang="en" sz="2800" dirty="0" err="1" smtClean="0"/>
              <a:t>estetika</a:t>
            </a:r>
            <a:r>
              <a:rPr lang="en" sz="2800" dirty="0" smtClean="0"/>
              <a:t> </a:t>
            </a:r>
            <a:r>
              <a:rPr lang="en" sz="2800" dirty="0" err="1" smtClean="0"/>
              <a:t>positif</a:t>
            </a:r>
            <a:r>
              <a:rPr lang="en" sz="2800" dirty="0" smtClean="0"/>
              <a:t> </a:t>
            </a:r>
            <a:r>
              <a:rPr lang="en" sz="2800" dirty="0" err="1" smtClean="0"/>
              <a:t>atau</a:t>
            </a:r>
            <a:r>
              <a:rPr lang="en" sz="2800" dirty="0" smtClean="0"/>
              <a:t> </a:t>
            </a:r>
            <a:r>
              <a:rPr lang="en" sz="2800" dirty="0" err="1" smtClean="0"/>
              <a:t>negatif</a:t>
            </a:r>
            <a:r>
              <a:rPr lang="en-US" sz="2800" dirty="0" err="1" smtClean="0"/>
              <a:t>:</a:t>
            </a:r>
            <a:r>
              <a:rPr lang="en" sz="2800" dirty="0" smtClean="0"/>
              <a:t> </a:t>
            </a:r>
            <a:r>
              <a:rPr lang="en" sz="2800" dirty="0" err="1" smtClean="0"/>
              <a:t>indah</a:t>
            </a:r>
            <a:r>
              <a:rPr lang="en" sz="2800" dirty="0" smtClean="0"/>
              <a:t> </a:t>
            </a:r>
            <a:r>
              <a:rPr lang="en" sz="2800" dirty="0" err="1" smtClean="0"/>
              <a:t>dan</a:t>
            </a:r>
            <a:r>
              <a:rPr lang="en" sz="2800" dirty="0" smtClean="0"/>
              <a:t> </a:t>
            </a:r>
            <a:r>
              <a:rPr lang="en" sz="2800" dirty="0" err="1" smtClean="0"/>
              <a:t>jelek</a:t>
            </a:r>
            <a:r>
              <a:rPr lang="en" sz="2800" dirty="0" smtClean="0"/>
              <a:t> </a:t>
            </a:r>
            <a:endParaRPr lang="en-US" sz="2800" dirty="0" smtClean="0"/>
          </a:p>
          <a:p>
            <a:pPr marL="0" indent="0">
              <a:buNone/>
            </a:pPr>
            <a:endParaRPr lang="en-US" sz="2800" dirty="0" smtClean="0"/>
          </a:p>
          <a:p>
            <a:pPr marL="0" indent="0">
              <a:buNone/>
            </a:pPr>
            <a:r>
              <a:rPr lang="en" sz="2800" dirty="0" err="1" smtClean="0"/>
              <a:t>Nilai</a:t>
            </a:r>
            <a:r>
              <a:rPr lang="en" sz="2800" dirty="0" smtClean="0"/>
              <a:t> </a:t>
            </a:r>
            <a:r>
              <a:rPr lang="en" sz="2800" dirty="0" err="1" smtClean="0"/>
              <a:t>estetis</a:t>
            </a:r>
            <a:r>
              <a:rPr lang="en" sz="2800" dirty="0" smtClean="0"/>
              <a:t> </a:t>
            </a:r>
            <a:r>
              <a:rPr lang="en" sz="2800" dirty="0" err="1" smtClean="0"/>
              <a:t>juga</a:t>
            </a:r>
            <a:r>
              <a:rPr lang="en" sz="2800" dirty="0" smtClean="0"/>
              <a:t> </a:t>
            </a:r>
            <a:r>
              <a:rPr lang="en" sz="2800" dirty="0" err="1" smtClean="0"/>
              <a:t>dapat</a:t>
            </a:r>
            <a:r>
              <a:rPr lang="en" sz="2800" dirty="0" smtClean="0"/>
              <a:t> </a:t>
            </a:r>
            <a:r>
              <a:rPr lang="en" sz="2800" dirty="0" err="1" smtClean="0"/>
              <a:t>dirumuskan</a:t>
            </a:r>
            <a:r>
              <a:rPr lang="en" sz="2800" dirty="0" smtClean="0"/>
              <a:t> </a:t>
            </a:r>
            <a:r>
              <a:rPr lang="en" sz="2800" dirty="0" err="1" smtClean="0"/>
              <a:t>sebagai</a:t>
            </a:r>
            <a:r>
              <a:rPr lang="en" sz="2800" dirty="0" smtClean="0"/>
              <a:t> </a:t>
            </a:r>
            <a:r>
              <a:rPr lang="en" sz="2800" dirty="0" err="1" smtClean="0"/>
              <a:t>tolak</a:t>
            </a:r>
            <a:r>
              <a:rPr lang="en" sz="2800" dirty="0" smtClean="0"/>
              <a:t> </a:t>
            </a:r>
            <a:r>
              <a:rPr lang="en" sz="2800" dirty="0" err="1" smtClean="0"/>
              <a:t>ukur</a:t>
            </a:r>
            <a:r>
              <a:rPr lang="en" sz="2800" dirty="0" smtClean="0"/>
              <a:t> yang </a:t>
            </a:r>
            <a:r>
              <a:rPr lang="en" sz="2800" dirty="0" err="1" smtClean="0"/>
              <a:t>digunakan</a:t>
            </a:r>
            <a:r>
              <a:rPr lang="en" sz="2800" dirty="0" smtClean="0"/>
              <a:t> </a:t>
            </a:r>
            <a:r>
              <a:rPr lang="en" sz="2800" dirty="0" err="1" smtClean="0"/>
              <a:t>subjek</a:t>
            </a:r>
            <a:r>
              <a:rPr lang="en" sz="2800" dirty="0" smtClean="0"/>
              <a:t> </a:t>
            </a:r>
            <a:r>
              <a:rPr lang="en" sz="2800" dirty="0" err="1" smtClean="0"/>
              <a:t>untuk</a:t>
            </a:r>
            <a:r>
              <a:rPr lang="en" sz="2800" dirty="0" smtClean="0"/>
              <a:t> </a:t>
            </a:r>
            <a:r>
              <a:rPr lang="en" sz="2800" dirty="0" err="1" smtClean="0"/>
              <a:t>menentukan</a:t>
            </a:r>
            <a:r>
              <a:rPr lang="en" sz="2800" dirty="0" smtClean="0"/>
              <a:t> </a:t>
            </a:r>
            <a:r>
              <a:rPr lang="en" sz="2800" dirty="0" err="1" smtClean="0"/>
              <a:t>sifat</a:t>
            </a:r>
            <a:r>
              <a:rPr lang="en" sz="2800" dirty="0" smtClean="0"/>
              <a:t> </a:t>
            </a:r>
            <a:r>
              <a:rPr lang="en" sz="2800" dirty="0" err="1" smtClean="0"/>
              <a:t>menarik</a:t>
            </a:r>
            <a:r>
              <a:rPr lang="en" sz="2800" dirty="0" smtClean="0"/>
              <a:t> </a:t>
            </a:r>
            <a:r>
              <a:rPr lang="en" sz="2800" dirty="0" err="1" smtClean="0"/>
              <a:t>atau</a:t>
            </a:r>
            <a:r>
              <a:rPr lang="en" sz="2800" dirty="0" smtClean="0"/>
              <a:t> </a:t>
            </a:r>
            <a:r>
              <a:rPr lang="en" sz="2800" dirty="0" err="1" smtClean="0"/>
              <a:t>ketidakmenarikan</a:t>
            </a:r>
            <a:r>
              <a:rPr lang="en" sz="2800" dirty="0" smtClean="0"/>
              <a:t> </a:t>
            </a:r>
            <a:r>
              <a:rPr lang="en" sz="2800" dirty="0" err="1" smtClean="0"/>
              <a:t>pada</a:t>
            </a:r>
            <a:r>
              <a:rPr lang="en" sz="2800" dirty="0" smtClean="0"/>
              <a:t> </a:t>
            </a:r>
            <a:r>
              <a:rPr lang="en" sz="2800" dirty="0" err="1" smtClean="0"/>
              <a:t>suatu</a:t>
            </a:r>
            <a:r>
              <a:rPr lang="en" sz="2800" dirty="0" smtClean="0"/>
              <a:t> </a:t>
            </a:r>
            <a:r>
              <a:rPr lang="en" sz="2800" dirty="0" err="1" smtClean="0"/>
              <a:t>objek</a:t>
            </a:r>
            <a:endParaRPr lang="en"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1764553" y="1308957"/>
            <a:ext cx="3528994" cy="2230331"/>
          </a:xfrm>
          <a:prstGeom prst="rect">
            <a:avLst/>
          </a:prstGeom>
          <a:noFill/>
          <a:ln>
            <a:noFill/>
          </a:ln>
        </p:spPr>
      </p:pic>
      <p:sp>
        <p:nvSpPr>
          <p:cNvPr id="225" name="Shape 225"/>
          <p:cNvSpPr txBox="1"/>
          <p:nvPr/>
        </p:nvSpPr>
        <p:spPr>
          <a:xfrm>
            <a:off x="2422981" y="3602119"/>
            <a:ext cx="2349900" cy="232425"/>
          </a:xfrm>
          <a:prstGeom prst="rect">
            <a:avLst/>
          </a:prstGeom>
          <a:noFill/>
          <a:ln>
            <a:noFill/>
          </a:ln>
        </p:spPr>
        <p:txBody>
          <a:bodyPr wrap="square" lIns="68569" tIns="68569" rIns="68569" bIns="68569" anchor="t" anchorCtr="0">
            <a:noAutofit/>
          </a:bodyPr>
          <a:lstStyle/>
          <a:p>
            <a:pPr algn="ctr"/>
            <a:r>
              <a:rPr lang="en" sz="1350"/>
              <a:t>Golden spiral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2863125" y="952557"/>
            <a:ext cx="2286000" cy="1421606"/>
          </a:xfrm>
          <a:prstGeom prst="rect">
            <a:avLst/>
          </a:prstGeom>
          <a:noFill/>
          <a:ln>
            <a:noFill/>
          </a:ln>
        </p:spPr>
      </p:pic>
      <p:pic>
        <p:nvPicPr>
          <p:cNvPr id="231" name="Shape 231"/>
          <p:cNvPicPr preferRelativeResize="0"/>
          <p:nvPr/>
        </p:nvPicPr>
        <p:blipFill>
          <a:blip r:embed="rId4">
            <a:alphaModFix/>
          </a:blip>
          <a:stretch>
            <a:fillRect/>
          </a:stretch>
        </p:blipFill>
        <p:spPr>
          <a:xfrm>
            <a:off x="428794" y="952557"/>
            <a:ext cx="2226038" cy="2782547"/>
          </a:xfrm>
          <a:prstGeom prst="rect">
            <a:avLst/>
          </a:prstGeom>
          <a:noFill/>
          <a:ln>
            <a:noFill/>
          </a:ln>
        </p:spPr>
      </p:pic>
      <p:pic>
        <p:nvPicPr>
          <p:cNvPr id="232" name="Shape 232"/>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4743056" y="2526394"/>
            <a:ext cx="1730652" cy="1714499"/>
          </a:xfrm>
          <a:prstGeom prst="rect">
            <a:avLst/>
          </a:prstGeom>
          <a:noFill/>
          <a:ln>
            <a:noFill/>
          </a:ln>
        </p:spPr>
      </p:pic>
      <p:pic>
        <p:nvPicPr>
          <p:cNvPr id="233" name="Shape 233"/>
          <p:cNvPicPr preferRelativeResize="0"/>
          <p:nvPr/>
        </p:nvPicPr>
        <p:blipFill>
          <a:blip r:embed="rId6">
            <a:alphaModFix/>
          </a:blip>
          <a:stretch>
            <a:fillRect/>
          </a:stretch>
        </p:blipFill>
        <p:spPr>
          <a:xfrm>
            <a:off x="2863125" y="2526394"/>
            <a:ext cx="1671638" cy="17145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233775" y="1071563"/>
            <a:ext cx="6390450" cy="2998125"/>
          </a:xfrm>
          <a:prstGeom prst="rect">
            <a:avLst/>
          </a:prstGeom>
        </p:spPr>
        <p:txBody>
          <a:bodyPr vert="horz" wrap="square" lIns="68569" tIns="68569" rIns="68569" bIns="68569" rtlCol="0" anchor="t" anchorCtr="0">
            <a:noAutofit/>
          </a:bodyPr>
          <a:lstStyle/>
          <a:p>
            <a:pPr>
              <a:buNone/>
            </a:pPr>
            <a:endParaRPr/>
          </a:p>
        </p:txBody>
      </p:sp>
      <p:pic>
        <p:nvPicPr>
          <p:cNvPr id="239" name="Shape 239"/>
          <p:cNvPicPr preferRelativeResize="0"/>
          <p:nvPr/>
        </p:nvPicPr>
        <p:blipFill>
          <a:blip r:embed="rId3">
            <a:alphaModFix/>
          </a:blip>
          <a:stretch>
            <a:fillRect/>
          </a:stretch>
        </p:blipFill>
        <p:spPr>
          <a:xfrm>
            <a:off x="1020469" y="1531200"/>
            <a:ext cx="1686356" cy="1950488"/>
          </a:xfrm>
          <a:prstGeom prst="rect">
            <a:avLst/>
          </a:prstGeom>
          <a:noFill/>
          <a:ln>
            <a:noFill/>
          </a:ln>
        </p:spPr>
      </p:pic>
      <p:pic>
        <p:nvPicPr>
          <p:cNvPr id="240" name="Shape 240"/>
          <p:cNvPicPr preferRelativeResize="0"/>
          <p:nvPr/>
        </p:nvPicPr>
        <p:blipFill>
          <a:blip r:embed="rId4">
            <a:alphaModFix/>
          </a:blip>
          <a:stretch>
            <a:fillRect/>
          </a:stretch>
        </p:blipFill>
        <p:spPr>
          <a:xfrm>
            <a:off x="2905767" y="1531205"/>
            <a:ext cx="2931771" cy="1986731"/>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228600" y="4324350"/>
            <a:ext cx="6390450" cy="762000"/>
          </a:xfrm>
          <a:prstGeom prst="rect">
            <a:avLst/>
          </a:prstGeom>
        </p:spPr>
        <p:txBody>
          <a:bodyPr vert="horz" wrap="square" lIns="68569" tIns="68569" rIns="68569" bIns="68569" rtlCol="0" anchor="t" anchorCtr="0">
            <a:noAutofit/>
          </a:bodyPr>
          <a:lstStyle/>
          <a:p>
            <a:pPr algn="ctr">
              <a:buNone/>
            </a:pPr>
            <a:r>
              <a:rPr lang="en" sz="2000"/>
              <a:t>Jangka Fibonacci </a:t>
            </a:r>
            <a:r>
              <a:rPr lang="en" sz="2000" i="1"/>
              <a:t>(fibonacci gauge)</a:t>
            </a:r>
            <a:r>
              <a:rPr lang="en" sz="2000"/>
              <a:t> digunakan untuk mempermudah perhitungan </a:t>
            </a:r>
            <a:r>
              <a:rPr lang="en" sz="2000" i="1"/>
              <a:t>golden section</a:t>
            </a:r>
            <a:r>
              <a:rPr lang="en" sz="2000"/>
              <a:t>.</a:t>
            </a:r>
          </a:p>
        </p:txBody>
      </p:sp>
      <p:pic>
        <p:nvPicPr>
          <p:cNvPr id="246" name="Shape 24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85800" y="3875"/>
            <a:ext cx="5557425" cy="4168075"/>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body" idx="1"/>
          </p:nvPr>
        </p:nvSpPr>
        <p:spPr>
          <a:xfrm>
            <a:off x="233775" y="209550"/>
            <a:ext cx="6390450" cy="4267200"/>
          </a:xfrm>
        </p:spPr>
        <p:txBody>
          <a:bodyPr>
            <a:noAutofit/>
          </a:bodyPr>
          <a:lstStyle/>
          <a:p>
            <a:pPr marL="0" indent="0">
              <a:buNone/>
            </a:pPr>
            <a:r>
              <a:rPr lang="en" sz="2400" dirty="0" err="1" smtClean="0"/>
              <a:t>Nilai</a:t>
            </a:r>
            <a:r>
              <a:rPr lang="en" sz="2400" dirty="0" smtClean="0"/>
              <a:t> </a:t>
            </a:r>
            <a:r>
              <a:rPr lang="en" sz="2400" dirty="0" err="1" smtClean="0"/>
              <a:t>estetis</a:t>
            </a:r>
            <a:r>
              <a:rPr lang="en" sz="2400" dirty="0" smtClean="0"/>
              <a:t> </a:t>
            </a:r>
            <a:r>
              <a:rPr lang="en" sz="2400" dirty="0" err="1" smtClean="0"/>
              <a:t>merupakan</a:t>
            </a:r>
            <a:r>
              <a:rPr lang="en" sz="2400" dirty="0" smtClean="0"/>
              <a:t> parameter yang </a:t>
            </a:r>
            <a:r>
              <a:rPr lang="en" sz="2400" dirty="0" err="1" smtClean="0"/>
              <a:t>digunakan</a:t>
            </a:r>
            <a:r>
              <a:rPr lang="en" sz="2400" dirty="0" smtClean="0"/>
              <a:t> </a:t>
            </a:r>
            <a:r>
              <a:rPr lang="en" sz="2400" dirty="0" err="1" smtClean="0"/>
              <a:t>untuk</a:t>
            </a:r>
            <a:r>
              <a:rPr lang="en" sz="2400" dirty="0" smtClean="0"/>
              <a:t> </a:t>
            </a:r>
            <a:r>
              <a:rPr lang="en" sz="2400" dirty="0" err="1" smtClean="0"/>
              <a:t>mengukur</a:t>
            </a:r>
            <a:r>
              <a:rPr lang="en" sz="2400" dirty="0" smtClean="0"/>
              <a:t> </a:t>
            </a:r>
            <a:r>
              <a:rPr lang="en" sz="2400" dirty="0" err="1" smtClean="0"/>
              <a:t>kemenarikan</a:t>
            </a:r>
            <a:r>
              <a:rPr lang="en" sz="2400" dirty="0" smtClean="0"/>
              <a:t> </a:t>
            </a:r>
            <a:r>
              <a:rPr lang="en" sz="2400" dirty="0" err="1" smtClean="0"/>
              <a:t>atau</a:t>
            </a:r>
            <a:r>
              <a:rPr lang="en" sz="2400" dirty="0" smtClean="0"/>
              <a:t> </a:t>
            </a:r>
            <a:r>
              <a:rPr lang="en" sz="2400" dirty="0" err="1" smtClean="0"/>
              <a:t>ketidakmenarikan</a:t>
            </a:r>
            <a:r>
              <a:rPr lang="en" sz="2400" dirty="0" smtClean="0"/>
              <a:t> </a:t>
            </a:r>
            <a:r>
              <a:rPr lang="en" sz="2400" dirty="0" err="1" smtClean="0"/>
              <a:t>objek</a:t>
            </a:r>
            <a:r>
              <a:rPr lang="en" sz="2400" dirty="0" smtClean="0"/>
              <a:t> </a:t>
            </a:r>
            <a:r>
              <a:rPr lang="en" sz="2400" dirty="0" err="1" smtClean="0"/>
              <a:t>estetis</a:t>
            </a:r>
            <a:r>
              <a:rPr lang="en" sz="2400" dirty="0" smtClean="0"/>
              <a:t>. </a:t>
            </a:r>
            <a:r>
              <a:rPr lang="en" sz="2400" dirty="0" err="1" smtClean="0"/>
              <a:t>Karena</a:t>
            </a:r>
            <a:r>
              <a:rPr lang="en" sz="2400" dirty="0" smtClean="0"/>
              <a:t> </a:t>
            </a:r>
            <a:r>
              <a:rPr lang="en" sz="2400" dirty="0" err="1" smtClean="0"/>
              <a:t>nilai</a:t>
            </a:r>
            <a:r>
              <a:rPr lang="en" sz="2400" dirty="0" smtClean="0"/>
              <a:t> </a:t>
            </a:r>
            <a:r>
              <a:rPr lang="en" sz="2400" dirty="0" err="1" smtClean="0"/>
              <a:t>bersifat</a:t>
            </a:r>
            <a:r>
              <a:rPr lang="en" sz="2400" dirty="0" smtClean="0"/>
              <a:t> </a:t>
            </a:r>
            <a:r>
              <a:rPr lang="en" sz="2400" dirty="0" err="1" smtClean="0"/>
              <a:t>komparatif</a:t>
            </a:r>
            <a:r>
              <a:rPr lang="en" sz="2400" dirty="0" smtClean="0"/>
              <a:t>, </a:t>
            </a:r>
            <a:r>
              <a:rPr lang="en" sz="2400" dirty="0" err="1" smtClean="0"/>
              <a:t>maka</a:t>
            </a:r>
            <a:r>
              <a:rPr lang="en" sz="2400" dirty="0" smtClean="0"/>
              <a:t> </a:t>
            </a:r>
            <a:r>
              <a:rPr lang="en" sz="2400" dirty="0" err="1" smtClean="0"/>
              <a:t>objek</a:t>
            </a:r>
            <a:r>
              <a:rPr lang="en" sz="2400" dirty="0" smtClean="0"/>
              <a:t> </a:t>
            </a:r>
            <a:r>
              <a:rPr lang="en" sz="2400" dirty="0" err="1" smtClean="0"/>
              <a:t>estetis</a:t>
            </a:r>
            <a:r>
              <a:rPr lang="en" sz="2400" dirty="0" smtClean="0"/>
              <a:t> </a:t>
            </a:r>
            <a:r>
              <a:rPr lang="en" sz="2400" dirty="0" err="1" smtClean="0"/>
              <a:t>satu</a:t>
            </a:r>
            <a:r>
              <a:rPr lang="en" sz="2400" dirty="0" smtClean="0"/>
              <a:t> </a:t>
            </a:r>
            <a:r>
              <a:rPr lang="en" sz="2400" dirty="0" err="1" smtClean="0"/>
              <a:t>dapat</a:t>
            </a:r>
            <a:r>
              <a:rPr lang="en" sz="2400" dirty="0" smtClean="0"/>
              <a:t> di</a:t>
            </a:r>
            <a:r>
              <a:rPr lang="en" sz="2400" dirty="0" err="1" smtClean="0"/>
              <a:t>bandingkan</a:t>
            </a:r>
            <a:r>
              <a:rPr lang="en" sz="2400" dirty="0" smtClean="0"/>
              <a:t> </a:t>
            </a:r>
            <a:r>
              <a:rPr lang="en" sz="2400" dirty="0" err="1" smtClean="0"/>
              <a:t>dengan</a:t>
            </a:r>
            <a:r>
              <a:rPr lang="en" sz="2400" dirty="0" smtClean="0"/>
              <a:t> </a:t>
            </a:r>
            <a:r>
              <a:rPr lang="en" sz="2400" dirty="0" err="1" smtClean="0"/>
              <a:t>objek</a:t>
            </a:r>
            <a:r>
              <a:rPr lang="en" sz="2400" dirty="0" smtClean="0"/>
              <a:t> </a:t>
            </a:r>
            <a:r>
              <a:rPr lang="en" sz="2400" dirty="0" err="1" smtClean="0"/>
              <a:t>estetis</a:t>
            </a:r>
            <a:r>
              <a:rPr lang="en" sz="2400" dirty="0" smtClean="0"/>
              <a:t> lain</a:t>
            </a:r>
            <a:endParaRPr lang="en-US" sz="2400" dirty="0"/>
          </a:p>
          <a:p>
            <a:endParaRPr lang="en" sz="2400" dirty="0" smtClean="0"/>
          </a:p>
          <a:p>
            <a:pPr marL="0" indent="0">
              <a:buNone/>
            </a:pPr>
            <a:r>
              <a:rPr lang="en" sz="2400" dirty="0" err="1" smtClean="0"/>
              <a:t>Nilai</a:t>
            </a:r>
            <a:r>
              <a:rPr lang="en" sz="2400" dirty="0" smtClean="0"/>
              <a:t> </a:t>
            </a:r>
            <a:r>
              <a:rPr lang="en" sz="2400" dirty="0" err="1" smtClean="0"/>
              <a:t>estetis</a:t>
            </a:r>
            <a:r>
              <a:rPr lang="en" sz="2400" dirty="0" smtClean="0"/>
              <a:t> </a:t>
            </a:r>
            <a:r>
              <a:rPr lang="en" sz="2400" dirty="0" err="1" smtClean="0"/>
              <a:t>bersifat</a:t>
            </a:r>
            <a:r>
              <a:rPr lang="en" sz="2400" dirty="0" smtClean="0"/>
              <a:t> </a:t>
            </a:r>
            <a:r>
              <a:rPr lang="en" sz="2400" dirty="0" err="1" smtClean="0"/>
              <a:t>subjektif</a:t>
            </a:r>
            <a:r>
              <a:rPr lang="en" sz="2400" dirty="0" smtClean="0"/>
              <a:t> </a:t>
            </a:r>
            <a:r>
              <a:rPr lang="en" sz="2400" dirty="0" err="1" smtClean="0"/>
              <a:t>dan</a:t>
            </a:r>
            <a:r>
              <a:rPr lang="en" sz="2400" dirty="0" smtClean="0"/>
              <a:t> </a:t>
            </a:r>
            <a:r>
              <a:rPr lang="en" sz="2400" dirty="0" err="1" smtClean="0"/>
              <a:t>objektif</a:t>
            </a:r>
            <a:r>
              <a:rPr lang="en" sz="2400" dirty="0" smtClean="0"/>
              <a:t> </a:t>
            </a:r>
            <a:r>
              <a:rPr lang="en" sz="2400" dirty="0" err="1" smtClean="0"/>
              <a:t>sekaligus</a:t>
            </a:r>
            <a:r>
              <a:rPr lang="en" sz="2400" dirty="0" smtClean="0"/>
              <a:t>. </a:t>
            </a:r>
            <a:r>
              <a:rPr lang="en" sz="2400" dirty="0" err="1" smtClean="0"/>
              <a:t>Pada</a:t>
            </a:r>
            <a:r>
              <a:rPr lang="en" sz="2400" dirty="0" smtClean="0"/>
              <a:t> </a:t>
            </a:r>
            <a:r>
              <a:rPr lang="en" sz="2400" dirty="0" err="1" smtClean="0"/>
              <a:t>diri</a:t>
            </a:r>
            <a:r>
              <a:rPr lang="en" sz="2400" dirty="0" smtClean="0"/>
              <a:t> </a:t>
            </a:r>
            <a:r>
              <a:rPr lang="en" sz="2400" dirty="0" err="1" smtClean="0"/>
              <a:t>subjek</a:t>
            </a:r>
            <a:r>
              <a:rPr lang="en" sz="2400" dirty="0" smtClean="0"/>
              <a:t>, </a:t>
            </a:r>
            <a:r>
              <a:rPr lang="en" sz="2400" dirty="0" err="1" smtClean="0"/>
              <a:t>nilai</a:t>
            </a:r>
            <a:r>
              <a:rPr lang="en" sz="2400" dirty="0" smtClean="0"/>
              <a:t> </a:t>
            </a:r>
            <a:r>
              <a:rPr lang="en" sz="2400" dirty="0" err="1" smtClean="0"/>
              <a:t>estetis</a:t>
            </a:r>
            <a:r>
              <a:rPr lang="en" sz="2400" dirty="0" smtClean="0"/>
              <a:t> </a:t>
            </a:r>
            <a:r>
              <a:rPr lang="en" sz="2400" dirty="0" err="1" smtClean="0"/>
              <a:t>berupa</a:t>
            </a:r>
            <a:r>
              <a:rPr lang="en" sz="2400" dirty="0" smtClean="0"/>
              <a:t> </a:t>
            </a:r>
            <a:r>
              <a:rPr lang="en" sz="2400" dirty="0" err="1" smtClean="0"/>
              <a:t>emosi</a:t>
            </a:r>
            <a:r>
              <a:rPr lang="en" sz="2400" dirty="0" smtClean="0"/>
              <a:t> </a:t>
            </a:r>
            <a:r>
              <a:rPr lang="en" sz="2400" dirty="0" err="1" smtClean="0"/>
              <a:t>estetis</a:t>
            </a:r>
            <a:r>
              <a:rPr lang="en" sz="2400" dirty="0" smtClean="0"/>
              <a:t>, </a:t>
            </a:r>
            <a:r>
              <a:rPr lang="en" sz="2400" dirty="0" err="1" smtClean="0"/>
              <a:t>yaitu</a:t>
            </a:r>
            <a:r>
              <a:rPr lang="en" sz="2400" dirty="0" smtClean="0"/>
              <a:t> </a:t>
            </a:r>
            <a:r>
              <a:rPr lang="en" sz="2400" i="1" dirty="0" err="1" smtClean="0"/>
              <a:t>perasaan</a:t>
            </a:r>
            <a:r>
              <a:rPr lang="en" sz="2400" i="1" dirty="0" smtClean="0"/>
              <a:t> </a:t>
            </a:r>
            <a:r>
              <a:rPr lang="en" sz="2400" i="1" dirty="0" err="1" smtClean="0"/>
              <a:t>senang</a:t>
            </a:r>
            <a:r>
              <a:rPr lang="en" sz="2400" i="1" dirty="0" smtClean="0"/>
              <a:t> </a:t>
            </a:r>
            <a:r>
              <a:rPr lang="en" sz="2400" i="1" dirty="0" err="1" smtClean="0"/>
              <a:t>atau</a:t>
            </a:r>
            <a:r>
              <a:rPr lang="en" sz="2400" i="1" dirty="0" smtClean="0"/>
              <a:t> </a:t>
            </a:r>
            <a:r>
              <a:rPr lang="en" sz="2400" i="1" dirty="0" err="1" smtClean="0"/>
              <a:t>tertarik</a:t>
            </a:r>
            <a:r>
              <a:rPr lang="en" sz="2400" i="1" dirty="0" smtClean="0"/>
              <a:t> </a:t>
            </a:r>
            <a:r>
              <a:rPr lang="en" sz="2400" i="1" dirty="0" err="1" smtClean="0"/>
              <a:t>pada</a:t>
            </a:r>
            <a:r>
              <a:rPr lang="en" sz="2400" i="1" dirty="0" smtClean="0"/>
              <a:t> </a:t>
            </a:r>
            <a:r>
              <a:rPr lang="en" sz="2400" i="1" dirty="0" err="1" smtClean="0"/>
              <a:t>komposisi</a:t>
            </a:r>
            <a:r>
              <a:rPr lang="en" sz="2400" i="1" dirty="0" smtClean="0"/>
              <a:t> </a:t>
            </a:r>
            <a:r>
              <a:rPr lang="en" sz="2400" i="1" dirty="0" err="1" smtClean="0"/>
              <a:t>bentuk</a:t>
            </a:r>
            <a:r>
              <a:rPr lang="en" sz="2400" i="1" dirty="0" smtClean="0"/>
              <a:t> </a:t>
            </a:r>
            <a:r>
              <a:rPr lang="en" sz="2400" i="1" dirty="0" err="1" smtClean="0"/>
              <a:t>suatu</a:t>
            </a:r>
            <a:r>
              <a:rPr lang="en" sz="2400" i="1" dirty="0" smtClean="0"/>
              <a:t> </a:t>
            </a:r>
            <a:r>
              <a:rPr lang="en" sz="2400" i="1" dirty="0" err="1" smtClean="0"/>
              <a:t>objek</a:t>
            </a:r>
            <a:r>
              <a:rPr lang="en" sz="2400" dirty="0" smtClean="0"/>
              <a:t>. </a:t>
            </a:r>
            <a:r>
              <a:rPr lang="en" sz="2400" dirty="0" err="1" smtClean="0"/>
              <a:t>Pada</a:t>
            </a:r>
            <a:r>
              <a:rPr lang="en" sz="2400" dirty="0" smtClean="0"/>
              <a:t> </a:t>
            </a:r>
            <a:r>
              <a:rPr lang="en" sz="2400" dirty="0" err="1" smtClean="0"/>
              <a:t>objek</a:t>
            </a:r>
            <a:r>
              <a:rPr lang="en" sz="2400" dirty="0" smtClean="0"/>
              <a:t>, </a:t>
            </a:r>
            <a:r>
              <a:rPr lang="en" sz="2400" dirty="0" err="1" smtClean="0"/>
              <a:t>nilai</a:t>
            </a:r>
            <a:r>
              <a:rPr lang="en" sz="2400" dirty="0" smtClean="0"/>
              <a:t> </a:t>
            </a:r>
            <a:r>
              <a:rPr lang="en" sz="2400" dirty="0" err="1" smtClean="0"/>
              <a:t>estetis</a:t>
            </a:r>
            <a:r>
              <a:rPr lang="en" sz="2400" dirty="0" smtClean="0"/>
              <a:t> </a:t>
            </a:r>
            <a:r>
              <a:rPr lang="en" sz="2400" dirty="0" err="1" smtClean="0"/>
              <a:t>mewujud</a:t>
            </a:r>
            <a:r>
              <a:rPr lang="en" sz="2400" dirty="0" smtClean="0"/>
              <a:t> </a:t>
            </a:r>
            <a:r>
              <a:rPr lang="en" sz="2400" dirty="0" err="1" smtClean="0"/>
              <a:t>pada</a:t>
            </a:r>
            <a:r>
              <a:rPr lang="en" sz="2400" dirty="0" smtClean="0"/>
              <a:t> </a:t>
            </a:r>
            <a:r>
              <a:rPr lang="en" sz="2400" i="1" dirty="0" err="1" smtClean="0"/>
              <a:t>properti</a:t>
            </a:r>
            <a:r>
              <a:rPr lang="en" sz="2400" i="1" dirty="0" smtClean="0"/>
              <a:t> </a:t>
            </a:r>
            <a:r>
              <a:rPr lang="en" sz="2400" i="1" dirty="0" err="1" smtClean="0"/>
              <a:t>estetis</a:t>
            </a:r>
            <a:r>
              <a:rPr lang="en" sz="2400" i="1" dirty="0" smtClean="0"/>
              <a:t>, </a:t>
            </a:r>
            <a:r>
              <a:rPr lang="en" sz="2400" i="1" dirty="0" err="1" smtClean="0"/>
              <a:t>yaitu</a:t>
            </a:r>
            <a:r>
              <a:rPr lang="en" sz="2400" i="1" dirty="0" smtClean="0"/>
              <a:t> </a:t>
            </a:r>
            <a:r>
              <a:rPr lang="en" sz="2400" i="1" dirty="0" err="1" smtClean="0"/>
              <a:t>komposisi</a:t>
            </a:r>
            <a:r>
              <a:rPr lang="en" sz="2400" i="1" dirty="0" smtClean="0"/>
              <a:t> </a:t>
            </a:r>
            <a:r>
              <a:rPr lang="en" sz="2400" i="1" dirty="0" err="1" smtClean="0"/>
              <a:t>bentuk</a:t>
            </a:r>
            <a:r>
              <a:rPr lang="en" sz="2400" i="1" dirty="0" smtClean="0"/>
              <a:t>.</a:t>
            </a:r>
            <a:endParaRPr lang="en-US" sz="2400" i="1" dirty="0" smtClean="0"/>
          </a:p>
          <a:p>
            <a:pPr marL="0" indent="0">
              <a:buNone/>
            </a:pPr>
            <a:endParaRPr lang="en-US" sz="2400" dirty="0"/>
          </a:p>
          <a:p>
            <a:pPr marL="0" indent="0" algn="ctr">
              <a:buNone/>
            </a:pPr>
            <a:r>
              <a:rPr lang="en-US" sz="2400" dirty="0" smtClean="0"/>
              <a:t>________________</a:t>
            </a:r>
            <a:endParaRPr lang="en"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304800" y="590550"/>
            <a:ext cx="6324600" cy="4419600"/>
          </a:xfrm>
        </p:spPr>
        <p:txBody>
          <a:bodyPr>
            <a:noAutofit/>
          </a:bodyPr>
          <a:lstStyle/>
          <a:p>
            <a:pPr marL="0" indent="0">
              <a:buNone/>
            </a:pPr>
            <a:r>
              <a:rPr lang="en" sz="2400" dirty="0" err="1" smtClean="0"/>
              <a:t>Karena</a:t>
            </a:r>
            <a:r>
              <a:rPr lang="en" sz="2400" dirty="0" smtClean="0"/>
              <a:t> </a:t>
            </a:r>
            <a:r>
              <a:rPr lang="en" sz="2400" dirty="0" err="1" smtClean="0"/>
              <a:t>nilai</a:t>
            </a:r>
            <a:r>
              <a:rPr lang="en" sz="2400" dirty="0" smtClean="0"/>
              <a:t> </a:t>
            </a:r>
            <a:r>
              <a:rPr lang="en" sz="2400" dirty="0" err="1" smtClean="0"/>
              <a:t>berkutub</a:t>
            </a:r>
            <a:r>
              <a:rPr lang="en" sz="2400" dirty="0" smtClean="0"/>
              <a:t> </a:t>
            </a:r>
            <a:r>
              <a:rPr lang="en" sz="2400" dirty="0" err="1" smtClean="0"/>
              <a:t>pos</a:t>
            </a:r>
            <a:r>
              <a:rPr lang="en-US" sz="2400" dirty="0" err="1" smtClean="0"/>
              <a:t>i</a:t>
            </a:r>
            <a:r>
              <a:rPr lang="en" sz="2400" dirty="0" err="1" smtClean="0"/>
              <a:t>tif</a:t>
            </a:r>
            <a:r>
              <a:rPr lang="en-US" sz="2400" dirty="0" smtClean="0"/>
              <a:t>-</a:t>
            </a:r>
            <a:r>
              <a:rPr lang="en" sz="2400" dirty="0" err="1" smtClean="0"/>
              <a:t>negatif</a:t>
            </a:r>
            <a:r>
              <a:rPr lang="en" sz="2400" dirty="0" smtClean="0"/>
              <a:t>, </a:t>
            </a:r>
            <a:r>
              <a:rPr lang="en" sz="2400" dirty="0" err="1" smtClean="0"/>
              <a:t>tinggi</a:t>
            </a:r>
            <a:r>
              <a:rPr lang="en-US" sz="2400" dirty="0"/>
              <a:t>-</a:t>
            </a:r>
            <a:r>
              <a:rPr lang="en" sz="2400" dirty="0" err="1" smtClean="0"/>
              <a:t>rendah</a:t>
            </a:r>
            <a:r>
              <a:rPr lang="en" sz="2400" dirty="0" smtClean="0"/>
              <a:t>, </a:t>
            </a:r>
            <a:r>
              <a:rPr lang="en" sz="2400" dirty="0" err="1" smtClean="0"/>
              <a:t>baik</a:t>
            </a:r>
            <a:r>
              <a:rPr lang="en-US" sz="2400" dirty="0"/>
              <a:t>-</a:t>
            </a:r>
            <a:r>
              <a:rPr lang="en" sz="2400" dirty="0" err="1" smtClean="0"/>
              <a:t>buruk</a:t>
            </a:r>
            <a:r>
              <a:rPr lang="en" sz="2400" dirty="0" smtClean="0"/>
              <a:t>, </a:t>
            </a:r>
            <a:r>
              <a:rPr lang="en" sz="2400" dirty="0" err="1" smtClean="0"/>
              <a:t>banyak</a:t>
            </a:r>
            <a:r>
              <a:rPr lang="en-US" sz="2400" dirty="0"/>
              <a:t>-</a:t>
            </a:r>
            <a:r>
              <a:rPr lang="en" sz="2400" dirty="0" err="1" smtClean="0"/>
              <a:t>sedikit</a:t>
            </a:r>
            <a:r>
              <a:rPr lang="en" sz="2400" dirty="0" smtClean="0"/>
              <a:t>. </a:t>
            </a:r>
            <a:r>
              <a:rPr lang="en" sz="2400" dirty="0" err="1" smtClean="0"/>
              <a:t>Maka</a:t>
            </a:r>
            <a:r>
              <a:rPr lang="en" sz="2400" dirty="0" smtClean="0"/>
              <a:t> </a:t>
            </a:r>
            <a:r>
              <a:rPr lang="en" sz="2400" dirty="0" err="1" smtClean="0"/>
              <a:t>suatu</a:t>
            </a:r>
            <a:r>
              <a:rPr lang="en" sz="2400" dirty="0" smtClean="0"/>
              <a:t> </a:t>
            </a:r>
            <a:r>
              <a:rPr lang="en" sz="2400" dirty="0" err="1" smtClean="0"/>
              <a:t>objek</a:t>
            </a:r>
            <a:r>
              <a:rPr lang="en" sz="2400" dirty="0" smtClean="0"/>
              <a:t> </a:t>
            </a:r>
            <a:r>
              <a:rPr lang="en" sz="2400" dirty="0" err="1" smtClean="0"/>
              <a:t>dapat</a:t>
            </a:r>
            <a:r>
              <a:rPr lang="en" sz="2400" dirty="0" smtClean="0"/>
              <a:t> </a:t>
            </a:r>
            <a:r>
              <a:rPr lang="en" sz="2400" dirty="0" err="1" smtClean="0"/>
              <a:t>bernilai</a:t>
            </a:r>
            <a:r>
              <a:rPr lang="en" sz="2400" dirty="0" smtClean="0"/>
              <a:t> </a:t>
            </a:r>
            <a:r>
              <a:rPr lang="en" sz="2400" dirty="0" err="1" smtClean="0"/>
              <a:t>positif</a:t>
            </a:r>
            <a:r>
              <a:rPr lang="en" sz="2400" dirty="0" smtClean="0"/>
              <a:t> </a:t>
            </a:r>
            <a:r>
              <a:rPr lang="en" sz="2400" dirty="0" err="1" smtClean="0"/>
              <a:t>maupun</a:t>
            </a:r>
            <a:r>
              <a:rPr lang="en" sz="2400" dirty="0" smtClean="0"/>
              <a:t> </a:t>
            </a:r>
            <a:r>
              <a:rPr lang="en" sz="2400" dirty="0" err="1" smtClean="0"/>
              <a:t>negatif</a:t>
            </a:r>
            <a:r>
              <a:rPr lang="en" sz="2400" dirty="0" smtClean="0"/>
              <a:t>. </a:t>
            </a:r>
            <a:endParaRPr lang="en-US" sz="2400" dirty="0" smtClean="0"/>
          </a:p>
          <a:p>
            <a:pPr marL="0" indent="0">
              <a:buNone/>
            </a:pPr>
            <a:endParaRPr lang="en-US" sz="2400" dirty="0"/>
          </a:p>
          <a:p>
            <a:pPr marL="0" indent="0">
              <a:buNone/>
            </a:pPr>
            <a:r>
              <a:rPr lang="en" sz="2400" dirty="0" err="1" smtClean="0"/>
              <a:t>Dengan</a:t>
            </a:r>
            <a:r>
              <a:rPr lang="en" sz="2400" dirty="0" smtClean="0"/>
              <a:t> </a:t>
            </a:r>
            <a:r>
              <a:rPr lang="en" sz="2400" dirty="0" err="1" smtClean="0"/>
              <a:t>demikian</a:t>
            </a:r>
            <a:r>
              <a:rPr lang="en" sz="2400" dirty="0" smtClean="0"/>
              <a:t> </a:t>
            </a:r>
            <a:r>
              <a:rPr lang="en" sz="2400" dirty="0" err="1" smtClean="0"/>
              <a:t>objek</a:t>
            </a:r>
            <a:r>
              <a:rPr lang="en" sz="2400" dirty="0" smtClean="0"/>
              <a:t> </a:t>
            </a:r>
            <a:r>
              <a:rPr lang="en" sz="2400" dirty="0" err="1" smtClean="0"/>
              <a:t>estetis</a:t>
            </a:r>
            <a:r>
              <a:rPr lang="en" sz="2400" dirty="0" smtClean="0"/>
              <a:t> </a:t>
            </a:r>
            <a:r>
              <a:rPr lang="en" sz="2400" dirty="0" err="1" smtClean="0"/>
              <a:t>dapat</a:t>
            </a:r>
            <a:r>
              <a:rPr lang="en" sz="2400" dirty="0" smtClean="0"/>
              <a:t> </a:t>
            </a:r>
            <a:r>
              <a:rPr lang="en" sz="2400" dirty="0" err="1" smtClean="0"/>
              <a:t>dinilai</a:t>
            </a:r>
            <a:r>
              <a:rPr lang="en" sz="2400" dirty="0" smtClean="0"/>
              <a:t> </a:t>
            </a:r>
            <a:r>
              <a:rPr lang="en" sz="2400" dirty="0" err="1" smtClean="0"/>
              <a:t>menarik</a:t>
            </a:r>
            <a:r>
              <a:rPr lang="en" sz="2400" dirty="0" smtClean="0"/>
              <a:t> </a:t>
            </a:r>
            <a:r>
              <a:rPr lang="en" sz="2400" dirty="0" err="1" smtClean="0"/>
              <a:t>atau</a:t>
            </a:r>
            <a:r>
              <a:rPr lang="en" sz="2400" dirty="0" smtClean="0"/>
              <a:t> </a:t>
            </a:r>
            <a:r>
              <a:rPr lang="en" sz="2400" dirty="0" err="1" smtClean="0"/>
              <a:t>ketidakmenarikannya</a:t>
            </a:r>
            <a:r>
              <a:rPr lang="en" sz="2400" dirty="0" smtClean="0"/>
              <a:t> </a:t>
            </a:r>
            <a:r>
              <a:rPr lang="en" sz="2400" dirty="0" err="1" smtClean="0"/>
              <a:t>melalu</a:t>
            </a:r>
            <a:r>
              <a:rPr lang="en" sz="2400" dirty="0" smtClean="0"/>
              <a:t> </a:t>
            </a:r>
            <a:r>
              <a:rPr lang="en" sz="2400" dirty="0" err="1" smtClean="0"/>
              <a:t>komparasi</a:t>
            </a:r>
            <a:r>
              <a:rPr lang="en" sz="2400" dirty="0" smtClean="0"/>
              <a:t> (</a:t>
            </a:r>
            <a:r>
              <a:rPr lang="en" sz="2400" dirty="0" err="1" smtClean="0"/>
              <a:t>membandingkan</a:t>
            </a:r>
            <a:r>
              <a:rPr lang="en" sz="2400" dirty="0" smtClean="0"/>
              <a:t>) </a:t>
            </a:r>
            <a:r>
              <a:rPr lang="en" sz="2400" dirty="0" err="1" smtClean="0"/>
              <a:t>antara</a:t>
            </a:r>
            <a:r>
              <a:rPr lang="en" sz="2400" dirty="0" smtClean="0"/>
              <a:t> </a:t>
            </a:r>
            <a:r>
              <a:rPr lang="en" sz="2400" dirty="0" err="1" smtClean="0"/>
              <a:t>objek</a:t>
            </a:r>
            <a:r>
              <a:rPr lang="en" sz="2400" dirty="0" smtClean="0"/>
              <a:t> </a:t>
            </a:r>
            <a:r>
              <a:rPr lang="en" sz="2400" dirty="0" err="1" smtClean="0"/>
              <a:t>estetis</a:t>
            </a:r>
            <a:r>
              <a:rPr lang="en" sz="2400" dirty="0" smtClean="0"/>
              <a:t> </a:t>
            </a:r>
            <a:r>
              <a:rPr lang="en" sz="2400" dirty="0" err="1" smtClean="0"/>
              <a:t>satu</a:t>
            </a:r>
            <a:r>
              <a:rPr lang="en" sz="2400" dirty="0" smtClean="0"/>
              <a:t> </a:t>
            </a:r>
            <a:r>
              <a:rPr lang="en" sz="2400" dirty="0" err="1" smtClean="0"/>
              <a:t>dengan</a:t>
            </a:r>
            <a:r>
              <a:rPr lang="en" sz="2400" dirty="0" smtClean="0"/>
              <a:t> yang lain</a:t>
            </a:r>
            <a:r>
              <a:rPr lang="en-US" sz="2400" dirty="0" smtClean="0"/>
              <a:t>. </a:t>
            </a:r>
          </a:p>
          <a:p>
            <a:pPr marL="0" indent="0">
              <a:buNone/>
            </a:pPr>
            <a:endParaRPr lang="en-US" sz="2400" dirty="0"/>
          </a:p>
          <a:p>
            <a:pPr marL="0" indent="0">
              <a:buNone/>
            </a:pPr>
            <a:r>
              <a:rPr lang="en" sz="2400" dirty="0" err="1" smtClean="0"/>
              <a:t>Namun</a:t>
            </a:r>
            <a:r>
              <a:rPr lang="en" sz="2400" dirty="0" smtClean="0"/>
              <a:t> </a:t>
            </a:r>
            <a:r>
              <a:rPr lang="en" sz="2400" dirty="0" err="1" smtClean="0"/>
              <a:t>tolak</a:t>
            </a:r>
            <a:r>
              <a:rPr lang="en" sz="2400" dirty="0" smtClean="0"/>
              <a:t> </a:t>
            </a:r>
            <a:r>
              <a:rPr lang="en" sz="2400" dirty="0" err="1" smtClean="0"/>
              <a:t>ukur</a:t>
            </a:r>
            <a:r>
              <a:rPr lang="en" sz="2400" dirty="0" smtClean="0"/>
              <a:t> </a:t>
            </a:r>
            <a:r>
              <a:rPr lang="en" sz="2400" dirty="0" err="1" smtClean="0"/>
              <a:t>objek</a:t>
            </a:r>
            <a:r>
              <a:rPr lang="en" sz="2400" dirty="0" smtClean="0"/>
              <a:t> </a:t>
            </a:r>
            <a:r>
              <a:rPr lang="en" sz="2400" dirty="0" err="1" smtClean="0"/>
              <a:t>estetis</a:t>
            </a:r>
            <a:r>
              <a:rPr lang="en" sz="2400" dirty="0" smtClean="0"/>
              <a:t> </a:t>
            </a:r>
            <a:r>
              <a:rPr lang="en" sz="2400" dirty="0" err="1" smtClean="0"/>
              <a:t>tidak</a:t>
            </a:r>
            <a:r>
              <a:rPr lang="en" sz="2400" dirty="0" smtClean="0"/>
              <a:t> </a:t>
            </a:r>
            <a:r>
              <a:rPr lang="en" sz="2400" dirty="0" err="1" smtClean="0"/>
              <a:t>sematematis</a:t>
            </a:r>
            <a:r>
              <a:rPr lang="en" sz="2400" dirty="0" smtClean="0"/>
              <a:t> </a:t>
            </a:r>
            <a:r>
              <a:rPr lang="en" sz="2400" dirty="0" err="1" smtClean="0"/>
              <a:t>ukuran</a:t>
            </a:r>
            <a:r>
              <a:rPr lang="en" sz="2400" dirty="0" smtClean="0"/>
              <a:t> </a:t>
            </a:r>
            <a:r>
              <a:rPr lang="en" sz="2400" dirty="0" err="1" smtClean="0"/>
              <a:t>panjang</a:t>
            </a:r>
            <a:r>
              <a:rPr lang="en" sz="2400" dirty="0" smtClean="0"/>
              <a:t> </a:t>
            </a:r>
            <a:r>
              <a:rPr lang="en" sz="2400" dirty="0" err="1" smtClean="0"/>
              <a:t>atau</a:t>
            </a:r>
            <a:r>
              <a:rPr lang="en" sz="2400" dirty="0" smtClean="0"/>
              <a:t> </a:t>
            </a:r>
            <a:r>
              <a:rPr lang="en" sz="2400" dirty="0" err="1" smtClean="0"/>
              <a:t>berat</a:t>
            </a:r>
            <a:r>
              <a:rPr lang="en" sz="2400" dirty="0" smtClean="0"/>
              <a:t> </a:t>
            </a:r>
            <a:r>
              <a:rPr lang="en" sz="2400" dirty="0" err="1" smtClean="0"/>
              <a:t>suatu</a:t>
            </a:r>
            <a:r>
              <a:rPr lang="en" sz="2400" dirty="0" smtClean="0"/>
              <a:t> </a:t>
            </a:r>
            <a:r>
              <a:rPr lang="en" sz="2400" dirty="0" err="1" smtClean="0"/>
              <a:t>benda</a:t>
            </a:r>
            <a:r>
              <a:rPr lang="en" sz="2400" dirty="0" smtClean="0"/>
              <a:t> yang </a:t>
            </a:r>
            <a:r>
              <a:rPr lang="en" sz="2400" dirty="0" err="1" smtClean="0"/>
              <a:t>diwujudkan</a:t>
            </a:r>
            <a:r>
              <a:rPr lang="en" sz="2400" dirty="0" smtClean="0"/>
              <a:t> </a:t>
            </a:r>
            <a:r>
              <a:rPr lang="en" sz="2400" dirty="0" err="1" smtClean="0"/>
              <a:t>pasti</a:t>
            </a:r>
            <a:r>
              <a:rPr lang="en" sz="2400" dirty="0" smtClean="0"/>
              <a:t> </a:t>
            </a:r>
            <a:r>
              <a:rPr lang="en" sz="2400" dirty="0" err="1" smtClean="0"/>
              <a:t>dalam</a:t>
            </a:r>
            <a:r>
              <a:rPr lang="en" sz="2400" dirty="0" smtClean="0"/>
              <a:t> </a:t>
            </a:r>
            <a:r>
              <a:rPr lang="en" sz="2400" dirty="0" err="1" smtClean="0"/>
              <a:t>angka</a:t>
            </a:r>
            <a:r>
              <a:rPr lang="en" sz="24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233775" y="514350"/>
            <a:ext cx="6390450" cy="4054525"/>
          </a:xfrm>
        </p:spPr>
        <p:txBody>
          <a:bodyPr>
            <a:normAutofit lnSpcReduction="10000"/>
          </a:bodyPr>
          <a:lstStyle/>
          <a:p>
            <a:pPr marL="0" indent="0">
              <a:buNone/>
            </a:pPr>
            <a:r>
              <a:rPr lang="en" dirty="0" smtClean="0"/>
              <a:t>Ferdinand </a:t>
            </a:r>
            <a:r>
              <a:rPr lang="en-US" dirty="0" smtClean="0"/>
              <a:t>de</a:t>
            </a:r>
            <a:r>
              <a:rPr lang="en" dirty="0" smtClean="0"/>
              <a:t> Saussure </a:t>
            </a:r>
            <a:r>
              <a:rPr lang="en-US" dirty="0" err="1"/>
              <a:t>menganggap</a:t>
            </a:r>
            <a:r>
              <a:rPr lang="en" dirty="0" smtClean="0"/>
              <a:t> </a:t>
            </a:r>
            <a:r>
              <a:rPr lang="en" dirty="0" err="1" smtClean="0"/>
              <a:t>tanda</a:t>
            </a:r>
            <a:r>
              <a:rPr lang="en" dirty="0" smtClean="0"/>
              <a:t> </a:t>
            </a:r>
            <a:r>
              <a:rPr lang="en" dirty="0" err="1" smtClean="0"/>
              <a:t>atau</a:t>
            </a:r>
            <a:r>
              <a:rPr lang="en" dirty="0" smtClean="0"/>
              <a:t> </a:t>
            </a:r>
            <a:r>
              <a:rPr lang="en" dirty="0" err="1" smtClean="0"/>
              <a:t>benda</a:t>
            </a:r>
            <a:r>
              <a:rPr lang="en" dirty="0" smtClean="0"/>
              <a:t> </a:t>
            </a:r>
            <a:r>
              <a:rPr lang="en" dirty="0" err="1" smtClean="0"/>
              <a:t>memiliki</a:t>
            </a:r>
            <a:r>
              <a:rPr lang="en" dirty="0" smtClean="0"/>
              <a:t> </a:t>
            </a:r>
            <a:r>
              <a:rPr lang="en" dirty="0" err="1" smtClean="0"/>
              <a:t>nilai</a:t>
            </a:r>
            <a:r>
              <a:rPr lang="en" dirty="0" smtClean="0"/>
              <a:t> </a:t>
            </a:r>
            <a:r>
              <a:rPr lang="en" dirty="0" err="1" smtClean="0"/>
              <a:t>jika</a:t>
            </a:r>
            <a:r>
              <a:rPr lang="en" dirty="0" smtClean="0"/>
              <a:t> </a:t>
            </a:r>
            <a:r>
              <a:rPr lang="en" dirty="0" err="1" smtClean="0"/>
              <a:t>dapat</a:t>
            </a:r>
            <a:r>
              <a:rPr lang="en" dirty="0" smtClean="0"/>
              <a:t> </a:t>
            </a:r>
            <a:r>
              <a:rPr lang="en" dirty="0" err="1" smtClean="0"/>
              <a:t>dipertukarkan</a:t>
            </a:r>
            <a:r>
              <a:rPr lang="en" dirty="0" smtClean="0"/>
              <a:t> </a:t>
            </a:r>
            <a:r>
              <a:rPr lang="en-US" dirty="0" err="1"/>
              <a:t>dengan</a:t>
            </a:r>
            <a:r>
              <a:rPr lang="en" dirty="0" smtClean="0"/>
              <a:t> </a:t>
            </a:r>
            <a:r>
              <a:rPr lang="en" dirty="0" err="1" smtClean="0"/>
              <a:t>hal</a:t>
            </a:r>
            <a:r>
              <a:rPr lang="en" dirty="0" smtClean="0"/>
              <a:t> lain yang </a:t>
            </a:r>
            <a:r>
              <a:rPr lang="en" dirty="0" err="1" smtClean="0"/>
              <a:t>berbeda</a:t>
            </a:r>
            <a:r>
              <a:rPr lang="en" dirty="0" smtClean="0"/>
              <a:t> </a:t>
            </a:r>
            <a:r>
              <a:rPr lang="en" dirty="0" err="1" smtClean="0"/>
              <a:t>atau</a:t>
            </a:r>
            <a:r>
              <a:rPr lang="en" dirty="0" smtClean="0"/>
              <a:t> </a:t>
            </a:r>
            <a:r>
              <a:rPr lang="en" dirty="0" err="1" smtClean="0"/>
              <a:t>dibandingkan</a:t>
            </a:r>
            <a:r>
              <a:rPr lang="en" dirty="0" smtClean="0"/>
              <a:t> </a:t>
            </a:r>
            <a:r>
              <a:rPr lang="en" dirty="0" err="1" smtClean="0"/>
              <a:t>dengan</a:t>
            </a:r>
            <a:r>
              <a:rPr lang="en" dirty="0" smtClean="0"/>
              <a:t> </a:t>
            </a:r>
            <a:r>
              <a:rPr lang="en" dirty="0" err="1" smtClean="0"/>
              <a:t>hal</a:t>
            </a:r>
            <a:r>
              <a:rPr lang="en" dirty="0" smtClean="0"/>
              <a:t> lain yang </a:t>
            </a:r>
            <a:r>
              <a:rPr lang="en" dirty="0" err="1" smtClean="0"/>
              <a:t>serupa</a:t>
            </a:r>
            <a:r>
              <a:rPr lang="en" dirty="0" smtClean="0"/>
              <a:t>. </a:t>
            </a:r>
            <a:r>
              <a:rPr lang="en" dirty="0" err="1" smtClean="0"/>
              <a:t>Ini</a:t>
            </a:r>
            <a:r>
              <a:rPr lang="en" dirty="0" smtClean="0"/>
              <a:t> </a:t>
            </a:r>
            <a:r>
              <a:rPr lang="en" dirty="0" err="1" smtClean="0"/>
              <a:t>sama</a:t>
            </a:r>
            <a:r>
              <a:rPr lang="en" dirty="0" smtClean="0"/>
              <a:t> </a:t>
            </a:r>
            <a:r>
              <a:rPr lang="en" dirty="0" err="1" smtClean="0"/>
              <a:t>dengan</a:t>
            </a:r>
            <a:r>
              <a:rPr lang="en" dirty="0" smtClean="0"/>
              <a:t> </a:t>
            </a:r>
            <a:r>
              <a:rPr lang="en" dirty="0" err="1" smtClean="0"/>
              <a:t>sebuah</a:t>
            </a:r>
            <a:r>
              <a:rPr lang="en" dirty="0" smtClean="0"/>
              <a:t> kata yang </a:t>
            </a:r>
            <a:r>
              <a:rPr lang="en" dirty="0" err="1" smtClean="0"/>
              <a:t>dapat</a:t>
            </a:r>
            <a:r>
              <a:rPr lang="en" dirty="0" smtClean="0"/>
              <a:t> </a:t>
            </a:r>
            <a:r>
              <a:rPr lang="en" dirty="0" err="1" smtClean="0"/>
              <a:t>dipertukarkan</a:t>
            </a:r>
            <a:r>
              <a:rPr lang="en" dirty="0" smtClean="0"/>
              <a:t> </a:t>
            </a:r>
            <a:r>
              <a:rPr lang="en" dirty="0" err="1" smtClean="0"/>
              <a:t>dengan</a:t>
            </a:r>
            <a:r>
              <a:rPr lang="en" dirty="0" smtClean="0"/>
              <a:t> ide </a:t>
            </a:r>
            <a:r>
              <a:rPr lang="en" dirty="0" err="1" smtClean="0"/>
              <a:t>tertentu</a:t>
            </a:r>
            <a:r>
              <a:rPr lang="en" dirty="0" smtClean="0"/>
              <a:t>, </a:t>
            </a:r>
            <a:r>
              <a:rPr lang="en" dirty="0" err="1" smtClean="0"/>
              <a:t>atau</a:t>
            </a:r>
            <a:r>
              <a:rPr lang="en" dirty="0" smtClean="0"/>
              <a:t> </a:t>
            </a:r>
            <a:r>
              <a:rPr lang="en" dirty="0" err="1" smtClean="0"/>
              <a:t>dibandingkan</a:t>
            </a:r>
            <a:r>
              <a:rPr lang="en" dirty="0" smtClean="0"/>
              <a:t> </a:t>
            </a:r>
            <a:r>
              <a:rPr lang="en" dirty="0" err="1" smtClean="0"/>
              <a:t>dengan</a:t>
            </a:r>
            <a:r>
              <a:rPr lang="en" dirty="0" smtClean="0"/>
              <a:t> kata lain. </a:t>
            </a:r>
          </a:p>
          <a:p>
            <a:endParaRPr lang="en" dirty="0" smtClean="0"/>
          </a:p>
          <a:p>
            <a:pPr marL="0" indent="0">
              <a:buNone/>
            </a:pPr>
            <a:r>
              <a:rPr lang="en" dirty="0" err="1" smtClean="0"/>
              <a:t>Risieri</a:t>
            </a:r>
            <a:r>
              <a:rPr lang="en" dirty="0" smtClean="0"/>
              <a:t> </a:t>
            </a:r>
            <a:r>
              <a:rPr lang="en" dirty="0" err="1" smtClean="0"/>
              <a:t>Frondizi</a:t>
            </a:r>
            <a:r>
              <a:rPr lang="en" dirty="0" smtClean="0"/>
              <a:t> </a:t>
            </a:r>
            <a:r>
              <a:rPr lang="en" dirty="0" err="1" smtClean="0"/>
              <a:t>menyatakan</a:t>
            </a:r>
            <a:r>
              <a:rPr lang="en-US" dirty="0" err="1" smtClean="0"/>
              <a:t>,</a:t>
            </a:r>
            <a:r>
              <a:rPr lang="en" dirty="0" smtClean="0"/>
              <a:t> </a:t>
            </a:r>
            <a:r>
              <a:rPr lang="en" dirty="0" err="1" smtClean="0"/>
              <a:t>bahwa</a:t>
            </a:r>
            <a:r>
              <a:rPr lang="en" dirty="0" smtClean="0"/>
              <a:t> </a:t>
            </a:r>
            <a:r>
              <a:rPr lang="en" dirty="0" err="1" smtClean="0"/>
              <a:t>nilai</a:t>
            </a:r>
            <a:r>
              <a:rPr lang="en" dirty="0" smtClean="0"/>
              <a:t> </a:t>
            </a:r>
            <a:r>
              <a:rPr lang="en" dirty="0" err="1" smtClean="0"/>
              <a:t>tidak</a:t>
            </a:r>
            <a:r>
              <a:rPr lang="en" dirty="0" smtClean="0"/>
              <a:t> </a:t>
            </a:r>
            <a:r>
              <a:rPr lang="en" dirty="0" err="1" smtClean="0"/>
              <a:t>ada</a:t>
            </a:r>
            <a:r>
              <a:rPr lang="en" dirty="0" smtClean="0"/>
              <a:t> </a:t>
            </a:r>
            <a:r>
              <a:rPr lang="en" dirty="0" err="1" smtClean="0"/>
              <a:t>untuk</a:t>
            </a:r>
            <a:r>
              <a:rPr lang="en" dirty="0" smtClean="0"/>
              <a:t> </a:t>
            </a:r>
            <a:r>
              <a:rPr lang="en" dirty="0" err="1" smtClean="0"/>
              <a:t>dirinya</a:t>
            </a:r>
            <a:r>
              <a:rPr lang="en" dirty="0" smtClean="0"/>
              <a:t> </a:t>
            </a:r>
            <a:r>
              <a:rPr lang="en" dirty="0" err="1" smtClean="0"/>
              <a:t>sendiri</a:t>
            </a:r>
            <a:r>
              <a:rPr lang="en" dirty="0" smtClean="0"/>
              <a:t>, </a:t>
            </a:r>
            <a:r>
              <a:rPr lang="en" dirty="0" err="1" smtClean="0"/>
              <a:t>ia</a:t>
            </a:r>
            <a:r>
              <a:rPr lang="en" dirty="0" smtClean="0"/>
              <a:t> </a:t>
            </a:r>
            <a:r>
              <a:rPr lang="en" dirty="0" err="1" smtClean="0"/>
              <a:t>membutuhkan</a:t>
            </a:r>
            <a:r>
              <a:rPr lang="en" dirty="0" smtClean="0"/>
              <a:t> </a:t>
            </a:r>
            <a:r>
              <a:rPr lang="en" dirty="0" err="1" smtClean="0"/>
              <a:t>pengemban</a:t>
            </a:r>
            <a:r>
              <a:rPr lang="en" dirty="0" smtClean="0"/>
              <a:t> </a:t>
            </a:r>
            <a:r>
              <a:rPr lang="en" dirty="0" err="1" smtClean="0"/>
              <a:t>untuk</a:t>
            </a:r>
            <a:r>
              <a:rPr lang="en" dirty="0" smtClean="0"/>
              <a:t> </a:t>
            </a:r>
            <a:r>
              <a:rPr lang="en" dirty="0" err="1" smtClean="0"/>
              <a:t>berada</a:t>
            </a:r>
            <a:r>
              <a:rPr lang="en-US" dirty="0"/>
              <a:t>. O</a:t>
            </a:r>
            <a:r>
              <a:rPr lang="en" dirty="0" err="1" smtClean="0"/>
              <a:t>leh</a:t>
            </a:r>
            <a:r>
              <a:rPr lang="en" dirty="0" smtClean="0"/>
              <a:t> </a:t>
            </a:r>
            <a:r>
              <a:rPr lang="en" dirty="0" err="1" smtClean="0"/>
              <a:t>karena</a:t>
            </a:r>
            <a:r>
              <a:rPr lang="en" dirty="0" smtClean="0"/>
              <a:t> </a:t>
            </a:r>
            <a:r>
              <a:rPr lang="en" dirty="0" err="1" smtClean="0"/>
              <a:t>itu</a:t>
            </a:r>
            <a:r>
              <a:rPr lang="en" dirty="0" smtClean="0"/>
              <a:t> </a:t>
            </a:r>
            <a:r>
              <a:rPr lang="en" dirty="0" err="1" smtClean="0"/>
              <a:t>nilai</a:t>
            </a:r>
            <a:r>
              <a:rPr lang="en" dirty="0" smtClean="0"/>
              <a:t> </a:t>
            </a:r>
            <a:r>
              <a:rPr lang="en" dirty="0" err="1" smtClean="0"/>
              <a:t>bukan</a:t>
            </a:r>
            <a:r>
              <a:rPr lang="en" dirty="0" smtClean="0"/>
              <a:t> </a:t>
            </a:r>
            <a:r>
              <a:rPr lang="en" dirty="0" err="1" smtClean="0"/>
              <a:t>merupakan</a:t>
            </a:r>
            <a:r>
              <a:rPr lang="en" dirty="0" smtClean="0"/>
              <a:t> </a:t>
            </a:r>
            <a:r>
              <a:rPr lang="en" dirty="0" err="1" smtClean="0"/>
              <a:t>benda</a:t>
            </a:r>
            <a:r>
              <a:rPr lang="en" dirty="0" smtClean="0"/>
              <a:t> </a:t>
            </a:r>
            <a:r>
              <a:rPr lang="en" dirty="0" err="1" smtClean="0"/>
              <a:t>atau</a:t>
            </a:r>
            <a:r>
              <a:rPr lang="en" dirty="0" smtClean="0"/>
              <a:t> </a:t>
            </a:r>
            <a:r>
              <a:rPr lang="en" dirty="0" err="1" smtClean="0"/>
              <a:t>unsur</a:t>
            </a:r>
            <a:r>
              <a:rPr lang="en" dirty="0" smtClean="0"/>
              <a:t> </a:t>
            </a:r>
            <a:r>
              <a:rPr lang="en" dirty="0" err="1" smtClean="0"/>
              <a:t>dari</a:t>
            </a:r>
            <a:r>
              <a:rPr lang="en" dirty="0" smtClean="0"/>
              <a:t> </a:t>
            </a:r>
            <a:r>
              <a:rPr lang="en" dirty="0" err="1" smtClean="0"/>
              <a:t>benda</a:t>
            </a:r>
            <a:r>
              <a:rPr lang="en" dirty="0" smtClean="0"/>
              <a:t>, </a:t>
            </a:r>
            <a:r>
              <a:rPr lang="en" dirty="0" err="1" smtClean="0"/>
              <a:t>melainkan</a:t>
            </a:r>
            <a:r>
              <a:rPr lang="en" dirty="0" smtClean="0"/>
              <a:t> </a:t>
            </a:r>
            <a:r>
              <a:rPr lang="en" dirty="0" err="1" smtClean="0"/>
              <a:t>sifat</a:t>
            </a:r>
            <a:r>
              <a:rPr lang="en" dirty="0" smtClean="0"/>
              <a:t> </a:t>
            </a:r>
            <a:r>
              <a:rPr lang="en" dirty="0" err="1" smtClean="0"/>
              <a:t>atau</a:t>
            </a:r>
            <a:r>
              <a:rPr lang="en" dirty="0" smtClean="0"/>
              <a:t> </a:t>
            </a:r>
            <a:r>
              <a:rPr lang="en" dirty="0" err="1" smtClean="0"/>
              <a:t>kualitas</a:t>
            </a:r>
            <a:r>
              <a:rPr lang="en" dirty="0" smtClean="0"/>
              <a:t> yang </a:t>
            </a:r>
            <a:r>
              <a:rPr lang="en" dirty="0" err="1" smtClean="0"/>
              <a:t>dimiliki</a:t>
            </a:r>
            <a:r>
              <a:rPr lang="en" dirty="0" smtClean="0"/>
              <a:t> </a:t>
            </a:r>
            <a:r>
              <a:rPr lang="en" dirty="0" err="1" smtClean="0"/>
              <a:t>objek</a:t>
            </a:r>
            <a:r>
              <a:rPr lang="en" dirty="0" smtClean="0"/>
              <a:t> </a:t>
            </a:r>
            <a:r>
              <a:rPr lang="en" dirty="0" err="1" smtClean="0"/>
              <a:t>tertentu</a:t>
            </a:r>
            <a:r>
              <a:rPr lang="en" dirty="0" smtClean="0"/>
              <a:t>. </a:t>
            </a:r>
            <a:r>
              <a:rPr lang="en" dirty="0" err="1" smtClean="0"/>
              <a:t>Karena</a:t>
            </a:r>
            <a:r>
              <a:rPr lang="en" dirty="0" smtClean="0"/>
              <a:t> </a:t>
            </a:r>
            <a:r>
              <a:rPr lang="en" dirty="0" err="1" smtClean="0"/>
              <a:t>berupa</a:t>
            </a:r>
            <a:r>
              <a:rPr lang="en" dirty="0" smtClean="0"/>
              <a:t> </a:t>
            </a:r>
            <a:r>
              <a:rPr lang="en" dirty="0" err="1" smtClean="0"/>
              <a:t>kualitas</a:t>
            </a:r>
            <a:r>
              <a:rPr lang="en" dirty="0" smtClean="0"/>
              <a:t>, </a:t>
            </a:r>
            <a:r>
              <a:rPr lang="en" dirty="0" err="1" smtClean="0"/>
              <a:t>nilai</a:t>
            </a:r>
            <a:r>
              <a:rPr lang="en" dirty="0" smtClean="0"/>
              <a:t> </a:t>
            </a:r>
            <a:r>
              <a:rPr lang="en" dirty="0" err="1" smtClean="0"/>
              <a:t>merupakan</a:t>
            </a:r>
            <a:r>
              <a:rPr lang="en" dirty="0" smtClean="0"/>
              <a:t> </a:t>
            </a:r>
            <a:r>
              <a:rPr lang="en" dirty="0" err="1" smtClean="0"/>
              <a:t>ada</a:t>
            </a:r>
            <a:r>
              <a:rPr lang="en" dirty="0" smtClean="0"/>
              <a:t> yang </a:t>
            </a:r>
            <a:r>
              <a:rPr lang="en" dirty="0" err="1" smtClean="0"/>
              <a:t>bersifat</a:t>
            </a:r>
            <a:r>
              <a:rPr lang="en" dirty="0" smtClean="0"/>
              <a:t> </a:t>
            </a:r>
            <a:r>
              <a:rPr lang="en" dirty="0" err="1" smtClean="0"/>
              <a:t>parasitis</a:t>
            </a:r>
            <a:r>
              <a:rPr lang="en" dirty="0" smtClean="0"/>
              <a:t>, </a:t>
            </a:r>
            <a:r>
              <a:rPr lang="en" dirty="0" err="1" smtClean="0"/>
              <a:t>yaitu</a:t>
            </a:r>
            <a:r>
              <a:rPr lang="en" dirty="0" smtClean="0"/>
              <a:t> </a:t>
            </a:r>
            <a:r>
              <a:rPr lang="en" dirty="0" err="1" smtClean="0"/>
              <a:t>tidak</a:t>
            </a:r>
            <a:r>
              <a:rPr lang="en" dirty="0" smtClean="0"/>
              <a:t> </a:t>
            </a:r>
            <a:r>
              <a:rPr lang="en" dirty="0" err="1" smtClean="0"/>
              <a:t>dapat</a:t>
            </a:r>
            <a:r>
              <a:rPr lang="en" dirty="0" smtClean="0"/>
              <a:t> </a:t>
            </a:r>
            <a:r>
              <a:rPr lang="en" dirty="0" err="1" smtClean="0"/>
              <a:t>hidup</a:t>
            </a:r>
            <a:r>
              <a:rPr lang="en" dirty="0" smtClean="0"/>
              <a:t> </a:t>
            </a:r>
            <a:r>
              <a:rPr lang="en" dirty="0" err="1" smtClean="0"/>
              <a:t>tanpa</a:t>
            </a:r>
            <a:r>
              <a:rPr lang="en" dirty="0" smtClean="0"/>
              <a:t> di </a:t>
            </a:r>
            <a:r>
              <a:rPr lang="en" dirty="0" err="1" smtClean="0"/>
              <a:t>dukung</a:t>
            </a:r>
            <a:r>
              <a:rPr lang="en" dirty="0" smtClean="0"/>
              <a:t> </a:t>
            </a:r>
            <a:r>
              <a:rPr lang="en" dirty="0" err="1" smtClean="0"/>
              <a:t>oleh</a:t>
            </a:r>
            <a:r>
              <a:rPr lang="en" dirty="0" smtClean="0"/>
              <a:t> </a:t>
            </a:r>
            <a:r>
              <a:rPr lang="en" dirty="0" err="1" smtClean="0"/>
              <a:t>objek</a:t>
            </a:r>
            <a:r>
              <a:rPr lang="en" dirty="0" smtClean="0"/>
              <a:t> yang real.</a:t>
            </a:r>
          </a:p>
          <a:p>
            <a:pPr marL="0" indent="0">
              <a:buNone/>
            </a:pPr>
            <a:endParaRPr lang="e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380999" y="514350"/>
            <a:ext cx="6172201" cy="4191000"/>
          </a:xfrm>
        </p:spPr>
        <p:txBody>
          <a:bodyPr/>
          <a:lstStyle/>
          <a:p>
            <a:pPr marL="0" indent="0">
              <a:buNone/>
            </a:pPr>
            <a:r>
              <a:rPr lang="en" sz="2400" dirty="0" smtClean="0"/>
              <a:t>Max </a:t>
            </a:r>
            <a:r>
              <a:rPr lang="en" sz="2400" dirty="0" err="1" smtClean="0"/>
              <a:t>Scheler</a:t>
            </a:r>
            <a:r>
              <a:rPr lang="en" sz="2400" dirty="0" smtClean="0"/>
              <a:t> </a:t>
            </a:r>
            <a:r>
              <a:rPr lang="en" sz="2400" dirty="0" err="1" smtClean="0"/>
              <a:t>berpendapat</a:t>
            </a:r>
            <a:r>
              <a:rPr lang="en" sz="2400" dirty="0" smtClean="0"/>
              <a:t> </a:t>
            </a:r>
            <a:r>
              <a:rPr lang="en" sz="2400" dirty="0" err="1" smtClean="0"/>
              <a:t>bahwa</a:t>
            </a:r>
            <a:r>
              <a:rPr lang="en" sz="2400" dirty="0" smtClean="0"/>
              <a:t> </a:t>
            </a:r>
            <a:r>
              <a:rPr lang="en" sz="2400" dirty="0" err="1" smtClean="0"/>
              <a:t>nilai</a:t>
            </a:r>
            <a:r>
              <a:rPr lang="en" sz="2400" dirty="0" smtClean="0"/>
              <a:t> </a:t>
            </a:r>
            <a:r>
              <a:rPr lang="en" sz="2400" dirty="0" err="1" smtClean="0"/>
              <a:t>merupakan</a:t>
            </a:r>
            <a:r>
              <a:rPr lang="en" sz="2400" dirty="0" smtClean="0"/>
              <a:t> </a:t>
            </a:r>
            <a:r>
              <a:rPr lang="en" sz="2400" dirty="0" err="1" smtClean="0"/>
              <a:t>kualitas</a:t>
            </a:r>
            <a:r>
              <a:rPr lang="en" sz="2400" dirty="0" smtClean="0"/>
              <a:t> yang </a:t>
            </a:r>
            <a:r>
              <a:rPr lang="en" sz="2400" dirty="0" err="1" smtClean="0"/>
              <a:t>tidak</a:t>
            </a:r>
            <a:r>
              <a:rPr lang="en" sz="2400" dirty="0" smtClean="0"/>
              <a:t> </a:t>
            </a:r>
            <a:r>
              <a:rPr lang="en" sz="2400" dirty="0" err="1" smtClean="0"/>
              <a:t>tergantung</a:t>
            </a:r>
            <a:r>
              <a:rPr lang="en" sz="2400" dirty="0" smtClean="0"/>
              <a:t> </a:t>
            </a:r>
            <a:r>
              <a:rPr lang="en" sz="2400" dirty="0" err="1" smtClean="0"/>
              <a:t>pada</a:t>
            </a:r>
            <a:r>
              <a:rPr lang="en" sz="2400" dirty="0" smtClean="0"/>
              <a:t> </a:t>
            </a:r>
            <a:r>
              <a:rPr lang="en" sz="2400" dirty="0" err="1" smtClean="0"/>
              <a:t>pembawanya</a:t>
            </a:r>
            <a:r>
              <a:rPr lang="en" sz="2400" dirty="0" smtClean="0"/>
              <a:t>. </a:t>
            </a:r>
            <a:r>
              <a:rPr lang="en" sz="2400" dirty="0" err="1" smtClean="0"/>
              <a:t>Ia</a:t>
            </a:r>
            <a:r>
              <a:rPr lang="en" sz="2400" dirty="0" smtClean="0"/>
              <a:t> </a:t>
            </a:r>
            <a:r>
              <a:rPr lang="en" sz="2400" dirty="0" err="1" smtClean="0"/>
              <a:t>membedakan</a:t>
            </a:r>
            <a:r>
              <a:rPr lang="en" sz="2400" dirty="0" smtClean="0"/>
              <a:t> </a:t>
            </a:r>
            <a:r>
              <a:rPr lang="en" sz="2400" dirty="0" err="1" smtClean="0"/>
              <a:t>konsep</a:t>
            </a:r>
            <a:r>
              <a:rPr lang="en" sz="2400" dirty="0" smtClean="0"/>
              <a:t> </a:t>
            </a:r>
            <a:r>
              <a:rPr lang="en" sz="2400" dirty="0" err="1" smtClean="0"/>
              <a:t>tentang</a:t>
            </a:r>
            <a:r>
              <a:rPr lang="en" sz="2400" dirty="0" smtClean="0"/>
              <a:t> </a:t>
            </a:r>
            <a:r>
              <a:rPr lang="en" sz="2400" dirty="0" err="1" smtClean="0"/>
              <a:t>nilai</a:t>
            </a:r>
            <a:r>
              <a:rPr lang="en" sz="2400" dirty="0" smtClean="0"/>
              <a:t> </a:t>
            </a:r>
            <a:r>
              <a:rPr lang="en" sz="2400" dirty="0" err="1" smtClean="0"/>
              <a:t>dengan</a:t>
            </a:r>
            <a:r>
              <a:rPr lang="en" sz="2400" dirty="0" smtClean="0"/>
              <a:t> </a:t>
            </a:r>
            <a:r>
              <a:rPr lang="en" sz="2400" dirty="0" err="1" smtClean="0"/>
              <a:t>nilai</a:t>
            </a:r>
            <a:r>
              <a:rPr lang="en" sz="2400" dirty="0" smtClean="0"/>
              <a:t> </a:t>
            </a:r>
            <a:r>
              <a:rPr lang="en" sz="2400" dirty="0" err="1" smtClean="0"/>
              <a:t>itu</a:t>
            </a:r>
            <a:r>
              <a:rPr lang="en" sz="2400" dirty="0" smtClean="0"/>
              <a:t> </a:t>
            </a:r>
            <a:r>
              <a:rPr lang="en" sz="2400" dirty="0" err="1" smtClean="0"/>
              <a:t>sendiri</a:t>
            </a:r>
            <a:r>
              <a:rPr lang="en" sz="2400" dirty="0" smtClean="0"/>
              <a:t>. Benda </a:t>
            </a:r>
            <a:r>
              <a:rPr lang="en" sz="2400" dirty="0" err="1" smtClean="0"/>
              <a:t>bernilai</a:t>
            </a:r>
            <a:r>
              <a:rPr lang="en" sz="2400" dirty="0" smtClean="0"/>
              <a:t> </a:t>
            </a:r>
            <a:r>
              <a:rPr lang="en" sz="2400" dirty="0" err="1" smtClean="0"/>
              <a:t>adalah</a:t>
            </a:r>
            <a:r>
              <a:rPr lang="en" sz="2400" dirty="0" smtClean="0"/>
              <a:t> </a:t>
            </a:r>
            <a:r>
              <a:rPr lang="en" sz="2400" dirty="0" err="1" smtClean="0"/>
              <a:t>pembawa</a:t>
            </a:r>
            <a:r>
              <a:rPr lang="en" sz="2400" dirty="0" smtClean="0"/>
              <a:t> </a:t>
            </a:r>
            <a:r>
              <a:rPr lang="en" sz="2400" dirty="0" err="1" smtClean="0"/>
              <a:t>nilai</a:t>
            </a:r>
            <a:r>
              <a:rPr lang="en" sz="2400" dirty="0" smtClean="0"/>
              <a:t> </a:t>
            </a:r>
            <a:r>
              <a:rPr lang="en" sz="2400" dirty="0" err="1" smtClean="0"/>
              <a:t>seperti</a:t>
            </a:r>
            <a:r>
              <a:rPr lang="en" sz="2400" dirty="0" smtClean="0"/>
              <a:t> </a:t>
            </a:r>
            <a:r>
              <a:rPr lang="en" sz="2400" dirty="0" err="1" smtClean="0"/>
              <a:t>benda</a:t>
            </a:r>
            <a:r>
              <a:rPr lang="en" sz="2400" dirty="0" smtClean="0"/>
              <a:t> </a:t>
            </a:r>
            <a:r>
              <a:rPr lang="en" sz="2400" dirty="0" err="1" smtClean="0"/>
              <a:t>pembawa</a:t>
            </a:r>
            <a:r>
              <a:rPr lang="en" sz="2400" dirty="0" smtClean="0"/>
              <a:t> </a:t>
            </a:r>
            <a:r>
              <a:rPr lang="en" sz="2400" dirty="0" err="1" smtClean="0"/>
              <a:t>warna</a:t>
            </a:r>
            <a:r>
              <a:rPr lang="en" sz="2400" dirty="0" smtClean="0"/>
              <a:t>. </a:t>
            </a:r>
            <a:r>
              <a:rPr lang="en" sz="2400" dirty="0" err="1" smtClean="0"/>
              <a:t>Nilai</a:t>
            </a:r>
            <a:r>
              <a:rPr lang="en" sz="2400" dirty="0" smtClean="0"/>
              <a:t> </a:t>
            </a:r>
            <a:r>
              <a:rPr lang="en" sz="2400" dirty="0" err="1" smtClean="0"/>
              <a:t>merupakan</a:t>
            </a:r>
            <a:r>
              <a:rPr lang="en" sz="2400" dirty="0" smtClean="0"/>
              <a:t> </a:t>
            </a:r>
            <a:r>
              <a:rPr lang="en" sz="2400" dirty="0" err="1" smtClean="0"/>
              <a:t>kualitas</a:t>
            </a:r>
            <a:r>
              <a:rPr lang="en" sz="2400" dirty="0" smtClean="0"/>
              <a:t> yang </a:t>
            </a:r>
            <a:r>
              <a:rPr lang="en" sz="2400" dirty="0" err="1" smtClean="0"/>
              <a:t>dapat</a:t>
            </a:r>
            <a:r>
              <a:rPr lang="en" sz="2400" dirty="0" smtClean="0"/>
              <a:t> </a:t>
            </a:r>
            <a:r>
              <a:rPr lang="en" sz="2400" dirty="0" err="1" smtClean="0"/>
              <a:t>terwujud</a:t>
            </a:r>
            <a:r>
              <a:rPr lang="en" sz="2400" dirty="0" smtClean="0"/>
              <a:t> </a:t>
            </a:r>
            <a:r>
              <a:rPr lang="en" sz="2400" dirty="0" err="1" smtClean="0"/>
              <a:t>dalam</a:t>
            </a:r>
            <a:r>
              <a:rPr lang="en" sz="2400" dirty="0" smtClean="0"/>
              <a:t> </a:t>
            </a:r>
            <a:r>
              <a:rPr lang="en" sz="2400" dirty="0" err="1" smtClean="0"/>
              <a:t>benda</a:t>
            </a:r>
            <a:r>
              <a:rPr lang="en-US" sz="2400" dirty="0" smtClean="0"/>
              <a:t>,</a:t>
            </a:r>
            <a:r>
              <a:rPr lang="en" sz="2400" dirty="0" smtClean="0"/>
              <a:t> </a:t>
            </a:r>
            <a:r>
              <a:rPr lang="en" sz="2400" dirty="0" err="1" smtClean="0"/>
              <a:t>tetapi</a:t>
            </a:r>
            <a:r>
              <a:rPr lang="en" sz="2400" dirty="0" smtClean="0"/>
              <a:t> </a:t>
            </a:r>
            <a:r>
              <a:rPr lang="en" sz="2400" dirty="0" err="1" smtClean="0"/>
              <a:t>tidak</a:t>
            </a:r>
            <a:r>
              <a:rPr lang="en" sz="2400" dirty="0" smtClean="0"/>
              <a:t> </a:t>
            </a:r>
            <a:r>
              <a:rPr lang="en" sz="2400" dirty="0" err="1" smtClean="0"/>
              <a:t>identik</a:t>
            </a:r>
            <a:r>
              <a:rPr lang="en" sz="2400" dirty="0" smtClean="0"/>
              <a:t> </a:t>
            </a:r>
            <a:r>
              <a:rPr lang="en" sz="2400" dirty="0" err="1" smtClean="0"/>
              <a:t>dengan</a:t>
            </a:r>
            <a:r>
              <a:rPr lang="en" sz="2400" dirty="0" smtClean="0"/>
              <a:t> </a:t>
            </a:r>
            <a:r>
              <a:rPr lang="en" sz="2400" dirty="0" err="1" smtClean="0"/>
              <a:t>benda</a:t>
            </a:r>
            <a:r>
              <a:rPr lang="en" sz="2400" dirty="0" smtClean="0"/>
              <a:t> </a:t>
            </a:r>
            <a:r>
              <a:rPr lang="en" sz="2400" dirty="0" err="1" smtClean="0"/>
              <a:t>tersebut</a:t>
            </a:r>
            <a:r>
              <a:rPr lang="en" sz="2400" dirty="0" smtClean="0"/>
              <a:t>.</a:t>
            </a:r>
          </a:p>
          <a:p>
            <a:endParaRPr lang="en" sz="2400" dirty="0" smtClean="0"/>
          </a:p>
          <a:p>
            <a:pPr marL="0" indent="0">
              <a:buNone/>
            </a:pPr>
            <a:r>
              <a:rPr lang="en" sz="2400" dirty="0" smtClean="0"/>
              <a:t>Dari </a:t>
            </a:r>
            <a:r>
              <a:rPr lang="en" sz="2400" dirty="0" err="1" smtClean="0"/>
              <a:t>beberapa</a:t>
            </a:r>
            <a:r>
              <a:rPr lang="en" sz="2400" dirty="0" smtClean="0"/>
              <a:t> </a:t>
            </a:r>
            <a:r>
              <a:rPr lang="en" sz="2400" dirty="0" err="1" smtClean="0"/>
              <a:t>pem</a:t>
            </a:r>
            <a:r>
              <a:rPr lang="en-US" sz="2400" dirty="0" smtClean="0"/>
              <a:t>a</a:t>
            </a:r>
            <a:r>
              <a:rPr lang="en" sz="2400" dirty="0" err="1" smtClean="0"/>
              <a:t>paran</a:t>
            </a:r>
            <a:r>
              <a:rPr lang="en" sz="2400" dirty="0" smtClean="0"/>
              <a:t> di</a:t>
            </a:r>
            <a:r>
              <a:rPr lang="en-US" sz="2400" dirty="0" smtClean="0"/>
              <a:t> </a:t>
            </a:r>
            <a:r>
              <a:rPr lang="en" sz="2400" dirty="0" err="1" smtClean="0"/>
              <a:t>atas</a:t>
            </a:r>
            <a:r>
              <a:rPr lang="en-US" sz="2400" dirty="0" err="1" smtClean="0"/>
              <a:t>,</a:t>
            </a:r>
            <a:r>
              <a:rPr lang="en" sz="2400" dirty="0" smtClean="0"/>
              <a:t> </a:t>
            </a:r>
            <a:r>
              <a:rPr lang="en" sz="2400" dirty="0" err="1" smtClean="0"/>
              <a:t>hal</a:t>
            </a:r>
            <a:r>
              <a:rPr lang="en" sz="2400" dirty="0" smtClean="0"/>
              <a:t> yang </a:t>
            </a:r>
            <a:r>
              <a:rPr lang="en" sz="2400" dirty="0" err="1" smtClean="0"/>
              <a:t>dipersoalkan</a:t>
            </a:r>
            <a:r>
              <a:rPr lang="en" sz="2400" dirty="0" smtClean="0"/>
              <a:t> </a:t>
            </a:r>
            <a:r>
              <a:rPr lang="en" sz="2400" dirty="0" err="1" smtClean="0"/>
              <a:t>ialah</a:t>
            </a:r>
            <a:r>
              <a:rPr lang="en-US" sz="2400" dirty="0"/>
              <a:t>:</a:t>
            </a:r>
            <a:r>
              <a:rPr lang="en" sz="2400" dirty="0" smtClean="0"/>
              <a:t> </a:t>
            </a:r>
            <a:r>
              <a:rPr lang="en" sz="2400" i="1" dirty="0" err="1" smtClean="0"/>
              <a:t>apakah</a:t>
            </a:r>
            <a:r>
              <a:rPr lang="en" sz="2400" i="1" dirty="0" smtClean="0"/>
              <a:t> </a:t>
            </a:r>
            <a:r>
              <a:rPr lang="en" sz="2400" i="1" dirty="0" err="1" smtClean="0"/>
              <a:t>nilai</a:t>
            </a:r>
            <a:r>
              <a:rPr lang="en" sz="2400" i="1" dirty="0" smtClean="0"/>
              <a:t> </a:t>
            </a:r>
            <a:r>
              <a:rPr lang="en" sz="2400" i="1" dirty="0" err="1" smtClean="0"/>
              <a:t>bersifat</a:t>
            </a:r>
            <a:r>
              <a:rPr lang="en" sz="2400" i="1" dirty="0" smtClean="0"/>
              <a:t> </a:t>
            </a:r>
            <a:r>
              <a:rPr lang="en" sz="2400" i="1" dirty="0" err="1" smtClean="0"/>
              <a:t>objektif</a:t>
            </a:r>
            <a:r>
              <a:rPr lang="en" sz="2400" i="1" dirty="0" smtClean="0"/>
              <a:t> </a:t>
            </a:r>
            <a:r>
              <a:rPr lang="en" sz="2400" i="1" dirty="0" err="1" smtClean="0"/>
              <a:t>atau</a:t>
            </a:r>
            <a:r>
              <a:rPr lang="en" sz="2400" i="1" dirty="0" smtClean="0"/>
              <a:t> </a:t>
            </a:r>
            <a:r>
              <a:rPr lang="en" sz="2400" i="1" dirty="0" err="1" smtClean="0"/>
              <a:t>subjektif</a:t>
            </a:r>
            <a:r>
              <a:rPr lang="en" sz="2400" i="1" dirty="0" smtClean="0"/>
              <a:t>?</a:t>
            </a:r>
          </a:p>
          <a:p>
            <a:endParaRPr lang="e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p:txBody>
          <a:bodyPr>
            <a:normAutofit fontScale="90000"/>
          </a:bodyPr>
          <a:lstStyle/>
          <a:p>
            <a:r>
              <a:rPr lang="en" b="1" smtClean="0">
                <a:latin typeface="+mn-lt"/>
              </a:rPr>
              <a:t>Nilai objektif dan subjektif</a:t>
            </a:r>
          </a:p>
          <a:p>
            <a:endParaRPr lang="en"/>
          </a:p>
        </p:txBody>
      </p:sp>
      <p:sp>
        <p:nvSpPr>
          <p:cNvPr id="95" name="Shape 95"/>
          <p:cNvSpPr txBox="1">
            <a:spLocks noGrp="1"/>
          </p:cNvSpPr>
          <p:nvPr>
            <p:ph type="body" idx="1"/>
          </p:nvPr>
        </p:nvSpPr>
        <p:spPr>
          <a:xfrm>
            <a:off x="233775" y="971550"/>
            <a:ext cx="6390450" cy="3962400"/>
          </a:xfrm>
        </p:spPr>
        <p:txBody>
          <a:bodyPr>
            <a:normAutofit/>
          </a:bodyPr>
          <a:lstStyle/>
          <a:p>
            <a:r>
              <a:rPr lang="en" dirty="0" err="1" smtClean="0"/>
              <a:t>Teori</a:t>
            </a:r>
            <a:r>
              <a:rPr lang="en" dirty="0" smtClean="0"/>
              <a:t> </a:t>
            </a:r>
            <a:r>
              <a:rPr lang="en" dirty="0" err="1" smtClean="0"/>
              <a:t>objektif</a:t>
            </a:r>
            <a:r>
              <a:rPr lang="en" dirty="0" smtClean="0"/>
              <a:t> </a:t>
            </a:r>
            <a:r>
              <a:rPr lang="en" dirty="0" err="1" smtClean="0"/>
              <a:t>berkuasa</a:t>
            </a:r>
            <a:r>
              <a:rPr lang="en" dirty="0" smtClean="0"/>
              <a:t> </a:t>
            </a:r>
            <a:r>
              <a:rPr lang="en" dirty="0" err="1" smtClean="0"/>
              <a:t>sejak</a:t>
            </a:r>
            <a:r>
              <a:rPr lang="en" dirty="0" smtClean="0"/>
              <a:t> </a:t>
            </a:r>
            <a:r>
              <a:rPr lang="en" dirty="0" err="1" smtClean="0"/>
              <a:t>abad</a:t>
            </a:r>
            <a:r>
              <a:rPr lang="en" dirty="0" smtClean="0"/>
              <a:t> </a:t>
            </a:r>
            <a:r>
              <a:rPr lang="en" dirty="0" err="1" smtClean="0"/>
              <a:t>ke</a:t>
            </a:r>
            <a:r>
              <a:rPr lang="en-US" dirty="0"/>
              <a:t>-</a:t>
            </a:r>
            <a:r>
              <a:rPr lang="en" dirty="0" smtClean="0"/>
              <a:t>5 </a:t>
            </a:r>
            <a:r>
              <a:rPr lang="en" dirty="0" err="1" smtClean="0"/>
              <a:t>hingga</a:t>
            </a:r>
            <a:r>
              <a:rPr lang="en" dirty="0" smtClean="0"/>
              <a:t> </a:t>
            </a:r>
            <a:r>
              <a:rPr lang="en" dirty="0" err="1" smtClean="0"/>
              <a:t>kisaran</a:t>
            </a:r>
            <a:r>
              <a:rPr lang="en" dirty="0" smtClean="0"/>
              <a:t> </a:t>
            </a:r>
            <a:r>
              <a:rPr lang="en" dirty="0" err="1" smtClean="0"/>
              <a:t>abad</a:t>
            </a:r>
            <a:r>
              <a:rPr lang="en" dirty="0" smtClean="0"/>
              <a:t> </a:t>
            </a:r>
            <a:r>
              <a:rPr lang="en" dirty="0" err="1" smtClean="0"/>
              <a:t>ke</a:t>
            </a:r>
            <a:r>
              <a:rPr lang="en-US" dirty="0"/>
              <a:t>-</a:t>
            </a:r>
            <a:r>
              <a:rPr lang="en" dirty="0" smtClean="0"/>
              <a:t>18</a:t>
            </a:r>
            <a:r>
              <a:rPr lang="en-US" dirty="0"/>
              <a:t>.</a:t>
            </a:r>
            <a:r>
              <a:rPr lang="en" dirty="0" smtClean="0"/>
              <a:t> </a:t>
            </a:r>
            <a:r>
              <a:rPr lang="en-US" dirty="0" err="1"/>
              <a:t>S</a:t>
            </a:r>
            <a:r>
              <a:rPr lang="en" dirty="0" err="1" smtClean="0"/>
              <a:t>etelahnya</a:t>
            </a:r>
            <a:r>
              <a:rPr lang="en-US" dirty="0" err="1" smtClean="0"/>
              <a:t>,</a:t>
            </a:r>
            <a:r>
              <a:rPr lang="en" dirty="0" smtClean="0"/>
              <a:t> </a:t>
            </a:r>
            <a:r>
              <a:rPr lang="en-US" dirty="0" err="1"/>
              <a:t>t</a:t>
            </a:r>
            <a:r>
              <a:rPr lang="en" dirty="0" err="1" smtClean="0"/>
              <a:t>eori</a:t>
            </a:r>
            <a:r>
              <a:rPr lang="en" dirty="0" smtClean="0"/>
              <a:t> </a:t>
            </a:r>
            <a:r>
              <a:rPr lang="en" dirty="0" err="1" smtClean="0"/>
              <a:t>subjektif</a:t>
            </a:r>
            <a:r>
              <a:rPr lang="en" dirty="0" smtClean="0"/>
              <a:t> </a:t>
            </a:r>
            <a:r>
              <a:rPr lang="en" dirty="0" err="1" smtClean="0"/>
              <a:t>mulai</a:t>
            </a:r>
            <a:r>
              <a:rPr lang="en" dirty="0" smtClean="0"/>
              <a:t> </a:t>
            </a:r>
            <a:r>
              <a:rPr lang="en" dirty="0" err="1" smtClean="0"/>
              <a:t>mereba</a:t>
            </a:r>
            <a:r>
              <a:rPr lang="en-US" dirty="0" smtClean="0"/>
              <a:t>k</a:t>
            </a:r>
            <a:r>
              <a:rPr lang="en" dirty="0" smtClean="0"/>
              <a:t> </a:t>
            </a:r>
            <a:r>
              <a:rPr lang="en" dirty="0" err="1" smtClean="0"/>
              <a:t>dgn</a:t>
            </a:r>
            <a:r>
              <a:rPr lang="en" dirty="0" smtClean="0"/>
              <a:t> </a:t>
            </a:r>
            <a:r>
              <a:rPr lang="en" dirty="0" err="1" smtClean="0"/>
              <a:t>dorongan</a:t>
            </a:r>
            <a:r>
              <a:rPr lang="en" dirty="0" smtClean="0"/>
              <a:t> </a:t>
            </a:r>
            <a:r>
              <a:rPr lang="en" dirty="0" err="1" smtClean="0"/>
              <a:t>filsafat</a:t>
            </a:r>
            <a:r>
              <a:rPr lang="en" dirty="0" smtClean="0"/>
              <a:t> </a:t>
            </a:r>
            <a:r>
              <a:rPr lang="en" dirty="0" err="1" smtClean="0"/>
              <a:t>Empirisme</a:t>
            </a:r>
            <a:r>
              <a:rPr lang="en" dirty="0" smtClean="0"/>
              <a:t> </a:t>
            </a:r>
            <a:r>
              <a:rPr lang="en" dirty="0" err="1" smtClean="0"/>
              <a:t>dan</a:t>
            </a:r>
            <a:r>
              <a:rPr lang="en" dirty="0" smtClean="0"/>
              <a:t> Roma</a:t>
            </a:r>
            <a:r>
              <a:rPr lang="en-US" dirty="0" smtClean="0"/>
              <a:t>n</a:t>
            </a:r>
            <a:r>
              <a:rPr lang="en" dirty="0" err="1" smtClean="0"/>
              <a:t>ti</a:t>
            </a:r>
            <a:r>
              <a:rPr lang="en-US" dirty="0" smtClean="0"/>
              <a:t>s</a:t>
            </a:r>
            <a:r>
              <a:rPr lang="en" dirty="0" err="1" smtClean="0"/>
              <a:t>isme</a:t>
            </a:r>
            <a:r>
              <a:rPr lang="en" dirty="0" smtClean="0"/>
              <a:t>. </a:t>
            </a:r>
            <a:r>
              <a:rPr lang="en" dirty="0" err="1" smtClean="0"/>
              <a:t>Perselisihan</a:t>
            </a:r>
            <a:r>
              <a:rPr lang="en" dirty="0" smtClean="0"/>
              <a:t> </a:t>
            </a:r>
            <a:r>
              <a:rPr lang="en" dirty="0" err="1" smtClean="0"/>
              <a:t>tersebut</a:t>
            </a:r>
            <a:r>
              <a:rPr lang="en" dirty="0" smtClean="0"/>
              <a:t> </a:t>
            </a:r>
            <a:r>
              <a:rPr lang="en" dirty="0" err="1" smtClean="0"/>
              <a:t>telah</a:t>
            </a:r>
            <a:r>
              <a:rPr lang="en" dirty="0" smtClean="0"/>
              <a:t> </a:t>
            </a:r>
            <a:r>
              <a:rPr lang="en" dirty="0" err="1" smtClean="0"/>
              <a:t>mewarnai</a:t>
            </a:r>
            <a:r>
              <a:rPr lang="en" dirty="0" smtClean="0"/>
              <a:t> </a:t>
            </a:r>
            <a:r>
              <a:rPr lang="en" dirty="0" err="1" smtClean="0"/>
              <a:t>sejarah</a:t>
            </a:r>
            <a:r>
              <a:rPr lang="en" dirty="0" smtClean="0"/>
              <a:t> </a:t>
            </a:r>
            <a:r>
              <a:rPr lang="en" dirty="0" err="1" smtClean="0"/>
              <a:t>estetika</a:t>
            </a:r>
            <a:r>
              <a:rPr lang="en" dirty="0" smtClean="0"/>
              <a:t>.</a:t>
            </a:r>
            <a:endParaRPr lang="en-US" dirty="0" smtClean="0"/>
          </a:p>
          <a:p>
            <a:pPr marL="0" indent="0">
              <a:buNone/>
            </a:pPr>
            <a:endParaRPr lang="en" dirty="0" smtClean="0"/>
          </a:p>
          <a:p>
            <a:r>
              <a:rPr lang="en" dirty="0" err="1" smtClean="0"/>
              <a:t>Diskusi</a:t>
            </a:r>
            <a:r>
              <a:rPr lang="en" dirty="0" smtClean="0"/>
              <a:t> </a:t>
            </a:r>
            <a:r>
              <a:rPr lang="en" dirty="0" err="1" smtClean="0"/>
              <a:t>panjang</a:t>
            </a:r>
            <a:r>
              <a:rPr lang="en" dirty="0" smtClean="0"/>
              <a:t> </a:t>
            </a:r>
            <a:r>
              <a:rPr lang="en" dirty="0" err="1" smtClean="0"/>
              <a:t>aksiologis</a:t>
            </a:r>
            <a:r>
              <a:rPr lang="en" dirty="0" smtClean="0"/>
              <a:t> </a:t>
            </a:r>
            <a:r>
              <a:rPr lang="en" dirty="0" err="1" smtClean="0"/>
              <a:t>dalam</a:t>
            </a:r>
            <a:r>
              <a:rPr lang="en" dirty="0" smtClean="0"/>
              <a:t> </a:t>
            </a:r>
            <a:r>
              <a:rPr lang="en" dirty="0" err="1" smtClean="0"/>
              <a:t>estetika</a:t>
            </a:r>
            <a:r>
              <a:rPr lang="en" dirty="0" smtClean="0"/>
              <a:t> </a:t>
            </a:r>
            <a:r>
              <a:rPr lang="en" dirty="0" err="1" smtClean="0"/>
              <a:t>terjadi</a:t>
            </a:r>
            <a:r>
              <a:rPr lang="en" dirty="0" smtClean="0"/>
              <a:t> </a:t>
            </a:r>
            <a:r>
              <a:rPr lang="en" dirty="0" err="1" smtClean="0"/>
              <a:t>untuk</a:t>
            </a:r>
            <a:r>
              <a:rPr lang="en" dirty="0" smtClean="0"/>
              <a:t> </a:t>
            </a:r>
            <a:r>
              <a:rPr lang="en" i="1" dirty="0" err="1" smtClean="0"/>
              <a:t>menentukan</a:t>
            </a:r>
            <a:r>
              <a:rPr lang="en" i="1" dirty="0" smtClean="0"/>
              <a:t> </a:t>
            </a:r>
            <a:r>
              <a:rPr lang="en" i="1" dirty="0" err="1" smtClean="0"/>
              <a:t>letak</a:t>
            </a:r>
            <a:r>
              <a:rPr lang="en" i="1" dirty="0" smtClean="0"/>
              <a:t> </a:t>
            </a:r>
            <a:r>
              <a:rPr lang="en" i="1" dirty="0" err="1" smtClean="0"/>
              <a:t>keindahan</a:t>
            </a:r>
            <a:r>
              <a:rPr lang="en" i="1" dirty="0" smtClean="0"/>
              <a:t>, </a:t>
            </a:r>
            <a:r>
              <a:rPr lang="en" i="1" dirty="0" err="1" smtClean="0"/>
              <a:t>apakah</a:t>
            </a:r>
            <a:r>
              <a:rPr lang="en" i="1" dirty="0" smtClean="0"/>
              <a:t> </a:t>
            </a:r>
            <a:r>
              <a:rPr lang="en" i="1" dirty="0" err="1" smtClean="0"/>
              <a:t>ada</a:t>
            </a:r>
            <a:r>
              <a:rPr lang="en" i="1" dirty="0" smtClean="0"/>
              <a:t> di</a:t>
            </a:r>
            <a:r>
              <a:rPr lang="en-US" i="1" dirty="0" smtClean="0"/>
              <a:t> </a:t>
            </a:r>
            <a:r>
              <a:rPr lang="en" i="1" dirty="0" err="1" smtClean="0"/>
              <a:t>objek</a:t>
            </a:r>
            <a:r>
              <a:rPr lang="en" i="1" dirty="0" smtClean="0"/>
              <a:t> </a:t>
            </a:r>
            <a:r>
              <a:rPr lang="en" i="1" dirty="0" err="1" smtClean="0"/>
              <a:t>atau</a:t>
            </a:r>
            <a:r>
              <a:rPr lang="en" i="1" dirty="0" smtClean="0"/>
              <a:t> </a:t>
            </a:r>
            <a:r>
              <a:rPr lang="en" i="1" dirty="0" err="1" smtClean="0"/>
              <a:t>subjek</a:t>
            </a:r>
            <a:r>
              <a:rPr lang="en" i="1" dirty="0" smtClean="0"/>
              <a:t>.</a:t>
            </a:r>
          </a:p>
          <a:p>
            <a:endParaRPr lang="en" dirty="0" smtClean="0"/>
          </a:p>
          <a:p>
            <a:r>
              <a:rPr lang="en" dirty="0" err="1" smtClean="0"/>
              <a:t>Tiga</a:t>
            </a:r>
            <a:r>
              <a:rPr lang="en" dirty="0" smtClean="0"/>
              <a:t> </a:t>
            </a:r>
            <a:r>
              <a:rPr lang="en-US" dirty="0" err="1"/>
              <a:t>opini</a:t>
            </a:r>
            <a:r>
              <a:rPr lang="en" dirty="0" smtClean="0"/>
              <a:t> </a:t>
            </a:r>
            <a:r>
              <a:rPr lang="en" dirty="0" err="1" smtClean="0"/>
              <a:t>muncul</a:t>
            </a:r>
            <a:r>
              <a:rPr lang="en" dirty="0" smtClean="0"/>
              <a:t> </a:t>
            </a:r>
            <a:r>
              <a:rPr lang="en" dirty="0" err="1" smtClean="0"/>
              <a:t>dalam</a:t>
            </a:r>
            <a:r>
              <a:rPr lang="en" dirty="0" smtClean="0"/>
              <a:t> </a:t>
            </a:r>
            <a:r>
              <a:rPr lang="en" dirty="0" err="1" smtClean="0"/>
              <a:t>wacana</a:t>
            </a:r>
            <a:r>
              <a:rPr lang="en" dirty="0" smtClean="0"/>
              <a:t> </a:t>
            </a:r>
            <a:r>
              <a:rPr lang="en" dirty="0" err="1" smtClean="0"/>
              <a:t>ini</a:t>
            </a:r>
            <a:r>
              <a:rPr lang="en" dirty="0" smtClean="0"/>
              <a:t>, </a:t>
            </a:r>
            <a:r>
              <a:rPr lang="en" dirty="0" err="1" smtClean="0"/>
              <a:t>yaitu</a:t>
            </a:r>
            <a:r>
              <a:rPr lang="en" dirty="0" smtClean="0"/>
              <a:t> :</a:t>
            </a:r>
            <a:r>
              <a:rPr lang="en-US" dirty="0" smtClean="0"/>
              <a:t> </a:t>
            </a:r>
            <a:r>
              <a:rPr lang="en" i="1" dirty="0" err="1" smtClean="0"/>
              <a:t>Keindahan</a:t>
            </a:r>
            <a:r>
              <a:rPr lang="en" i="1" dirty="0" smtClean="0"/>
              <a:t> </a:t>
            </a:r>
            <a:r>
              <a:rPr lang="en" i="1" dirty="0" err="1" smtClean="0"/>
              <a:t>objektif</a:t>
            </a:r>
            <a:r>
              <a:rPr lang="en-US" i="1" dirty="0" smtClean="0"/>
              <a:t>, </a:t>
            </a:r>
            <a:r>
              <a:rPr lang="en-US" i="1" dirty="0"/>
              <a:t>k</a:t>
            </a:r>
            <a:r>
              <a:rPr lang="en" i="1" dirty="0" err="1" smtClean="0"/>
              <a:t>eindahan</a:t>
            </a:r>
            <a:r>
              <a:rPr lang="en" i="1" dirty="0" smtClean="0"/>
              <a:t> </a:t>
            </a:r>
            <a:r>
              <a:rPr lang="en" i="1" dirty="0" err="1" smtClean="0"/>
              <a:t>subjektif</a:t>
            </a:r>
            <a:r>
              <a:rPr lang="en-US" i="1" dirty="0" smtClean="0"/>
              <a:t>, </a:t>
            </a:r>
            <a:r>
              <a:rPr lang="en-US" i="1" dirty="0"/>
              <a:t>k</a:t>
            </a:r>
            <a:r>
              <a:rPr lang="en" i="1" dirty="0" err="1" smtClean="0"/>
              <a:t>eindahan</a:t>
            </a:r>
            <a:r>
              <a:rPr lang="en" i="1" dirty="0" smtClean="0"/>
              <a:t> </a:t>
            </a:r>
            <a:r>
              <a:rPr lang="en" i="1" dirty="0" err="1" smtClean="0"/>
              <a:t>subjektif-objektif</a:t>
            </a:r>
            <a:endParaRPr lang="en" i="1" dirty="0" smtClean="0"/>
          </a:p>
          <a:p>
            <a:endParaRPr lang="en" dirty="0" smtClean="0"/>
          </a:p>
          <a:p>
            <a:endParaRPr lang="e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p:txBody>
          <a:bodyPr>
            <a:normAutofit fontScale="90000"/>
          </a:bodyPr>
          <a:lstStyle/>
          <a:p>
            <a:r>
              <a:rPr lang="en" b="1" dirty="0" err="1" smtClean="0">
                <a:latin typeface="+mn-lt"/>
              </a:rPr>
              <a:t>Keindahan</a:t>
            </a:r>
            <a:r>
              <a:rPr lang="en" b="1" dirty="0" smtClean="0">
                <a:latin typeface="+mn-lt"/>
              </a:rPr>
              <a:t> </a:t>
            </a:r>
            <a:r>
              <a:rPr lang="en" b="1" dirty="0" err="1" smtClean="0">
                <a:solidFill>
                  <a:srgbClr val="DF5A22"/>
                </a:solidFill>
                <a:latin typeface="+mn-lt"/>
              </a:rPr>
              <a:t>objektif</a:t>
            </a:r>
            <a:endParaRPr lang="en" b="1" dirty="0">
              <a:solidFill>
                <a:srgbClr val="DF5A22"/>
              </a:solidFill>
              <a:latin typeface="+mn-lt"/>
            </a:endParaRPr>
          </a:p>
        </p:txBody>
      </p:sp>
      <p:sp>
        <p:nvSpPr>
          <p:cNvPr id="101" name="Shape 101"/>
          <p:cNvSpPr txBox="1">
            <a:spLocks noGrp="1"/>
          </p:cNvSpPr>
          <p:nvPr>
            <p:ph type="body" idx="1"/>
          </p:nvPr>
        </p:nvSpPr>
        <p:spPr>
          <a:xfrm>
            <a:off x="233775" y="895350"/>
            <a:ext cx="6390450" cy="4038600"/>
          </a:xfrm>
        </p:spPr>
        <p:txBody>
          <a:bodyPr>
            <a:noAutofit/>
          </a:bodyPr>
          <a:lstStyle/>
          <a:p>
            <a:pPr marL="0" indent="0">
              <a:buNone/>
            </a:pPr>
            <a:r>
              <a:rPr lang="en" sz="2400" dirty="0" err="1" smtClean="0"/>
              <a:t>Pendukung</a:t>
            </a:r>
            <a:r>
              <a:rPr lang="en" sz="2400" dirty="0" smtClean="0"/>
              <a:t> </a:t>
            </a:r>
            <a:r>
              <a:rPr lang="en" sz="2400" dirty="0" err="1" smtClean="0"/>
              <a:t>keindahan</a:t>
            </a:r>
            <a:r>
              <a:rPr lang="en" sz="2400" dirty="0" smtClean="0"/>
              <a:t> </a:t>
            </a:r>
            <a:r>
              <a:rPr lang="en" sz="2400" dirty="0" err="1" smtClean="0"/>
              <a:t>objektif</a:t>
            </a:r>
            <a:r>
              <a:rPr lang="en" sz="2400" dirty="0" smtClean="0"/>
              <a:t> </a:t>
            </a:r>
            <a:r>
              <a:rPr lang="en" sz="2400" dirty="0" err="1" smtClean="0"/>
              <a:t>melihat</a:t>
            </a:r>
            <a:r>
              <a:rPr lang="en" sz="2400" dirty="0" smtClean="0"/>
              <a:t> </a:t>
            </a:r>
            <a:r>
              <a:rPr lang="en" sz="2400" dirty="0" err="1" smtClean="0"/>
              <a:t>keindahan</a:t>
            </a:r>
            <a:r>
              <a:rPr lang="en" sz="2400" dirty="0" smtClean="0"/>
              <a:t> </a:t>
            </a:r>
            <a:r>
              <a:rPr lang="en" sz="2400" dirty="0" err="1" smtClean="0"/>
              <a:t>sebagai</a:t>
            </a:r>
            <a:r>
              <a:rPr lang="en" sz="2400" dirty="0" smtClean="0"/>
              <a:t> </a:t>
            </a:r>
            <a:r>
              <a:rPr lang="en" sz="2400" dirty="0" err="1" smtClean="0"/>
              <a:t>sifat</a:t>
            </a:r>
            <a:r>
              <a:rPr lang="en" sz="2400" dirty="0" smtClean="0"/>
              <a:t> yang </a:t>
            </a:r>
            <a:r>
              <a:rPr lang="en" sz="2400" dirty="0" err="1" smtClean="0"/>
              <a:t>melekat</a:t>
            </a:r>
            <a:r>
              <a:rPr lang="en" sz="2400" dirty="0" smtClean="0"/>
              <a:t> </a:t>
            </a:r>
            <a:r>
              <a:rPr lang="en" sz="2400" dirty="0" err="1" smtClean="0"/>
              <a:t>pada</a:t>
            </a:r>
            <a:r>
              <a:rPr lang="en" sz="2400" dirty="0" smtClean="0"/>
              <a:t> </a:t>
            </a:r>
            <a:r>
              <a:rPr lang="en" sz="2400" dirty="0" err="1" smtClean="0"/>
              <a:t>objek</a:t>
            </a:r>
            <a:r>
              <a:rPr lang="en-US" sz="2400" dirty="0" err="1" smtClean="0"/>
              <a:t>,</a:t>
            </a:r>
            <a:r>
              <a:rPr lang="en" sz="2400" dirty="0" smtClean="0"/>
              <a:t> </a:t>
            </a:r>
            <a:r>
              <a:rPr lang="en" sz="2400" dirty="0" err="1" smtClean="0"/>
              <a:t>terlepas</a:t>
            </a:r>
            <a:r>
              <a:rPr lang="en" sz="2400" dirty="0" smtClean="0"/>
              <a:t> </a:t>
            </a:r>
            <a:r>
              <a:rPr lang="en" sz="2400" dirty="0" err="1" smtClean="0"/>
              <a:t>dari</a:t>
            </a:r>
            <a:r>
              <a:rPr lang="en" sz="2400" dirty="0" smtClean="0"/>
              <a:t> </a:t>
            </a:r>
            <a:r>
              <a:rPr lang="en" sz="2400" dirty="0" err="1" smtClean="0"/>
              <a:t>pengamat</a:t>
            </a:r>
            <a:r>
              <a:rPr lang="en-US" sz="2400" dirty="0"/>
              <a:t>; </a:t>
            </a:r>
            <a:r>
              <a:rPr lang="en" sz="2400" dirty="0" err="1" smtClean="0"/>
              <a:t>spektator</a:t>
            </a:r>
            <a:r>
              <a:rPr lang="en" sz="2400" dirty="0" smtClean="0"/>
              <a:t> </a:t>
            </a:r>
            <a:r>
              <a:rPr lang="en" sz="2400" dirty="0" err="1" smtClean="0"/>
              <a:t>hanya</a:t>
            </a:r>
            <a:r>
              <a:rPr lang="en" sz="2400" dirty="0" smtClean="0"/>
              <a:t> </a:t>
            </a:r>
            <a:r>
              <a:rPr lang="en" sz="2400" dirty="0" err="1" smtClean="0"/>
              <a:t>menemukan</a:t>
            </a:r>
            <a:r>
              <a:rPr lang="en" sz="2400" dirty="0" smtClean="0"/>
              <a:t> </a:t>
            </a:r>
            <a:r>
              <a:rPr lang="en" sz="2400" dirty="0" err="1" smtClean="0"/>
              <a:t>atau</a:t>
            </a:r>
            <a:r>
              <a:rPr lang="en" sz="2400" dirty="0" smtClean="0"/>
              <a:t> </a:t>
            </a:r>
            <a:r>
              <a:rPr lang="en" sz="2400" dirty="0" err="1" smtClean="0"/>
              <a:t>menyingkap</a:t>
            </a:r>
            <a:r>
              <a:rPr lang="en" sz="2400" dirty="0" smtClean="0"/>
              <a:t> </a:t>
            </a:r>
            <a:r>
              <a:rPr lang="en" sz="2400" dirty="0" err="1" smtClean="0"/>
              <a:t>sifat</a:t>
            </a:r>
            <a:r>
              <a:rPr lang="en" sz="2400" dirty="0" smtClean="0"/>
              <a:t> </a:t>
            </a:r>
            <a:r>
              <a:rPr lang="en" sz="2400" dirty="0" err="1" smtClean="0"/>
              <a:t>indah</a:t>
            </a:r>
            <a:r>
              <a:rPr lang="en" sz="2400" dirty="0" smtClean="0"/>
              <a:t> yang </a:t>
            </a:r>
            <a:r>
              <a:rPr lang="en" sz="2400" dirty="0" err="1" smtClean="0"/>
              <a:t>sudah</a:t>
            </a:r>
            <a:r>
              <a:rPr lang="en" sz="2400" dirty="0" smtClean="0"/>
              <a:t> </a:t>
            </a:r>
            <a:r>
              <a:rPr lang="en" sz="2400" dirty="0" err="1" smtClean="0"/>
              <a:t>ada</a:t>
            </a:r>
            <a:r>
              <a:rPr lang="en" sz="2400" dirty="0" smtClean="0"/>
              <a:t> </a:t>
            </a:r>
            <a:r>
              <a:rPr lang="en" sz="2400" dirty="0" err="1" smtClean="0"/>
              <a:t>pada</a:t>
            </a:r>
            <a:r>
              <a:rPr lang="en" sz="2400" dirty="0" smtClean="0"/>
              <a:t> </a:t>
            </a:r>
            <a:r>
              <a:rPr lang="en" sz="2400" dirty="0" err="1" smtClean="0"/>
              <a:t>suatu</a:t>
            </a:r>
            <a:r>
              <a:rPr lang="en" sz="2400" dirty="0" smtClean="0"/>
              <a:t> </a:t>
            </a:r>
            <a:r>
              <a:rPr lang="en" sz="2400" dirty="0" err="1" smtClean="0"/>
              <a:t>benda</a:t>
            </a:r>
            <a:r>
              <a:rPr lang="en" sz="2400" dirty="0" smtClean="0"/>
              <a:t> </a:t>
            </a:r>
            <a:r>
              <a:rPr lang="en" sz="2400" dirty="0" err="1" smtClean="0"/>
              <a:t>dan</a:t>
            </a:r>
            <a:r>
              <a:rPr lang="en" sz="2400" dirty="0" smtClean="0"/>
              <a:t> </a:t>
            </a:r>
            <a:r>
              <a:rPr lang="en" sz="2400" dirty="0" err="1" smtClean="0"/>
              <a:t>sama</a:t>
            </a:r>
            <a:r>
              <a:rPr lang="en" sz="2400" dirty="0" smtClean="0"/>
              <a:t> </a:t>
            </a:r>
            <a:r>
              <a:rPr lang="en" sz="2400" dirty="0" err="1" smtClean="0"/>
              <a:t>sekali</a:t>
            </a:r>
            <a:r>
              <a:rPr lang="en" sz="2400" dirty="0" smtClean="0"/>
              <a:t> </a:t>
            </a:r>
            <a:r>
              <a:rPr lang="en" sz="2400" dirty="0" err="1" smtClean="0"/>
              <a:t>tidak</a:t>
            </a:r>
            <a:r>
              <a:rPr lang="en" sz="2400" dirty="0" smtClean="0"/>
              <a:t> </a:t>
            </a:r>
            <a:r>
              <a:rPr lang="en" sz="2400" dirty="0" err="1" smtClean="0"/>
              <a:t>mampu</a:t>
            </a:r>
            <a:r>
              <a:rPr lang="en" sz="2400" dirty="0" smtClean="0"/>
              <a:t> </a:t>
            </a:r>
            <a:r>
              <a:rPr lang="en" sz="2400" dirty="0" err="1" smtClean="0"/>
              <a:t>mempengaruhi</a:t>
            </a:r>
            <a:r>
              <a:rPr lang="en" sz="2400" dirty="0" smtClean="0"/>
              <a:t> </a:t>
            </a:r>
            <a:r>
              <a:rPr lang="en" sz="2400" dirty="0" err="1" smtClean="0"/>
              <a:t>atau</a:t>
            </a:r>
            <a:r>
              <a:rPr lang="en" sz="2400" dirty="0" smtClean="0"/>
              <a:t> </a:t>
            </a:r>
            <a:r>
              <a:rPr lang="en" sz="2400" dirty="0" err="1" smtClean="0"/>
              <a:t>mengubahnya</a:t>
            </a:r>
            <a:r>
              <a:rPr lang="en" sz="2400" dirty="0" smtClean="0"/>
              <a:t>. </a:t>
            </a:r>
            <a:r>
              <a:rPr lang="en" sz="2400" dirty="0" err="1" smtClean="0"/>
              <a:t>Dengan</a:t>
            </a:r>
            <a:r>
              <a:rPr lang="en" sz="2400" dirty="0" smtClean="0"/>
              <a:t> kata lain </a:t>
            </a:r>
            <a:r>
              <a:rPr lang="en" sz="2400" dirty="0" err="1" smtClean="0"/>
              <a:t>menurut</a:t>
            </a:r>
            <a:r>
              <a:rPr lang="en" sz="2400" dirty="0" smtClean="0"/>
              <a:t> </a:t>
            </a:r>
            <a:r>
              <a:rPr lang="en" sz="2400" dirty="0" err="1" smtClean="0"/>
              <a:t>keindahan</a:t>
            </a:r>
            <a:r>
              <a:rPr lang="en" sz="2400" dirty="0" smtClean="0"/>
              <a:t> </a:t>
            </a:r>
            <a:r>
              <a:rPr lang="en" sz="2400" dirty="0" err="1" smtClean="0"/>
              <a:t>objektif</a:t>
            </a:r>
            <a:r>
              <a:rPr lang="en" sz="2400" dirty="0" smtClean="0"/>
              <a:t>, </a:t>
            </a:r>
            <a:r>
              <a:rPr lang="en" sz="2400" dirty="0" err="1" smtClean="0"/>
              <a:t>keindahan</a:t>
            </a:r>
            <a:r>
              <a:rPr lang="en" sz="2400" dirty="0" smtClean="0"/>
              <a:t> </a:t>
            </a:r>
            <a:r>
              <a:rPr lang="en" sz="2400" dirty="0" err="1" smtClean="0"/>
              <a:t>terletak</a:t>
            </a:r>
            <a:r>
              <a:rPr lang="en" sz="2400" dirty="0" smtClean="0"/>
              <a:t> </a:t>
            </a:r>
            <a:r>
              <a:rPr lang="en" sz="2400" dirty="0" err="1" smtClean="0"/>
              <a:t>pada</a:t>
            </a:r>
            <a:r>
              <a:rPr lang="en" sz="2400" dirty="0" smtClean="0"/>
              <a:t> </a:t>
            </a:r>
            <a:r>
              <a:rPr lang="en" sz="2400" dirty="0" err="1" smtClean="0"/>
              <a:t>objek</a:t>
            </a:r>
            <a:r>
              <a:rPr lang="en" sz="2400" dirty="0" smtClean="0"/>
              <a:t> </a:t>
            </a:r>
            <a:r>
              <a:rPr lang="en" sz="2400" dirty="0" err="1" smtClean="0"/>
              <a:t>estestis</a:t>
            </a:r>
            <a:r>
              <a:rPr lang="en" sz="2400" dirty="0" smtClean="0"/>
              <a:t>.</a:t>
            </a:r>
          </a:p>
          <a:p>
            <a:endParaRPr lang="en" sz="2400" dirty="0" smtClean="0"/>
          </a:p>
          <a:p>
            <a:pPr marL="0" indent="0">
              <a:buNone/>
            </a:pPr>
            <a:r>
              <a:rPr lang="en" sz="2400" dirty="0" err="1" smtClean="0"/>
              <a:t>Contohnya</a:t>
            </a:r>
            <a:r>
              <a:rPr lang="en-US" sz="2400" dirty="0" err="1" smtClean="0"/>
              <a:t>,</a:t>
            </a:r>
            <a:r>
              <a:rPr lang="en" sz="2400" dirty="0" smtClean="0"/>
              <a:t> </a:t>
            </a:r>
            <a:r>
              <a:rPr lang="en" sz="2400" dirty="0" err="1" smtClean="0"/>
              <a:t>dalam</a:t>
            </a:r>
            <a:r>
              <a:rPr lang="en" sz="2400" dirty="0" smtClean="0"/>
              <a:t> </a:t>
            </a:r>
            <a:r>
              <a:rPr lang="en" sz="2400" dirty="0" err="1" smtClean="0"/>
              <a:t>lukisan</a:t>
            </a:r>
            <a:r>
              <a:rPr lang="en-US" sz="2400" dirty="0" err="1" smtClean="0"/>
              <a:t>,</a:t>
            </a:r>
            <a:r>
              <a:rPr lang="en" sz="2400" dirty="0" smtClean="0"/>
              <a:t> </a:t>
            </a:r>
            <a:r>
              <a:rPr lang="en" sz="2400" dirty="0" err="1" smtClean="0"/>
              <a:t>keindahan</a:t>
            </a:r>
            <a:r>
              <a:rPr lang="en" sz="2400" dirty="0" smtClean="0"/>
              <a:t> </a:t>
            </a:r>
            <a:r>
              <a:rPr lang="en" sz="2400" dirty="0" err="1" smtClean="0"/>
              <a:t>terletak</a:t>
            </a:r>
            <a:r>
              <a:rPr lang="en" sz="2400" dirty="0" smtClean="0"/>
              <a:t> </a:t>
            </a:r>
            <a:r>
              <a:rPr lang="en" sz="2400" dirty="0" err="1" smtClean="0"/>
              <a:t>pada</a:t>
            </a:r>
            <a:r>
              <a:rPr lang="en" sz="2400" dirty="0" smtClean="0"/>
              <a:t> </a:t>
            </a:r>
            <a:r>
              <a:rPr lang="en" sz="2400" dirty="0" err="1" smtClean="0"/>
              <a:t>garis</a:t>
            </a:r>
            <a:r>
              <a:rPr lang="en" sz="2400" dirty="0" smtClean="0"/>
              <a:t>, </a:t>
            </a:r>
            <a:r>
              <a:rPr lang="en" sz="2400" dirty="0" err="1" smtClean="0"/>
              <a:t>warna</a:t>
            </a:r>
            <a:r>
              <a:rPr lang="en" sz="2400" dirty="0" smtClean="0"/>
              <a:t>, </a:t>
            </a:r>
            <a:r>
              <a:rPr lang="en" sz="2400" dirty="0" err="1" smtClean="0"/>
              <a:t>bentuk</a:t>
            </a:r>
            <a:r>
              <a:rPr lang="en" sz="2400" dirty="0" smtClean="0"/>
              <a:t>, </a:t>
            </a:r>
            <a:r>
              <a:rPr lang="en" sz="2400" dirty="0" err="1" smtClean="0"/>
              <a:t>tekstur</a:t>
            </a:r>
            <a:r>
              <a:rPr lang="en" sz="2400" dirty="0" smtClean="0"/>
              <a:t>, </a:t>
            </a:r>
            <a:r>
              <a:rPr lang="en" sz="2400" dirty="0" err="1" smtClean="0"/>
              <a:t>komposisi</a:t>
            </a:r>
            <a:r>
              <a:rPr lang="en" sz="2400" dirty="0" smtClean="0"/>
              <a:t>, </a:t>
            </a:r>
            <a:r>
              <a:rPr lang="en" sz="2400" dirty="0" err="1" smtClean="0"/>
              <a:t>proporsi</a:t>
            </a:r>
            <a:r>
              <a:rPr lang="en" sz="2400" dirty="0" smtClean="0"/>
              <a:t>, </a:t>
            </a:r>
            <a:r>
              <a:rPr lang="en" sz="2400" dirty="0" err="1" smtClean="0"/>
              <a:t>atau</a:t>
            </a:r>
            <a:r>
              <a:rPr lang="en" sz="2400" dirty="0" smtClean="0"/>
              <a:t> </a:t>
            </a:r>
            <a:r>
              <a:rPr lang="en" sz="2400" dirty="0" err="1" smtClean="0"/>
              <a:t>hal</a:t>
            </a:r>
            <a:r>
              <a:rPr lang="en" sz="2400" dirty="0" smtClean="0"/>
              <a:t>- </a:t>
            </a:r>
            <a:r>
              <a:rPr lang="en" sz="2400" dirty="0" err="1" smtClean="0"/>
              <a:t>hal</a:t>
            </a:r>
            <a:r>
              <a:rPr lang="en" sz="2400" dirty="0" smtClean="0"/>
              <a:t> </a:t>
            </a:r>
            <a:r>
              <a:rPr lang="en" sz="2400" dirty="0" err="1" smtClean="0"/>
              <a:t>kebentukan</a:t>
            </a:r>
            <a:r>
              <a:rPr lang="en" sz="2400" dirty="0" smtClean="0"/>
              <a:t> </a:t>
            </a:r>
            <a:r>
              <a:rPr lang="en" sz="2400" dirty="0" err="1" smtClean="0"/>
              <a:t>lainnya</a:t>
            </a:r>
            <a:r>
              <a:rPr lang="en" sz="2400" dirty="0" smtClean="0"/>
              <a:t>.</a:t>
            </a:r>
            <a:endParaRPr lang="en"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233775" y="361950"/>
            <a:ext cx="6390450" cy="4206925"/>
          </a:xfrm>
        </p:spPr>
        <p:txBody>
          <a:bodyPr>
            <a:normAutofit/>
          </a:bodyPr>
          <a:lstStyle/>
          <a:p>
            <a:r>
              <a:rPr lang="en" dirty="0" err="1" smtClean="0"/>
              <a:t>Keindahan</a:t>
            </a:r>
            <a:r>
              <a:rPr lang="en" dirty="0" smtClean="0"/>
              <a:t> </a:t>
            </a:r>
            <a:r>
              <a:rPr lang="en" dirty="0" err="1" smtClean="0"/>
              <a:t>objektif</a:t>
            </a:r>
            <a:r>
              <a:rPr lang="en" dirty="0" smtClean="0"/>
              <a:t> </a:t>
            </a:r>
            <a:r>
              <a:rPr lang="en" dirty="0" err="1" smtClean="0"/>
              <a:t>antara</a:t>
            </a:r>
            <a:r>
              <a:rPr lang="en" dirty="0" smtClean="0"/>
              <a:t> lain </a:t>
            </a:r>
            <a:r>
              <a:rPr lang="en" dirty="0" err="1" smtClean="0"/>
              <a:t>dijumpai</a:t>
            </a:r>
            <a:r>
              <a:rPr lang="en" dirty="0" smtClean="0"/>
              <a:t> </a:t>
            </a:r>
            <a:r>
              <a:rPr lang="en" dirty="0" err="1" smtClean="0"/>
              <a:t>pada</a:t>
            </a:r>
            <a:r>
              <a:rPr lang="en" dirty="0" smtClean="0"/>
              <a:t> </a:t>
            </a:r>
            <a:r>
              <a:rPr lang="en" dirty="0" err="1" smtClean="0"/>
              <a:t>pendapat</a:t>
            </a:r>
            <a:r>
              <a:rPr lang="en" dirty="0" smtClean="0"/>
              <a:t> Plato, Thomas Aquinas, </a:t>
            </a:r>
            <a:r>
              <a:rPr lang="en" dirty="0" err="1" smtClean="0"/>
              <a:t>dan</a:t>
            </a:r>
            <a:r>
              <a:rPr lang="en" dirty="0" smtClean="0"/>
              <a:t> Muhammad Iqbal. </a:t>
            </a:r>
          </a:p>
          <a:p>
            <a:endParaRPr lang="en" dirty="0" smtClean="0"/>
          </a:p>
          <a:p>
            <a:r>
              <a:rPr lang="en" dirty="0" smtClean="0"/>
              <a:t>Plato </a:t>
            </a:r>
            <a:r>
              <a:rPr lang="en" dirty="0" err="1" smtClean="0"/>
              <a:t>dalam</a:t>
            </a:r>
            <a:r>
              <a:rPr lang="en" dirty="0" smtClean="0"/>
              <a:t> </a:t>
            </a:r>
            <a:r>
              <a:rPr lang="en-US" i="1" dirty="0" smtClean="0"/>
              <a:t>R</a:t>
            </a:r>
            <a:r>
              <a:rPr lang="en" i="1" dirty="0" err="1" smtClean="0"/>
              <a:t>epublic</a:t>
            </a:r>
            <a:r>
              <a:rPr lang="en" dirty="0" smtClean="0"/>
              <a:t>, Thomas Aquinas </a:t>
            </a:r>
            <a:r>
              <a:rPr lang="en" dirty="0" err="1" smtClean="0"/>
              <a:t>pada</a:t>
            </a:r>
            <a:r>
              <a:rPr lang="en" dirty="0" smtClean="0"/>
              <a:t> </a:t>
            </a:r>
            <a:r>
              <a:rPr lang="en-US" i="1" dirty="0" smtClean="0"/>
              <a:t>S</a:t>
            </a:r>
            <a:r>
              <a:rPr lang="en" i="1" dirty="0" err="1" smtClean="0"/>
              <a:t>umma</a:t>
            </a:r>
            <a:r>
              <a:rPr lang="en" i="1" dirty="0" smtClean="0"/>
              <a:t> </a:t>
            </a:r>
            <a:r>
              <a:rPr lang="en-US" i="1" dirty="0" err="1"/>
              <a:t>T</a:t>
            </a:r>
            <a:r>
              <a:rPr lang="en" i="1" dirty="0" err="1" smtClean="0"/>
              <a:t>eological</a:t>
            </a:r>
            <a:r>
              <a:rPr lang="en" dirty="0" smtClean="0"/>
              <a:t>, Muhammad Iqbal </a:t>
            </a:r>
            <a:r>
              <a:rPr lang="en" dirty="0" err="1" smtClean="0"/>
              <a:t>juga</a:t>
            </a:r>
            <a:r>
              <a:rPr lang="en" dirty="0" smtClean="0"/>
              <a:t> </a:t>
            </a:r>
            <a:r>
              <a:rPr lang="en" dirty="0" err="1" smtClean="0"/>
              <a:t>berpendapat</a:t>
            </a:r>
            <a:r>
              <a:rPr lang="en" dirty="0" smtClean="0"/>
              <a:t> </a:t>
            </a:r>
            <a:r>
              <a:rPr lang="en" dirty="0" err="1" smtClean="0"/>
              <a:t>keindahan</a:t>
            </a:r>
            <a:r>
              <a:rPr lang="en" dirty="0" smtClean="0"/>
              <a:t> </a:t>
            </a:r>
            <a:r>
              <a:rPr lang="en" dirty="0" err="1" smtClean="0"/>
              <a:t>merupakan</a:t>
            </a:r>
            <a:r>
              <a:rPr lang="en" dirty="0" smtClean="0"/>
              <a:t> </a:t>
            </a:r>
            <a:r>
              <a:rPr lang="en" dirty="0" err="1" smtClean="0"/>
              <a:t>kualitas</a:t>
            </a:r>
            <a:r>
              <a:rPr lang="en" dirty="0" smtClean="0"/>
              <a:t> </a:t>
            </a:r>
            <a:r>
              <a:rPr lang="en" dirty="0" err="1" smtClean="0"/>
              <a:t>benda</a:t>
            </a:r>
            <a:r>
              <a:rPr lang="en" dirty="0" smtClean="0"/>
              <a:t> yang </a:t>
            </a:r>
            <a:r>
              <a:rPr lang="en" dirty="0" err="1" smtClean="0"/>
              <a:t>muncul</a:t>
            </a:r>
            <a:r>
              <a:rPr lang="en" dirty="0" smtClean="0"/>
              <a:t> </a:t>
            </a:r>
            <a:r>
              <a:rPr lang="en" dirty="0" err="1" smtClean="0"/>
              <a:t>dari</a:t>
            </a:r>
            <a:r>
              <a:rPr lang="en" dirty="0" smtClean="0"/>
              <a:t> </a:t>
            </a:r>
            <a:r>
              <a:rPr lang="en" dirty="0" err="1" smtClean="0"/>
              <a:t>ekspresi</a:t>
            </a:r>
            <a:r>
              <a:rPr lang="en" dirty="0" smtClean="0"/>
              <a:t> </a:t>
            </a:r>
            <a:r>
              <a:rPr lang="en" dirty="0" err="1" smtClean="0"/>
              <a:t>benda</a:t>
            </a:r>
            <a:r>
              <a:rPr lang="en" dirty="0" smtClean="0"/>
              <a:t> </a:t>
            </a:r>
            <a:r>
              <a:rPr lang="en" dirty="0" err="1" smtClean="0"/>
              <a:t>itu</a:t>
            </a:r>
            <a:r>
              <a:rPr lang="en" dirty="0" smtClean="0"/>
              <a:t> </a:t>
            </a:r>
            <a:r>
              <a:rPr lang="en" dirty="0" err="1" smtClean="0"/>
              <a:t>sendiri</a:t>
            </a:r>
            <a:r>
              <a:rPr lang="en" dirty="0" smtClean="0"/>
              <a:t> </a:t>
            </a:r>
            <a:r>
              <a:rPr lang="en" dirty="0" err="1" smtClean="0"/>
              <a:t>untuk</a:t>
            </a:r>
            <a:r>
              <a:rPr lang="en" dirty="0" smtClean="0"/>
              <a:t> </a:t>
            </a:r>
            <a:r>
              <a:rPr lang="en" dirty="0" err="1" smtClean="0"/>
              <a:t>memperoleh</a:t>
            </a:r>
            <a:r>
              <a:rPr lang="en" dirty="0" smtClean="0"/>
              <a:t> </a:t>
            </a:r>
            <a:r>
              <a:rPr lang="en" dirty="0" err="1" smtClean="0"/>
              <a:t>keindahannya</a:t>
            </a:r>
            <a:r>
              <a:rPr lang="en" dirty="0" smtClean="0"/>
              <a:t>, </a:t>
            </a:r>
            <a:r>
              <a:rPr lang="en" dirty="0" err="1" smtClean="0"/>
              <a:t>benda</a:t>
            </a:r>
            <a:r>
              <a:rPr lang="en" dirty="0" smtClean="0"/>
              <a:t> </a:t>
            </a:r>
            <a:r>
              <a:rPr lang="en" i="1" dirty="0" err="1" smtClean="0"/>
              <a:t>tidak</a:t>
            </a:r>
            <a:r>
              <a:rPr lang="en" i="1" dirty="0" smtClean="0"/>
              <a:t> </a:t>
            </a:r>
            <a:r>
              <a:rPr lang="en" i="1" dirty="0" err="1" smtClean="0"/>
              <a:t>berhutang</a:t>
            </a:r>
            <a:r>
              <a:rPr lang="en" i="1" dirty="0" smtClean="0"/>
              <a:t> </a:t>
            </a:r>
            <a:r>
              <a:rPr lang="en" i="1" dirty="0" err="1" smtClean="0"/>
              <a:t>pada</a:t>
            </a:r>
            <a:r>
              <a:rPr lang="en" i="1" dirty="0" smtClean="0"/>
              <a:t> </a:t>
            </a:r>
            <a:r>
              <a:rPr lang="en" i="1" dirty="0" err="1" smtClean="0"/>
              <a:t>jiwa</a:t>
            </a:r>
            <a:r>
              <a:rPr lang="en" i="1" dirty="0" smtClean="0"/>
              <a:t> </a:t>
            </a:r>
            <a:r>
              <a:rPr lang="en" i="1" dirty="0" err="1" smtClean="0"/>
              <a:t>penanggap</a:t>
            </a:r>
            <a:r>
              <a:rPr lang="en" i="1" dirty="0" smtClean="0"/>
              <a:t> </a:t>
            </a:r>
            <a:r>
              <a:rPr lang="en" i="1" dirty="0" err="1" smtClean="0"/>
              <a:t>melainkan</a:t>
            </a:r>
            <a:r>
              <a:rPr lang="en" i="1" dirty="0" smtClean="0"/>
              <a:t> </a:t>
            </a:r>
            <a:r>
              <a:rPr lang="en" i="1" dirty="0" err="1" smtClean="0"/>
              <a:t>pada</a:t>
            </a:r>
            <a:r>
              <a:rPr lang="en" i="1" dirty="0" smtClean="0"/>
              <a:t> </a:t>
            </a:r>
            <a:r>
              <a:rPr lang="en" i="1" dirty="0" err="1" smtClean="0"/>
              <a:t>tenaga</a:t>
            </a:r>
            <a:r>
              <a:rPr lang="en" i="1" dirty="0" smtClean="0"/>
              <a:t> </a:t>
            </a:r>
            <a:r>
              <a:rPr lang="en" i="1" dirty="0" err="1" smtClean="0"/>
              <a:t>hidupnya</a:t>
            </a:r>
            <a:r>
              <a:rPr lang="en" i="1" dirty="0" smtClean="0"/>
              <a:t> </a:t>
            </a:r>
            <a:r>
              <a:rPr lang="en" i="1" dirty="0" err="1" smtClean="0"/>
              <a:t>sendiri</a:t>
            </a:r>
            <a:r>
              <a:rPr lang="en" dirty="0" smtClean="0"/>
              <a:t>. </a:t>
            </a:r>
          </a:p>
          <a:p>
            <a:endParaRPr lang="en" dirty="0" smtClean="0"/>
          </a:p>
          <a:p>
            <a:r>
              <a:rPr lang="en" dirty="0" err="1" smtClean="0"/>
              <a:t>Ketiganya</a:t>
            </a:r>
            <a:r>
              <a:rPr lang="en" dirty="0" smtClean="0"/>
              <a:t> </a:t>
            </a:r>
            <a:r>
              <a:rPr lang="en" dirty="0" err="1" smtClean="0"/>
              <a:t>sama-sama</a:t>
            </a:r>
            <a:r>
              <a:rPr lang="en" dirty="0" smtClean="0"/>
              <a:t> </a:t>
            </a:r>
            <a:r>
              <a:rPr lang="en" dirty="0" err="1" smtClean="0"/>
              <a:t>membahas</a:t>
            </a:r>
            <a:r>
              <a:rPr lang="en" dirty="0" smtClean="0"/>
              <a:t> </a:t>
            </a:r>
            <a:r>
              <a:rPr lang="en" dirty="0" err="1" smtClean="0"/>
              <a:t>suatu</a:t>
            </a:r>
            <a:r>
              <a:rPr lang="en" dirty="0" smtClean="0"/>
              <a:t> </a:t>
            </a:r>
            <a:r>
              <a:rPr lang="en" dirty="0" err="1" smtClean="0"/>
              <a:t>nilai</a:t>
            </a:r>
            <a:r>
              <a:rPr lang="en" dirty="0" smtClean="0"/>
              <a:t> </a:t>
            </a:r>
            <a:r>
              <a:rPr lang="en" dirty="0" err="1" smtClean="0"/>
              <a:t>melalui</a:t>
            </a:r>
            <a:r>
              <a:rPr lang="en" dirty="0" smtClean="0"/>
              <a:t> </a:t>
            </a:r>
            <a:r>
              <a:rPr lang="en" dirty="0" err="1" smtClean="0"/>
              <a:t>objek</a:t>
            </a:r>
            <a:r>
              <a:rPr lang="en" dirty="0" smtClean="0"/>
              <a:t> (</a:t>
            </a:r>
            <a:r>
              <a:rPr lang="en" dirty="0" err="1" smtClean="0"/>
              <a:t>mengenai</a:t>
            </a:r>
            <a:r>
              <a:rPr lang="en" dirty="0" smtClean="0"/>
              <a:t> </a:t>
            </a:r>
            <a:r>
              <a:rPr lang="en" dirty="0" err="1" smtClean="0"/>
              <a:t>keadaan</a:t>
            </a:r>
            <a:r>
              <a:rPr lang="en" dirty="0" smtClean="0"/>
              <a:t> yang </a:t>
            </a:r>
            <a:r>
              <a:rPr lang="en" dirty="0" err="1" smtClean="0"/>
              <a:t>sebenarnya</a:t>
            </a:r>
            <a:r>
              <a:rPr lang="en" dirty="0" smtClean="0"/>
              <a:t> </a:t>
            </a:r>
            <a:r>
              <a:rPr lang="en" dirty="0" err="1" smtClean="0"/>
              <a:t>tanpa</a:t>
            </a:r>
            <a:r>
              <a:rPr lang="en" dirty="0" smtClean="0"/>
              <a:t> </a:t>
            </a:r>
            <a:r>
              <a:rPr lang="en" dirty="0" err="1" smtClean="0"/>
              <a:t>dipengaruhi</a:t>
            </a:r>
            <a:r>
              <a:rPr lang="en" dirty="0" smtClean="0"/>
              <a:t> </a:t>
            </a:r>
            <a:r>
              <a:rPr lang="en" dirty="0" err="1" smtClean="0"/>
              <a:t>pendapat</a:t>
            </a:r>
            <a:r>
              <a:rPr lang="en" dirty="0" smtClean="0"/>
              <a:t> </a:t>
            </a:r>
            <a:r>
              <a:rPr lang="en" dirty="0" err="1" smtClean="0"/>
              <a:t>atau</a:t>
            </a:r>
            <a:r>
              <a:rPr lang="en" dirty="0" smtClean="0"/>
              <a:t> </a:t>
            </a:r>
            <a:r>
              <a:rPr lang="en" dirty="0" err="1" smtClean="0"/>
              <a:t>pandangan</a:t>
            </a:r>
            <a:r>
              <a:rPr lang="en" dirty="0" smtClean="0"/>
              <a:t> </a:t>
            </a:r>
            <a:r>
              <a:rPr lang="en" dirty="0" err="1" smtClean="0"/>
              <a:t>pribadi</a:t>
            </a:r>
            <a:r>
              <a:rPr lang="en" dirty="0" smtClean="0"/>
              <a:t>)</a:t>
            </a:r>
            <a:endParaRPr lang="e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474</TotalTime>
  <Words>1846</Words>
  <Application>Microsoft Macintosh PowerPoint</Application>
  <PresentationFormat>Custom</PresentationFormat>
  <Paragraphs>111</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Lato</vt:lpstr>
      <vt:lpstr>Office Theme</vt:lpstr>
      <vt:lpstr>ESTETIKA Kuliah Ke-10 (30 November 2017)  Estetika Aksiologis Mochamad Fauzie, S.Pd., M.Ds.</vt:lpstr>
      <vt:lpstr>PowerPoint Presentation</vt:lpstr>
      <vt:lpstr>PowerPoint Presentation</vt:lpstr>
      <vt:lpstr>PowerPoint Presentation</vt:lpstr>
      <vt:lpstr>PowerPoint Presentation</vt:lpstr>
      <vt:lpstr>PowerPoint Presentation</vt:lpstr>
      <vt:lpstr>Nilai objektif dan subjektif </vt:lpstr>
      <vt:lpstr>Keindahan objektif</vt:lpstr>
      <vt:lpstr>PowerPoint Presentation</vt:lpstr>
      <vt:lpstr>Keindahan subjektif</vt:lpstr>
      <vt:lpstr>PowerPoint Presentation</vt:lpstr>
      <vt:lpstr>Keindahan subjektif-objektif</vt:lpstr>
      <vt:lpstr>PowerPoint Presentation</vt:lpstr>
      <vt:lpstr>PowerPoint Presentation</vt:lpstr>
      <vt:lpstr>PowerPoint Presentation</vt:lpstr>
      <vt:lpstr>Upaya Perumusan Nilai Estetis</vt:lpstr>
      <vt:lpstr>PowerPoint Presentation</vt:lpstr>
      <vt:lpstr>PowerPoint Presentation</vt:lpstr>
      <vt:lpstr>PowerPoint Presentation</vt:lpstr>
      <vt:lpstr>Golden Section</vt:lpstr>
      <vt:lpstr>Contoh golden section</vt:lpstr>
      <vt:lpstr>PowerPoint Presentation</vt:lpstr>
      <vt:lpstr>PowerPoint Presentation</vt:lpstr>
      <vt:lpstr>PowerPoint Presentation</vt:lpstr>
      <vt:lpstr>PowerPoint Presentation</vt:lpstr>
      <vt:lpstr>PowerPoint Presentation</vt:lpstr>
      <vt:lpstr>Deret Fibonacci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Nilai Estetis</dc:title>
  <dc:subject/>
  <dc:creator>Mochamad Fauzie</dc:creator>
  <cp:keywords/>
  <dc:description/>
  <cp:lastModifiedBy>Microsoft Office User</cp:lastModifiedBy>
  <cp:revision>58</cp:revision>
  <dcterms:modified xsi:type="dcterms:W3CDTF">2018-03-26T18:44:07Z</dcterms:modified>
  <cp:category/>
</cp:coreProperties>
</file>