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  <p:sldMasterId id="2147483672" r:id="rId3"/>
  </p:sldMasterIdLst>
  <p:notesMasterIdLst>
    <p:notesMasterId r:id="rId20"/>
  </p:notesMasterIdLst>
  <p:handoutMasterIdLst>
    <p:handoutMasterId r:id="rId21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00"/>
    <p:restoredTop sz="95439"/>
  </p:normalViewPr>
  <p:slideViewPr>
    <p:cSldViewPr snapToGrid="0" snapToObjects="1">
      <p:cViewPr varScale="1">
        <p:scale>
          <a:sx n="91" d="100"/>
          <a:sy n="91" d="100"/>
        </p:scale>
        <p:origin x="184" y="304"/>
      </p:cViewPr>
      <p:guideLst/>
    </p:cSldViewPr>
  </p:slideViewPr>
  <p:outlineViewPr>
    <p:cViewPr>
      <p:scale>
        <a:sx n="33" d="100"/>
        <a:sy n="33" d="100"/>
      </p:scale>
      <p:origin x="-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35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6E2CD-8BD8-7841-8DEF-71E3814AA386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FF4F-CB42-C54C-ADD6-40442AC8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05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1BAAB-5706-A84E-A796-1589998044B4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B20D6-EB92-5049-B82D-D8DFBBA6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7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B20D6-EB92-5049-B82D-D8DFBBA6A7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67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B20D6-EB92-5049-B82D-D8DFBBA6A7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14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5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17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37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02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59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31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84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1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5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54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14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3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862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804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859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87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588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692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899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3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324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364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164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617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0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6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6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9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8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7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120" y="4052863"/>
            <a:ext cx="7772400" cy="100591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+mn-lt"/>
              </a:rPr>
              <a:t>Estesis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dan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Semiosis</a:t>
            </a:r>
            <a:endParaRPr lang="en-US" sz="40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8401" y="2071868"/>
            <a:ext cx="6858000" cy="2108066"/>
          </a:xfrm>
        </p:spPr>
        <p:txBody>
          <a:bodyPr>
            <a:normAutofit fontScale="70000" lnSpcReduction="20000"/>
          </a:bodyPr>
          <a:lstStyle/>
          <a:p>
            <a:r>
              <a:rPr lang="en-US" sz="4600" b="1" dirty="0" err="1" smtClean="0"/>
              <a:t>ESTETIKA</a:t>
            </a:r>
            <a:endParaRPr lang="en-US" sz="4600" b="1" dirty="0" smtClean="0"/>
          </a:p>
          <a:p>
            <a:r>
              <a:rPr lang="en-US" sz="4000" dirty="0" err="1" smtClean="0">
                <a:solidFill>
                  <a:srgbClr val="C00000"/>
                </a:solidFill>
              </a:rPr>
              <a:t>Kuliah</a:t>
            </a:r>
            <a:r>
              <a:rPr lang="en-US" sz="4000" dirty="0" smtClean="0">
                <a:solidFill>
                  <a:srgbClr val="C00000"/>
                </a:solidFill>
              </a:rPr>
              <a:t> Ke-2</a:t>
            </a:r>
            <a:endParaRPr lang="en-US" sz="4000" dirty="0" smtClean="0"/>
          </a:p>
          <a:p>
            <a:r>
              <a:rPr lang="en-US" sz="3200" dirty="0"/>
              <a:t>19 Oktober 2017 </a:t>
            </a:r>
          </a:p>
          <a:p>
            <a:r>
              <a:rPr lang="en-US" sz="3200" dirty="0"/>
              <a:t>(Pengganti 21 September 2017)</a:t>
            </a:r>
          </a:p>
          <a:p>
            <a:r>
              <a:rPr lang="en-US" sz="4000" dirty="0" err="1"/>
              <a:t>Mochamad</a:t>
            </a:r>
            <a:r>
              <a:rPr lang="en-US" sz="4000" dirty="0"/>
              <a:t> </a:t>
            </a:r>
            <a:r>
              <a:rPr lang="en-US" sz="4000" dirty="0" err="1" smtClean="0"/>
              <a:t>Fauzie</a:t>
            </a:r>
            <a:r>
              <a:rPr lang="en-US" sz="4000" dirty="0" smtClean="0"/>
              <a:t>, </a:t>
            </a:r>
            <a:r>
              <a:rPr lang="en-US" sz="4000" dirty="0" err="1" smtClean="0"/>
              <a:t>S.Pd</a:t>
            </a:r>
            <a:r>
              <a:rPr lang="en-US" sz="4000" dirty="0" smtClean="0"/>
              <a:t>., M.Ds.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144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0780"/>
            <a:ext cx="7886700" cy="54361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Interpretant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benak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dibangkitkan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representamen</a:t>
            </a:r>
            <a:r>
              <a:rPr lang="en-US" dirty="0" smtClean="0"/>
              <a:t>. </a:t>
            </a:r>
            <a:r>
              <a:rPr lang="en-US" dirty="0" err="1" smtClean="0"/>
              <a:t>Kadang</a:t>
            </a:r>
            <a:r>
              <a:rPr lang="en-US" dirty="0" smtClean="0"/>
              <a:t> Peirce </a:t>
            </a:r>
            <a:r>
              <a:rPr lang="en-US" dirty="0" err="1" smtClean="0"/>
              <a:t>menyebutnya</a:t>
            </a:r>
            <a:r>
              <a:rPr lang="en-US" dirty="0" smtClean="0"/>
              <a:t> significance, signification, </a:t>
            </a:r>
            <a:r>
              <a:rPr lang="en-US" dirty="0" err="1" smtClean="0"/>
              <a:t>atau</a:t>
            </a:r>
            <a:r>
              <a:rPr lang="en-US" dirty="0" smtClean="0"/>
              <a:t> interpretation.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semiotika</a:t>
            </a:r>
            <a:r>
              <a:rPr lang="en-US" dirty="0" smtClean="0"/>
              <a:t> Saussure.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interpretant</a:t>
            </a:r>
            <a:r>
              <a:rPr lang="en-US" dirty="0" smtClean="0"/>
              <a:t>, Peirce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penandaan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mental </a:t>
            </a:r>
            <a:r>
              <a:rPr lang="en-US" dirty="0" err="1" smtClean="0"/>
              <a:t>seseorang</a:t>
            </a:r>
            <a:r>
              <a:rPr lang="en-US" dirty="0" smtClean="0"/>
              <a:t>. </a:t>
            </a:r>
            <a:r>
              <a:rPr lang="en-US" dirty="0" err="1" smtClean="0"/>
              <a:t>Aktivitas</a:t>
            </a:r>
            <a:r>
              <a:rPr lang="en-US" dirty="0" smtClean="0"/>
              <a:t> mental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ide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orang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semiosis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,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energetis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logikal</a:t>
            </a:r>
            <a:r>
              <a:rPr lang="en-US" dirty="0" smtClean="0"/>
              <a:t>.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energetis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logikal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92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0780"/>
            <a:ext cx="7886700" cy="54361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Lukisan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Widayat</a:t>
            </a:r>
            <a:r>
              <a:rPr lang="en-US" dirty="0" smtClean="0"/>
              <a:t> “</a:t>
            </a:r>
            <a:r>
              <a:rPr lang="en-US" dirty="0" err="1" smtClean="0"/>
              <a:t>Jagad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”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representamen</a:t>
            </a:r>
            <a:r>
              <a:rPr lang="en-US" dirty="0" smtClean="0"/>
              <a:t>. </a:t>
            </a:r>
            <a:r>
              <a:rPr lang="en-US" dirty="0" err="1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di air,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yagn</a:t>
            </a:r>
            <a:r>
              <a:rPr lang="en-US" dirty="0" smtClean="0"/>
              <a:t> </a:t>
            </a:r>
            <a:r>
              <a:rPr lang="en-US" dirty="0" err="1" smtClean="0"/>
              <a:t>dirujuk</a:t>
            </a:r>
            <a:r>
              <a:rPr lang="en-US" dirty="0" smtClean="0"/>
              <a:t> </a:t>
            </a:r>
            <a:r>
              <a:rPr lang="en-US" dirty="0" err="1" smtClean="0"/>
              <a:t>lukisan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(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objeknya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). Hal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benak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i="1" dirty="0" err="1" smtClean="0"/>
              <a:t>interpretant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Peirce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(</a:t>
            </a:r>
            <a:r>
              <a:rPr lang="en-US" dirty="0" err="1" smtClean="0"/>
              <a:t>trikotomi</a:t>
            </a:r>
            <a:r>
              <a:rPr lang="en-US" dirty="0" smtClean="0"/>
              <a:t>)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representamen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b="1" dirty="0" err="1" smtClean="0"/>
              <a:t>ikon</a:t>
            </a:r>
            <a:r>
              <a:rPr lang="en-US" dirty="0" smtClean="0"/>
              <a:t>, </a:t>
            </a:r>
            <a:r>
              <a:rPr lang="en-US" b="1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simbol</a:t>
            </a:r>
            <a:r>
              <a:rPr lang="en-US" dirty="0" smtClean="0"/>
              <a:t>. </a:t>
            </a:r>
            <a:r>
              <a:rPr lang="en-US" b="1" dirty="0" err="1" smtClean="0"/>
              <a:t>Ikon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representamen</a:t>
            </a:r>
            <a:r>
              <a:rPr lang="en-US" dirty="0" smtClean="0"/>
              <a:t> yang </a:t>
            </a:r>
            <a:r>
              <a:rPr lang="en-US" dirty="0" err="1" smtClean="0"/>
              <a:t>karakternya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 </a:t>
            </a:r>
            <a:r>
              <a:rPr lang="en-US" b="1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representamen</a:t>
            </a:r>
            <a:r>
              <a:rPr lang="en-US" dirty="0" smtClean="0"/>
              <a:t> yang </a:t>
            </a:r>
            <a:r>
              <a:rPr lang="en-US" dirty="0" err="1" smtClean="0"/>
              <a:t>keberadaannya</a:t>
            </a:r>
            <a:r>
              <a:rPr lang="en-US" dirty="0" smtClean="0"/>
              <a:t> </a:t>
            </a:r>
            <a:r>
              <a:rPr lang="en-US" dirty="0" err="1" smtClean="0"/>
              <a:t>berkoeksistensi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kausalitas</a:t>
            </a:r>
            <a:r>
              <a:rPr lang="en-US" dirty="0" smtClean="0"/>
              <a:t>. </a:t>
            </a:r>
            <a:r>
              <a:rPr lang="en-US" b="1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representamen</a:t>
            </a:r>
            <a:r>
              <a:rPr lang="en-US" dirty="0" smtClean="0"/>
              <a:t> yang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konvensi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ide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tergolong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ikon</a:t>
            </a:r>
            <a:r>
              <a:rPr lang="en-US" dirty="0" smtClean="0"/>
              <a:t>,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. 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7028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0780"/>
            <a:ext cx="7886700" cy="54361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ESTESIS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Estetis</a:t>
            </a:r>
            <a:r>
              <a:rPr lang="en-US" dirty="0" smtClean="0"/>
              <a:t>”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Bahasa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, </a:t>
            </a:r>
            <a:r>
              <a:rPr lang="en-US" dirty="0" err="1" smtClean="0"/>
              <a:t>aisthesis</a:t>
            </a:r>
            <a:r>
              <a:rPr lang="en-US" dirty="0" smtClean="0"/>
              <a:t>,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harfiah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‘</a:t>
            </a:r>
            <a:r>
              <a:rPr lang="en-US" dirty="0" err="1" smtClean="0"/>
              <a:t>perasaan</a:t>
            </a:r>
            <a:r>
              <a:rPr lang="en-US" dirty="0" smtClean="0"/>
              <a:t>’ </a:t>
            </a:r>
            <a:r>
              <a:rPr lang="en-US" dirty="0" err="1" smtClean="0"/>
              <a:t>maupun</a:t>
            </a:r>
            <a:r>
              <a:rPr lang="en-US" dirty="0" smtClean="0"/>
              <a:t> ‘</a:t>
            </a:r>
            <a:r>
              <a:rPr lang="en-US" dirty="0" err="1" smtClean="0"/>
              <a:t>persepsi</a:t>
            </a:r>
            <a:r>
              <a:rPr lang="en-US" dirty="0" smtClean="0"/>
              <a:t>’.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Katya </a:t>
            </a:r>
            <a:r>
              <a:rPr lang="en-US" dirty="0" err="1" smtClean="0"/>
              <a:t>Mandoki</a:t>
            </a:r>
            <a:r>
              <a:rPr lang="en-US" dirty="0" smtClean="0"/>
              <a:t>: </a:t>
            </a:r>
            <a:r>
              <a:rPr lang="en-US" dirty="0" err="1" smtClean="0"/>
              <a:t>estesis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mengkorelasikan</a:t>
            </a:r>
            <a:r>
              <a:rPr lang="en-US" dirty="0" smtClean="0"/>
              <a:t> kata </a:t>
            </a:r>
            <a:r>
              <a:rPr lang="en-US" dirty="0" err="1" smtClean="0"/>
              <a:t>estetis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kata </a:t>
            </a:r>
            <a:r>
              <a:rPr lang="en-US" dirty="0" err="1" smtClean="0"/>
              <a:t>semiosis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terminologi</a:t>
            </a:r>
            <a:r>
              <a:rPr lang="en-US" dirty="0" smtClean="0"/>
              <a:t> </a:t>
            </a:r>
            <a:r>
              <a:rPr lang="en-US" dirty="0" err="1" smtClean="0"/>
              <a:t>semiotika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Bertolak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Mandoki</a:t>
            </a:r>
            <a:r>
              <a:rPr lang="en-US" dirty="0" smtClean="0"/>
              <a:t>, </a:t>
            </a:r>
            <a:r>
              <a:rPr lang="en-US" dirty="0" err="1" smtClean="0"/>
              <a:t>estesis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Deni</a:t>
            </a:r>
            <a:r>
              <a:rPr lang="en-US" dirty="0" smtClean="0"/>
              <a:t> Je </a:t>
            </a:r>
            <a:r>
              <a:rPr lang="en-US" dirty="0" err="1" smtClean="0"/>
              <a:t>sebagai</a:t>
            </a:r>
            <a:r>
              <a:rPr lang="en-US" dirty="0" smtClean="0"/>
              <a:t> “proses </a:t>
            </a:r>
            <a:r>
              <a:rPr lang="en-US" dirty="0" err="1" smtClean="0"/>
              <a:t>estetis</a:t>
            </a:r>
            <a:r>
              <a:rPr lang="en-US" dirty="0" smtClean="0"/>
              <a:t>”,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i="1" dirty="0" smtClean="0"/>
              <a:t>proses yang </a:t>
            </a:r>
            <a:r>
              <a:rPr lang="en-US" i="1" dirty="0" err="1" smtClean="0"/>
              <a:t>terjadi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diri</a:t>
            </a:r>
            <a:r>
              <a:rPr lang="en-US" i="1" dirty="0" smtClean="0"/>
              <a:t> </a:t>
            </a:r>
            <a:r>
              <a:rPr lang="en-US" i="1" dirty="0" err="1" smtClean="0"/>
              <a:t>subjek</a:t>
            </a:r>
            <a:r>
              <a:rPr lang="en-US" i="1" dirty="0" smtClean="0"/>
              <a:t> yang </a:t>
            </a:r>
            <a:r>
              <a:rPr lang="en-US" i="1" dirty="0" err="1" smtClean="0"/>
              <a:t>mengalami</a:t>
            </a:r>
            <a:r>
              <a:rPr lang="en-US" i="1" dirty="0" smtClean="0"/>
              <a:t> </a:t>
            </a:r>
            <a:r>
              <a:rPr lang="en-US" i="1" dirty="0" err="1" smtClean="0"/>
              <a:t>pengalaman</a:t>
            </a:r>
            <a:r>
              <a:rPr lang="en-US" i="1" dirty="0" smtClean="0"/>
              <a:t> </a:t>
            </a:r>
            <a:r>
              <a:rPr lang="en-US" i="1" dirty="0" err="1" smtClean="0"/>
              <a:t>estetis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pengalaman</a:t>
            </a:r>
            <a:r>
              <a:rPr lang="en-US" i="1" dirty="0" smtClean="0"/>
              <a:t> </a:t>
            </a:r>
            <a:r>
              <a:rPr lang="en-US" i="1" dirty="0" err="1" smtClean="0"/>
              <a:t>artistik</a:t>
            </a:r>
            <a:r>
              <a:rPr lang="en-US" i="1" dirty="0" smtClean="0"/>
              <a:t> </a:t>
            </a:r>
            <a:r>
              <a:rPr lang="en-US" i="1" dirty="0" err="1" smtClean="0"/>
              <a:t>saat</a:t>
            </a:r>
            <a:r>
              <a:rPr lang="en-US" i="1" dirty="0" smtClean="0"/>
              <a:t> </a:t>
            </a:r>
            <a:r>
              <a:rPr lang="en-US" i="1" dirty="0" err="1" smtClean="0"/>
              <a:t>berhadapan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objek</a:t>
            </a:r>
            <a:r>
              <a:rPr lang="en-US" i="1" dirty="0" smtClean="0"/>
              <a:t> </a:t>
            </a:r>
            <a:r>
              <a:rPr lang="en-US" i="1" dirty="0" err="1" smtClean="0"/>
              <a:t>estetis</a:t>
            </a:r>
            <a:r>
              <a:rPr lang="en-US" i="1" dirty="0" smtClean="0"/>
              <a:t> di </a:t>
            </a:r>
            <a:r>
              <a:rPr lang="en-US" i="1" dirty="0" err="1" smtClean="0"/>
              <a:t>bawah</a:t>
            </a:r>
            <a:r>
              <a:rPr lang="en-US" i="1" dirty="0" smtClean="0"/>
              <a:t> </a:t>
            </a:r>
            <a:r>
              <a:rPr lang="en-US" i="1" dirty="0" err="1" smtClean="0"/>
              <a:t>nilai</a:t>
            </a:r>
            <a:r>
              <a:rPr lang="en-US" i="1" dirty="0" smtClean="0"/>
              <a:t> </a:t>
            </a:r>
            <a:r>
              <a:rPr lang="en-US" i="1" dirty="0" err="1" smtClean="0"/>
              <a:t>estetis</a:t>
            </a:r>
            <a:r>
              <a:rPr lang="en-US" i="1" dirty="0" smtClean="0"/>
              <a:t> </a:t>
            </a:r>
            <a:r>
              <a:rPr lang="en-US" i="1" dirty="0" err="1" smtClean="0"/>
              <a:t>tertentu</a:t>
            </a:r>
            <a:r>
              <a:rPr lang="en-US" i="1" dirty="0" smtClean="0"/>
              <a:t>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64496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0780"/>
            <a:ext cx="7886700" cy="54361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merasakann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lukisan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proses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orang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lukisan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parameter </a:t>
            </a:r>
            <a:r>
              <a:rPr lang="en-US" dirty="0" err="1" smtClean="0"/>
              <a:t>keindahan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menilainya</a:t>
            </a:r>
            <a:r>
              <a:rPr lang="en-US" dirty="0" smtClean="0"/>
              <a:t>,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kemunculan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err="1" smtClean="0"/>
              <a:t>jalinan</a:t>
            </a:r>
            <a:r>
              <a:rPr lang="en-US" i="1" dirty="0" smtClean="0"/>
              <a:t> proses </a:t>
            </a:r>
            <a:r>
              <a:rPr lang="en-US" i="1" dirty="0" err="1" smtClean="0"/>
              <a:t>estetis</a:t>
            </a:r>
            <a:r>
              <a:rPr lang="en-US" dirty="0" smtClean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Mandoki</a:t>
            </a:r>
            <a:r>
              <a:rPr lang="en-US" dirty="0" smtClean="0"/>
              <a:t>, kata </a:t>
            </a:r>
            <a:r>
              <a:rPr lang="en-US" dirty="0" err="1" smtClean="0"/>
              <a:t>estesis</a:t>
            </a:r>
            <a:r>
              <a:rPr lang="en-US" dirty="0" smtClean="0"/>
              <a:t> di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disejajarkan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kata </a:t>
            </a:r>
            <a:r>
              <a:rPr lang="en-US" dirty="0" err="1" smtClean="0"/>
              <a:t>semiosis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proses </a:t>
            </a:r>
            <a:r>
              <a:rPr lang="en-US" dirty="0" err="1" smtClean="0"/>
              <a:t>penandaan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65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0780"/>
            <a:ext cx="7886700" cy="5436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ESTESIS BERDASARKAN MODEL SEMIOSIS PEIRCEAN</a:t>
            </a:r>
          </a:p>
          <a:p>
            <a:pPr marL="0" indent="0">
              <a:buNone/>
            </a:pPr>
            <a:r>
              <a:rPr lang="en-US" dirty="0" smtClean="0"/>
              <a:t>Model </a:t>
            </a:r>
            <a:r>
              <a:rPr lang="en-US" dirty="0" err="1" smtClean="0"/>
              <a:t>semiosis</a:t>
            </a:r>
            <a:r>
              <a:rPr lang="en-US" dirty="0" smtClean="0"/>
              <a:t> </a:t>
            </a:r>
            <a:r>
              <a:rPr lang="en-US" dirty="0" err="1" smtClean="0"/>
              <a:t>Peircean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Michael </a:t>
            </a:r>
            <a:r>
              <a:rPr lang="en-US" dirty="0" err="1" smtClean="0"/>
              <a:t>Newall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picture.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Newall</a:t>
            </a:r>
            <a:r>
              <a:rPr lang="en-US" dirty="0" smtClean="0"/>
              <a:t>, picture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picture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membangkitkan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lain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,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picture </a:t>
            </a:r>
            <a:r>
              <a:rPr lang="en-US" dirty="0" err="1" smtClean="0"/>
              <a:t>ttg</a:t>
            </a:r>
            <a:r>
              <a:rPr lang="en-US" dirty="0" smtClean="0"/>
              <a:t> X </a:t>
            </a:r>
            <a:r>
              <a:rPr lang="en-US" dirty="0" err="1" smtClean="0"/>
              <a:t>jika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membangkitkan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visual </a:t>
            </a:r>
            <a:r>
              <a:rPr lang="en-US" dirty="0" err="1" smtClean="0"/>
              <a:t>ttg</a:t>
            </a:r>
            <a:r>
              <a:rPr lang="en-US" dirty="0" smtClean="0"/>
              <a:t> X. </a:t>
            </a:r>
            <a:r>
              <a:rPr lang="en-US" dirty="0" err="1" smtClean="0"/>
              <a:t>Representasi</a:t>
            </a:r>
            <a:r>
              <a:rPr lang="en-US" dirty="0" smtClean="0"/>
              <a:t> yang </a:t>
            </a:r>
            <a:r>
              <a:rPr lang="en-US" dirty="0" err="1" smtClean="0"/>
              <a:t>dibangkitkan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picture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lain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, diagram, </a:t>
            </a:r>
            <a:r>
              <a:rPr lang="en-US" dirty="0" err="1" smtClean="0"/>
              <a:t>peta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depiction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99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0780"/>
            <a:ext cx="7886700" cy="5436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, </a:t>
            </a:r>
            <a:r>
              <a:rPr lang="en-US" dirty="0" err="1" smtClean="0"/>
              <a:t>Deni</a:t>
            </a:r>
            <a:r>
              <a:rPr lang="en-US" dirty="0" smtClean="0"/>
              <a:t> </a:t>
            </a:r>
            <a:r>
              <a:rPr lang="en-US" dirty="0" err="1" smtClean="0"/>
              <a:t>mengadaptasi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semiosis</a:t>
            </a:r>
            <a:r>
              <a:rPr lang="en-US" dirty="0" smtClean="0"/>
              <a:t> </a:t>
            </a:r>
            <a:r>
              <a:rPr lang="en-US" dirty="0" err="1" smtClean="0"/>
              <a:t>Peircean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model </a:t>
            </a:r>
            <a:r>
              <a:rPr lang="en-US" dirty="0" err="1" smtClean="0"/>
              <a:t>estetis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Interpretant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“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”; </a:t>
            </a:r>
            <a:r>
              <a:rPr lang="en-US" dirty="0" err="1" smtClean="0"/>
              <a:t>representamen</a:t>
            </a:r>
            <a:r>
              <a:rPr lang="en-US" dirty="0" smtClean="0"/>
              <a:t> </a:t>
            </a:r>
            <a:r>
              <a:rPr lang="en-US" dirty="0" err="1" smtClean="0"/>
              <a:t>ditempati</a:t>
            </a:r>
            <a:r>
              <a:rPr lang="en-US" dirty="0" smtClean="0"/>
              <a:t> “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”;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”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“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Proses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parameter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“</a:t>
            </a:r>
            <a:r>
              <a:rPr lang="en-US" dirty="0" err="1" smtClean="0"/>
              <a:t>estesis</a:t>
            </a:r>
            <a:r>
              <a:rPr lang="en-US" dirty="0" smtClean="0"/>
              <a:t>”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kata </a:t>
            </a:r>
            <a:r>
              <a:rPr lang="en-US" dirty="0" err="1" smtClean="0"/>
              <a:t>semiosis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01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0780"/>
            <a:ext cx="7886700" cy="5436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10" y="634181"/>
            <a:ext cx="8771498" cy="554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2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29204"/>
            <a:ext cx="7886700" cy="5509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i="1" dirty="0" smtClean="0"/>
              <a:t> model </a:t>
            </a:r>
            <a:r>
              <a:rPr lang="en-US" i="1" dirty="0" err="1" smtClean="0"/>
              <a:t>estesis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model proses </a:t>
            </a:r>
            <a:r>
              <a:rPr lang="en-US" i="1" dirty="0" err="1" smtClean="0"/>
              <a:t>estetis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i="1" dirty="0" smtClean="0"/>
              <a:t>model </a:t>
            </a:r>
            <a:r>
              <a:rPr lang="en-US" i="1" dirty="0" err="1" smtClean="0"/>
              <a:t>semiosis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semiotika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err="1" smtClean="0"/>
              <a:t>semio</a:t>
            </a:r>
            <a:r>
              <a:rPr lang="en-US" i="1" dirty="0"/>
              <a:t>-</a:t>
            </a:r>
            <a:r>
              <a:rPr lang="en-US" i="1" dirty="0" smtClean="0"/>
              <a:t>aesthetics</a:t>
            </a:r>
            <a:r>
              <a:rPr lang="en-US" dirty="0" smtClean="0"/>
              <a:t> (</a:t>
            </a:r>
            <a:r>
              <a:rPr lang="en-US" dirty="0" err="1" smtClean="0"/>
              <a:t>Mandogi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semiotic aesthetics </a:t>
            </a:r>
            <a:r>
              <a:rPr lang="en-US" dirty="0" smtClean="0"/>
              <a:t>(Winfried </a:t>
            </a:r>
            <a:r>
              <a:rPr lang="en-US" dirty="0" err="1" smtClean="0"/>
              <a:t>Noth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 </a:t>
            </a:r>
            <a:r>
              <a:rPr lang="en-US" dirty="0" err="1" smtClean="0"/>
              <a:t>sini</a:t>
            </a:r>
            <a:r>
              <a:rPr lang="en-US" dirty="0" smtClean="0"/>
              <a:t> model </a:t>
            </a:r>
            <a:r>
              <a:rPr lang="en-US" dirty="0" err="1" smtClean="0"/>
              <a:t>semiosis</a:t>
            </a:r>
            <a:r>
              <a:rPr lang="en-US" dirty="0" smtClean="0"/>
              <a:t> </a:t>
            </a:r>
            <a:r>
              <a:rPr lang="en-US" b="1" dirty="0" smtClean="0"/>
              <a:t>Charles Sanders Peirce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model </a:t>
            </a:r>
            <a:r>
              <a:rPr lang="en-US" dirty="0" err="1" smtClean="0"/>
              <a:t>estesis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/>
              <a:t> </a:t>
            </a:r>
            <a:r>
              <a:rPr lang="en-US" dirty="0" smtClean="0"/>
              <a:t>kata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model </a:t>
            </a:r>
            <a:r>
              <a:rPr lang="en-US" dirty="0" err="1" smtClean="0"/>
              <a:t>estetis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, </a:t>
            </a:r>
            <a:r>
              <a:rPr lang="en-US" dirty="0" err="1" smtClean="0"/>
              <a:t>berturut-turut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model, </a:t>
            </a:r>
            <a:r>
              <a:rPr lang="en-US" dirty="0" err="1" smtClean="0"/>
              <a:t>semiotika</a:t>
            </a:r>
            <a:r>
              <a:rPr lang="en-US" dirty="0" smtClean="0"/>
              <a:t>, </a:t>
            </a:r>
            <a:r>
              <a:rPr lang="en-US" dirty="0" err="1" smtClean="0"/>
              <a:t>semiosis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model </a:t>
            </a:r>
            <a:r>
              <a:rPr lang="en-US" dirty="0" err="1" smtClean="0"/>
              <a:t>semiosis</a:t>
            </a:r>
            <a:r>
              <a:rPr lang="en-US" dirty="0" smtClean="0"/>
              <a:t> Peirce. </a:t>
            </a:r>
          </a:p>
        </p:txBody>
      </p:sp>
    </p:spTree>
    <p:extLst>
      <p:ext uri="{BB962C8B-B14F-4D97-AF65-F5344CB8AC3E}">
        <p14:creationId xmlns:p14="http://schemas.microsoft.com/office/powerpoint/2010/main" val="160733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06056"/>
            <a:ext cx="7886700" cy="54709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MODEL</a:t>
            </a:r>
          </a:p>
          <a:p>
            <a:pPr marL="0" indent="0">
              <a:buNone/>
            </a:pPr>
            <a:r>
              <a:rPr lang="en-US" dirty="0" smtClean="0"/>
              <a:t>Kata </a:t>
            </a:r>
            <a:r>
              <a:rPr lang="en-US" dirty="0"/>
              <a:t>“model” dlm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“Model </a:t>
            </a:r>
            <a:r>
              <a:rPr lang="en-US" dirty="0" err="1" smtClean="0"/>
              <a:t>estetis</a:t>
            </a:r>
            <a:r>
              <a:rPr lang="en-US" dirty="0" smtClean="0"/>
              <a:t>”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konseptualisasi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estetis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“model </a:t>
            </a:r>
            <a:r>
              <a:rPr lang="en-US" dirty="0" err="1" smtClean="0"/>
              <a:t>semiosis</a:t>
            </a:r>
            <a:r>
              <a:rPr lang="en-US" dirty="0" smtClean="0"/>
              <a:t>”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konseptualisasi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proses </a:t>
            </a:r>
            <a:r>
              <a:rPr lang="en-US" dirty="0" err="1" smtClean="0"/>
              <a:t>penandaan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“Model </a:t>
            </a:r>
            <a:r>
              <a:rPr lang="en-US" dirty="0" err="1" smtClean="0"/>
              <a:t>estesis</a:t>
            </a:r>
            <a:r>
              <a:rPr lang="en-US" dirty="0" smtClean="0"/>
              <a:t> yang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model </a:t>
            </a:r>
            <a:r>
              <a:rPr lang="en-US" dirty="0" err="1" smtClean="0"/>
              <a:t>semiosis</a:t>
            </a:r>
            <a:r>
              <a:rPr lang="en-US" dirty="0" smtClean="0"/>
              <a:t>” </a:t>
            </a:r>
            <a:r>
              <a:rPr lang="en-US" dirty="0" err="1" smtClean="0"/>
              <a:t>berarti</a:t>
            </a:r>
            <a:r>
              <a:rPr lang="en-US" dirty="0" smtClean="0"/>
              <a:t> model </a:t>
            </a:r>
            <a:r>
              <a:rPr lang="en-US" dirty="0" err="1" smtClean="0"/>
              <a:t>estetis</a:t>
            </a:r>
            <a:r>
              <a:rPr lang="en-US" dirty="0" smtClean="0"/>
              <a:t> yang </a:t>
            </a:r>
            <a:r>
              <a:rPr lang="en-US" dirty="0" err="1" smtClean="0"/>
              <a:t>memakai</a:t>
            </a:r>
            <a:r>
              <a:rPr lang="en-US" dirty="0" smtClean="0"/>
              <a:t> model </a:t>
            </a:r>
            <a:r>
              <a:rPr lang="en-US" dirty="0" err="1" smtClean="0"/>
              <a:t>semiosis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kerangkanya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6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63929"/>
            <a:ext cx="7886700" cy="541303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SEMIOTIKA</a:t>
            </a:r>
          </a:p>
          <a:p>
            <a:pPr marL="0" indent="0">
              <a:buNone/>
            </a:pPr>
            <a:r>
              <a:rPr lang="en-US" dirty="0" err="1" smtClean="0"/>
              <a:t>Semiotika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menganalisa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pendandaan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Semiotika</a:t>
            </a:r>
            <a:r>
              <a:rPr lang="en-US" dirty="0" smtClean="0"/>
              <a:t> modern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dipelopori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Ferdinand de Saussure </a:t>
            </a:r>
            <a:r>
              <a:rPr lang="en-US" dirty="0" err="1" smtClean="0"/>
              <a:t>dan</a:t>
            </a:r>
            <a:r>
              <a:rPr lang="en-US" dirty="0" smtClean="0"/>
              <a:t> Charles Sanders Peirce.</a:t>
            </a:r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kubu</a:t>
            </a:r>
            <a:r>
              <a:rPr lang="en-US" dirty="0" smtClean="0"/>
              <a:t> Saussure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Kristeva</a:t>
            </a:r>
            <a:r>
              <a:rPr lang="en-US" dirty="0" smtClean="0"/>
              <a:t>, </a:t>
            </a:r>
            <a:r>
              <a:rPr lang="en-US" dirty="0" err="1" smtClean="0"/>
              <a:t>Baudrillard</a:t>
            </a:r>
            <a:r>
              <a:rPr lang="en-US" dirty="0" smtClean="0"/>
              <a:t>, Foucault, Derrida, Levi-Strauss, </a:t>
            </a:r>
            <a:r>
              <a:rPr lang="en-US" dirty="0" err="1" smtClean="0"/>
              <a:t>dan</a:t>
            </a:r>
            <a:r>
              <a:rPr lang="en-US" dirty="0" smtClean="0"/>
              <a:t> Barthes. Di </a:t>
            </a:r>
            <a:r>
              <a:rPr lang="en-US" dirty="0" err="1" smtClean="0"/>
              <a:t>sisi</a:t>
            </a:r>
            <a:r>
              <a:rPr lang="en-US" dirty="0" smtClean="0"/>
              <a:t> Peirce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Richads</a:t>
            </a:r>
            <a:r>
              <a:rPr lang="en-US" dirty="0" smtClean="0"/>
              <a:t>, Morris, Ogden, </a:t>
            </a:r>
            <a:r>
              <a:rPr lang="en-US" dirty="0" err="1" smtClean="0"/>
              <a:t>Fisch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Sebeok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pula yang di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irisan</a:t>
            </a:r>
            <a:r>
              <a:rPr lang="en-US" dirty="0" smtClean="0"/>
              <a:t>, </a:t>
            </a:r>
            <a:r>
              <a:rPr lang="en-US" dirty="0" err="1" smtClean="0"/>
              <a:t>ialah</a:t>
            </a:r>
            <a:r>
              <a:rPr lang="en-US" dirty="0" smtClean="0"/>
              <a:t> Eco </a:t>
            </a:r>
            <a:r>
              <a:rPr lang="en-US" dirty="0" err="1" smtClean="0"/>
              <a:t>dan</a:t>
            </a:r>
            <a:r>
              <a:rPr lang="en-US" dirty="0" smtClean="0"/>
              <a:t> Jacobson.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84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48182"/>
            <a:ext cx="7886700" cy="55287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SEMIOSIS</a:t>
            </a:r>
          </a:p>
          <a:p>
            <a:pPr marL="0" indent="0">
              <a:buNone/>
            </a:pPr>
            <a:r>
              <a:rPr lang="en-US" dirty="0" err="1" smtClean="0"/>
              <a:t>Istilah</a:t>
            </a:r>
            <a:r>
              <a:rPr lang="en-US" dirty="0" smtClean="0"/>
              <a:t> “</a:t>
            </a:r>
            <a:r>
              <a:rPr lang="en-US" dirty="0" err="1" smtClean="0"/>
              <a:t>semiosis</a:t>
            </a:r>
            <a:r>
              <a:rPr lang="en-US" dirty="0" smtClean="0"/>
              <a:t>”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kata “</a:t>
            </a:r>
            <a:r>
              <a:rPr lang="en-US" dirty="0" err="1" smtClean="0"/>
              <a:t>semiotika</a:t>
            </a:r>
            <a:r>
              <a:rPr lang="en-US" dirty="0" smtClean="0"/>
              <a:t>”. </a:t>
            </a:r>
            <a:r>
              <a:rPr lang="en-US" dirty="0" err="1" smtClean="0"/>
              <a:t>Semiosis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Peirce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pertandaan</a:t>
            </a:r>
            <a:r>
              <a:rPr lang="en-US" dirty="0" smtClean="0"/>
              <a:t>, proses </a:t>
            </a:r>
            <a:r>
              <a:rPr lang="en-US" dirty="0" err="1" smtClean="0"/>
              <a:t>penandaan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proses </a:t>
            </a:r>
            <a:r>
              <a:rPr lang="en-US" dirty="0" err="1" smtClean="0"/>
              <a:t>semiotis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Eco </a:t>
            </a:r>
            <a:r>
              <a:rPr lang="en-US" dirty="0" err="1" smtClean="0"/>
              <a:t>menggunakan</a:t>
            </a:r>
            <a:r>
              <a:rPr lang="en-US" dirty="0" smtClean="0"/>
              <a:t> kata “</a:t>
            </a:r>
            <a:r>
              <a:rPr lang="en-US" dirty="0" err="1" smtClean="0"/>
              <a:t>semiosis</a:t>
            </a:r>
            <a:r>
              <a:rPr lang="en-US" dirty="0" smtClean="0"/>
              <a:t>” </a:t>
            </a:r>
            <a:r>
              <a:rPr lang="en-US" dirty="0" err="1" smtClean="0"/>
              <a:t>sbg</a:t>
            </a:r>
            <a:r>
              <a:rPr lang="en-US" dirty="0" smtClean="0"/>
              <a:t> proses </a:t>
            </a:r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terhingga</a:t>
            </a:r>
            <a:r>
              <a:rPr lang="en-US" dirty="0" smtClean="0"/>
              <a:t>.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semiosis</a:t>
            </a:r>
            <a:r>
              <a:rPr lang="en-US" dirty="0" smtClean="0"/>
              <a:t>, Rolland Barthes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smtClean="0"/>
              <a:t>signification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proses </a:t>
            </a:r>
            <a:r>
              <a:rPr lang="en-US" dirty="0" err="1" smtClean="0"/>
              <a:t>penandaan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sign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signification. </a:t>
            </a:r>
            <a:r>
              <a:rPr lang="en-US" i="1" dirty="0" smtClean="0"/>
              <a:t>Sign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i="1" dirty="0" smtClean="0"/>
              <a:t>signifier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signified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i="1" dirty="0" smtClean="0"/>
              <a:t>signification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Semiosis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“proses </a:t>
            </a:r>
            <a:r>
              <a:rPr lang="en-US" dirty="0" err="1" smtClean="0"/>
              <a:t>penandaan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“proses </a:t>
            </a:r>
            <a:r>
              <a:rPr lang="en-US" dirty="0" err="1" smtClean="0"/>
              <a:t>semiotis</a:t>
            </a:r>
            <a:r>
              <a:rPr lang="en-US" dirty="0" smtClean="0"/>
              <a:t>”.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selaras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“</a:t>
            </a:r>
            <a:r>
              <a:rPr lang="en-US" dirty="0" err="1" smtClean="0"/>
              <a:t>estetis</a:t>
            </a:r>
            <a:r>
              <a:rPr lang="en-US" dirty="0" smtClean="0"/>
              <a:t>” </a:t>
            </a:r>
            <a:r>
              <a:rPr lang="en-US" dirty="0" err="1" smtClean="0"/>
              <a:t>sebagai</a:t>
            </a:r>
            <a:r>
              <a:rPr lang="en-US" dirty="0" smtClean="0"/>
              <a:t> “proses </a:t>
            </a:r>
            <a:r>
              <a:rPr lang="en-US" dirty="0" err="1" smtClean="0"/>
              <a:t>estetis</a:t>
            </a:r>
            <a:r>
              <a:rPr lang="en-US" dirty="0" smtClean="0"/>
              <a:t>”.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19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90309"/>
            <a:ext cx="7886700" cy="558665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MODEL SEMIOSIS PEIRCEAN</a:t>
            </a:r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terminologi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Saussure, </a:t>
            </a:r>
            <a:r>
              <a:rPr lang="en-US" i="1" dirty="0" smtClean="0"/>
              <a:t>sign</a:t>
            </a:r>
            <a:r>
              <a:rPr lang="en-US" dirty="0" smtClean="0"/>
              <a:t> (</a:t>
            </a:r>
            <a:r>
              <a:rPr lang="en-US" dirty="0" err="1" smtClean="0"/>
              <a:t>tanda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i="1" dirty="0" err="1" smtClean="0"/>
              <a:t>penanda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petanda</a:t>
            </a:r>
            <a:r>
              <a:rPr lang="en-US" dirty="0" smtClean="0"/>
              <a:t>. </a:t>
            </a:r>
            <a:r>
              <a:rPr lang="en-US" dirty="0" err="1" smtClean="0"/>
              <a:t>Penanda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material,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terindera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gerak</a:t>
            </a:r>
            <a:r>
              <a:rPr lang="en-US" dirty="0" smtClean="0"/>
              <a:t>,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Petanda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material yang </a:t>
            </a:r>
            <a:r>
              <a:rPr lang="en-US" dirty="0" err="1" smtClean="0"/>
              <a:t>diacu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material </a:t>
            </a:r>
            <a:r>
              <a:rPr lang="en-US" dirty="0" err="1" smtClean="0"/>
              <a:t>tadi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Pondasi</a:t>
            </a:r>
            <a:r>
              <a:rPr lang="en-US" dirty="0" smtClean="0"/>
              <a:t> </a:t>
            </a:r>
            <a:r>
              <a:rPr lang="en-US" dirty="0" err="1" smtClean="0"/>
              <a:t>filosofis</a:t>
            </a:r>
            <a:r>
              <a:rPr lang="en-US" dirty="0" smtClean="0"/>
              <a:t> </a:t>
            </a:r>
            <a:r>
              <a:rPr lang="en-US" dirty="0" err="1" smtClean="0"/>
              <a:t>semiotika</a:t>
            </a:r>
            <a:r>
              <a:rPr lang="en-US" dirty="0" smtClean="0"/>
              <a:t> Peirce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yang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ciptakan</a:t>
            </a:r>
            <a:r>
              <a:rPr lang="en-US" dirty="0" smtClean="0"/>
              <a:t>. Peirce </a:t>
            </a:r>
            <a:r>
              <a:rPr lang="en-US" dirty="0" err="1" smtClean="0"/>
              <a:t>mengembangkan</a:t>
            </a:r>
            <a:r>
              <a:rPr lang="en-US" dirty="0" smtClean="0"/>
              <a:t> basis </a:t>
            </a:r>
            <a:r>
              <a:rPr lang="en-US" dirty="0" err="1" smtClean="0"/>
              <a:t>fenomenologi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universal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err="1" smtClean="0"/>
              <a:t>firstness</a:t>
            </a:r>
            <a:r>
              <a:rPr lang="en-US" dirty="0" smtClean="0"/>
              <a:t> (</a:t>
            </a:r>
            <a:r>
              <a:rPr lang="en-US" dirty="0" err="1" smtClean="0"/>
              <a:t>kepertamaan</a:t>
            </a:r>
            <a:r>
              <a:rPr lang="en-US" dirty="0" smtClean="0"/>
              <a:t>), </a:t>
            </a:r>
            <a:r>
              <a:rPr lang="en-US" i="1" dirty="0" err="1" smtClean="0"/>
              <a:t>secondness</a:t>
            </a:r>
            <a:r>
              <a:rPr lang="en-US" dirty="0" smtClean="0"/>
              <a:t> (</a:t>
            </a:r>
            <a:r>
              <a:rPr lang="en-US" dirty="0" err="1" smtClean="0"/>
              <a:t>kekeduaan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thirdness</a:t>
            </a:r>
            <a:r>
              <a:rPr lang="en-US" dirty="0" smtClean="0"/>
              <a:t> (</a:t>
            </a:r>
            <a:r>
              <a:rPr lang="en-US" dirty="0" err="1" smtClean="0"/>
              <a:t>keketigaan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1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36608"/>
            <a:ext cx="7886700" cy="55403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err="1" smtClean="0"/>
              <a:t>Firstness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dihadapkan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lain;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,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kepotensialan</a:t>
            </a:r>
            <a:r>
              <a:rPr lang="en-US" dirty="0" smtClean="0"/>
              <a:t>, </a:t>
            </a:r>
            <a:r>
              <a:rPr lang="en-US" dirty="0" err="1" smtClean="0"/>
              <a:t>kebebasan</a:t>
            </a:r>
            <a:r>
              <a:rPr lang="en-US" dirty="0" smtClean="0"/>
              <a:t>, </a:t>
            </a:r>
            <a:r>
              <a:rPr lang="en-US" dirty="0" err="1" smtClean="0"/>
              <a:t>kesemertaan</a:t>
            </a:r>
            <a:r>
              <a:rPr lang="en-US" dirty="0" smtClean="0"/>
              <a:t>, </a:t>
            </a:r>
            <a:r>
              <a:rPr lang="en-US" dirty="0" err="1" smtClean="0"/>
              <a:t>kualitas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terbedakan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ketidaksalingtergantungan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yang </a:t>
            </a:r>
            <a:r>
              <a:rPr lang="en-US" dirty="0" err="1" smtClean="0"/>
              <a:t>serta-merta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i="1" dirty="0" err="1" smtClean="0"/>
              <a:t>Secondness</a:t>
            </a:r>
            <a:r>
              <a:rPr lang="en-US" i="1" dirty="0" smtClean="0"/>
              <a:t>: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,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i="1" dirty="0" err="1" smtClean="0"/>
              <a:t>Thirdness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kekeduaan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, </a:t>
            </a:r>
            <a:r>
              <a:rPr lang="en-US" dirty="0" err="1" smtClean="0"/>
              <a:t>keketigaan</a:t>
            </a:r>
            <a:r>
              <a:rPr lang="en-US" dirty="0" smtClean="0"/>
              <a:t> </a:t>
            </a:r>
            <a:r>
              <a:rPr lang="en-US" dirty="0" err="1" smtClean="0"/>
              <a:t>merapakan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mental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 </a:t>
            </a:r>
            <a:r>
              <a:rPr lang="en-US" i="1" dirty="0" err="1" smtClean="0"/>
              <a:t>Thirdness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ketiga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, </a:t>
            </a:r>
            <a:r>
              <a:rPr lang="en-US" dirty="0" err="1" smtClean="0"/>
              <a:t>ingatan</a:t>
            </a:r>
            <a:r>
              <a:rPr lang="en-US" dirty="0" smtClean="0"/>
              <a:t>, </a:t>
            </a:r>
            <a:r>
              <a:rPr lang="en-US" dirty="0" err="1" smtClean="0"/>
              <a:t>kontinuitas</a:t>
            </a:r>
            <a:r>
              <a:rPr lang="en-US" dirty="0" smtClean="0"/>
              <a:t>, </a:t>
            </a:r>
            <a:r>
              <a:rPr lang="en-US" dirty="0" err="1" smtClean="0"/>
              <a:t>sintetis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(</a:t>
            </a:r>
            <a:r>
              <a:rPr lang="en-US" dirty="0" err="1" smtClean="0"/>
              <a:t>semiosis</a:t>
            </a:r>
            <a:r>
              <a:rPr lang="en-US" dirty="0" smtClean="0"/>
              <a:t>),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7769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7711"/>
            <a:ext cx="7886700" cy="56792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semiotika</a:t>
            </a:r>
            <a:r>
              <a:rPr lang="en-US" dirty="0" smtClean="0"/>
              <a:t> Peirce, </a:t>
            </a:r>
            <a:r>
              <a:rPr lang="en-US" dirty="0" err="1" smtClean="0"/>
              <a:t>tanda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thirdness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: </a:t>
            </a:r>
            <a:r>
              <a:rPr lang="en-US" i="1" dirty="0" err="1" smtClean="0"/>
              <a:t>representamen</a:t>
            </a:r>
            <a:r>
              <a:rPr lang="en-US" dirty="0" smtClean="0"/>
              <a:t>, </a:t>
            </a:r>
            <a:r>
              <a:rPr lang="en-US" i="1" dirty="0" smtClean="0"/>
              <a:t>object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interpretant</a:t>
            </a:r>
            <a:r>
              <a:rPr lang="en-US" dirty="0" smtClean="0"/>
              <a:t>. Proses </a:t>
            </a:r>
            <a:r>
              <a:rPr lang="en-US" dirty="0" err="1" smtClean="0"/>
              <a:t>kemunculan</a:t>
            </a:r>
            <a:r>
              <a:rPr lang="en-US" dirty="0" smtClean="0"/>
              <a:t> </a:t>
            </a:r>
            <a:r>
              <a:rPr lang="en-US" i="1" dirty="0" err="1" smtClean="0"/>
              <a:t>interpretant</a:t>
            </a:r>
            <a:r>
              <a:rPr lang="en-US" dirty="0" smtClean="0"/>
              <a:t> yang </a:t>
            </a:r>
            <a:r>
              <a:rPr lang="en-US" dirty="0" err="1" smtClean="0"/>
              <a:t>dipicu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err="1" smtClean="0"/>
              <a:t>representamen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i="1" dirty="0" smtClean="0"/>
              <a:t>object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semiosis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err="1" smtClean="0"/>
              <a:t>Representamen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.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wahana</a:t>
            </a:r>
            <a:r>
              <a:rPr lang="en-US" dirty="0" smtClean="0"/>
              <a:t> yang </a:t>
            </a:r>
            <a:r>
              <a:rPr lang="en-US" dirty="0" err="1" smtClean="0"/>
              <a:t>menghantarkan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material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penandaan</a:t>
            </a:r>
            <a:r>
              <a:rPr lang="en-US" dirty="0" smtClean="0"/>
              <a:t>. </a:t>
            </a:r>
            <a:r>
              <a:rPr lang="en-US" dirty="0" err="1" smtClean="0"/>
              <a:t>Reprentame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disejajarkan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signifier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semiotika</a:t>
            </a:r>
            <a:r>
              <a:rPr lang="en-US" dirty="0" smtClean="0"/>
              <a:t> Saussure.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26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71332"/>
            <a:ext cx="7886700" cy="5505631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Object</a:t>
            </a:r>
            <a:r>
              <a:rPr lang="en-US" dirty="0" smtClean="0"/>
              <a:t>,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direpresentasikan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diacu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representamen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lain,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representamen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material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mental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imajinasi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jamak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semiotika</a:t>
            </a:r>
            <a:r>
              <a:rPr lang="en-US" dirty="0" smtClean="0"/>
              <a:t> Peirce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signified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semiotika</a:t>
            </a:r>
            <a:r>
              <a:rPr lang="en-US" dirty="0" smtClean="0"/>
              <a:t> Saussure. </a:t>
            </a:r>
          </a:p>
        </p:txBody>
      </p:sp>
    </p:spTree>
    <p:extLst>
      <p:ext uri="{BB962C8B-B14F-4D97-AF65-F5344CB8AC3E}">
        <p14:creationId xmlns:p14="http://schemas.microsoft.com/office/powerpoint/2010/main" val="1229178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1257</Words>
  <Application>Microsoft Macintosh PowerPoint</Application>
  <PresentationFormat>On-screen Show (4:3)</PresentationFormat>
  <Paragraphs>63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Arial</vt:lpstr>
      <vt:lpstr>Office Theme</vt:lpstr>
      <vt:lpstr>1_Custom Design</vt:lpstr>
      <vt:lpstr>Custom Design</vt:lpstr>
      <vt:lpstr>Estesis dan Semiosis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Mochamad Fauzie</dc:creator>
  <cp:keywords/>
  <dc:description/>
  <cp:lastModifiedBy>Microsoft Office User</cp:lastModifiedBy>
  <cp:revision>44</cp:revision>
  <dcterms:created xsi:type="dcterms:W3CDTF">2017-09-27T23:00:41Z</dcterms:created>
  <dcterms:modified xsi:type="dcterms:W3CDTF">2018-03-25T17:53:52Z</dcterms:modified>
  <cp:category/>
</cp:coreProperties>
</file>