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2971800"/>
            <a:ext cx="48768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4876800" cy="1447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072655-AEBC-4FBF-BF3D-F98D8BBAA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F684D-B3B5-464D-91F5-1EC818370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18859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5054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7A4A-6695-497B-867C-3446557E3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4936-1722-4770-88B7-038DD8DA3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144E7-506C-4BC3-A171-53FF6BE0B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066800"/>
            <a:ext cx="350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32F66-94E6-44E4-88AA-D54410966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2BDB1-97D2-43DD-B04C-850BB7710D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DB289-5E21-406E-8470-DD65BD673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502DE-B58C-419D-A738-877161FDD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29214-3F28-4666-8B20-CA3AD253B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9A9A-ECE5-4634-AE1D-C7A1EAE1B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162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D32298-1CFD-4B7E-A33B-6437F0107D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D4DEBA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424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424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1424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424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424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Materi Pendukung 21</a:t>
            </a:r>
          </a:p>
        </p:txBody>
      </p:sp>
      <p:pic>
        <p:nvPicPr>
          <p:cNvPr id="230403" name="Picture 3" descr="35-3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84450" y="1066800"/>
            <a:ext cx="4432300" cy="5410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n_libre">
  <a:themeElements>
    <a:clrScheme name="bon_lib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n_libr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n_lib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n_lib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n_lib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bon_libre</Template>
  <TotalTime>143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bon_libre</vt:lpstr>
      <vt:lpstr>Materi Pendukung 21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Pendukung 1</dc:title>
  <dc:creator>DI-OFFICE-SERVER</dc:creator>
  <cp:lastModifiedBy>univ_indonusa</cp:lastModifiedBy>
  <cp:revision>29</cp:revision>
  <dcterms:created xsi:type="dcterms:W3CDTF">2007-01-16T05:06:31Z</dcterms:created>
  <dcterms:modified xsi:type="dcterms:W3CDTF">2016-07-03T06:44:34Z</dcterms:modified>
</cp:coreProperties>
</file>