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67200" y="2971800"/>
            <a:ext cx="48768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3962400"/>
            <a:ext cx="4876800" cy="14478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D7291E4-7133-4282-B821-B6B69B4C6C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FFC48-0F2B-4C16-896C-806B647007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0"/>
            <a:ext cx="188595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50545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A68A8-6772-442E-9DE7-A88A4D4739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94874-4E56-40F4-9E70-CB4C23C05C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4424E-E0F8-4D79-BD11-C83AE67604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35052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066800"/>
            <a:ext cx="35052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7A524-D59B-4242-8A91-1818156B29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E1AD6-BA1B-4507-BFAB-A5852FC86B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6E695-2D13-4B2E-BB96-8F790A1DC8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C0802-A2F0-4C13-8E44-1AD638899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BEC57-5EE2-4906-9874-64EAF041A8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0065A-88BB-4B52-B05E-8E3C07C3C0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7162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94F899-2241-405B-9AAC-98CCB86064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1424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1424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1424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1424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424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424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424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424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424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Materi Pendukung 22</a:t>
            </a:r>
          </a:p>
        </p:txBody>
      </p:sp>
      <p:pic>
        <p:nvPicPr>
          <p:cNvPr id="231427" name="Picture 3" descr="39-4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05088" y="1066800"/>
            <a:ext cx="4391025" cy="54102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n_libre">
  <a:themeElements>
    <a:clrScheme name="bon_lib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on_libr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n_lib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n_lib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n_lib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n_lib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n_lib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n_lib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n_lib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n_lib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n_lib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n_lib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n_lib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n_lib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bon_libre</Template>
  <TotalTime>144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bon_libre</vt:lpstr>
      <vt:lpstr>Materi Pendukung 22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Pendukung 1</dc:title>
  <dc:creator>DI-OFFICE-SERVER</dc:creator>
  <cp:lastModifiedBy>univ_indonusa</cp:lastModifiedBy>
  <cp:revision>30</cp:revision>
  <dcterms:created xsi:type="dcterms:W3CDTF">2007-01-16T05:06:31Z</dcterms:created>
  <dcterms:modified xsi:type="dcterms:W3CDTF">2016-07-03T06:45:03Z</dcterms:modified>
</cp:coreProperties>
</file>