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971800"/>
            <a:ext cx="48768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962400"/>
            <a:ext cx="4876800" cy="1447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BB42C4-4D57-498A-A1AC-BD05E57A9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89815-4909-406B-9BC1-63080E6A5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18859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5054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86DE-8614-497B-BC06-169E976BB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4E0D-6186-49AA-BED3-C38E40691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5A8E-CB81-4552-B87A-CCE573E50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67B27-CCCA-4B90-9F85-190ECBE93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A2660-DA81-42C7-B31B-FA8480829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02275-A74E-4503-A0AC-65FF8393B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A7D06-3084-4EF7-B6AF-54FFE6628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526F0-33A1-4242-A415-9EFAB4163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36993-67E3-420B-B5AD-D495BFC3C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162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9E257-70A7-43EB-A64C-583ED93615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424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424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1424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424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Materi Pendukung 23</a:t>
            </a:r>
          </a:p>
        </p:txBody>
      </p:sp>
      <p:pic>
        <p:nvPicPr>
          <p:cNvPr id="232451" name="Picture 3" descr="44-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8900" y="1066800"/>
            <a:ext cx="4343400" cy="5410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n_libre">
  <a:themeElements>
    <a:clrScheme name="bon_lib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n_libr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n_lib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bon_libre</Template>
  <TotalTime>144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bon_libre</vt:lpstr>
      <vt:lpstr>Materi Pendukung 23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Pendukung 1</dc:title>
  <dc:creator>DI-OFFICE-SERVER</dc:creator>
  <cp:lastModifiedBy>univ_indonusa</cp:lastModifiedBy>
  <cp:revision>31</cp:revision>
  <dcterms:created xsi:type="dcterms:W3CDTF">2007-01-16T05:06:31Z</dcterms:created>
  <dcterms:modified xsi:type="dcterms:W3CDTF">2016-07-03T06:45:28Z</dcterms:modified>
</cp:coreProperties>
</file>