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C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195EB4-7D0B-4969-A395-8DD9C316DB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FB6107-8C88-4737-8BB8-E3BB963CA04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837A99-FDEF-4CDF-AC89-6AB2BAAAD61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9EE786-916F-4A52-94DD-FC9ADC4B639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551A7A-41E1-45D6-8843-586E56754A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9C777D-B0D8-4F5D-86A8-75949B894A3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833E08-DD66-4EB3-A9A0-F23E02B4A69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B80C45B-D0CB-4B12-828E-18F6DFFCA8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BB173E5-3009-4899-AA6F-E3FDCEF2940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24FDA7-B3CE-4A76-8C82-D88B43A1D8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3B1444-246E-4498-901D-A761EAE897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C0B13A4-EAC9-47BB-B735-B0AC9AA29EA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endParaRPr lang="en-US"/>
          </a:p>
        </p:txBody>
      </p:sp>
      <p:sp>
        <p:nvSpPr>
          <p:cNvPr id="2053" name="Rectangle 5"/>
          <p:cNvSpPr>
            <a:spLocks noGrp="1" noChangeArrowheads="1"/>
          </p:cNvSpPr>
          <p:nvPr>
            <p:ph type="body" idx="1"/>
          </p:nvPr>
        </p:nvSpPr>
        <p:spPr>
          <a:xfrm>
            <a:off x="457200" y="304800"/>
            <a:ext cx="8229600" cy="5821363"/>
          </a:xfrm>
        </p:spPr>
        <p:txBody>
          <a:bodyPr/>
          <a:lstStyle/>
          <a:p>
            <a:r>
              <a:rPr lang="en-US" sz="2400" i="1"/>
              <a:t>1. Caturtira (4 sisi)</a:t>
            </a:r>
          </a:p>
          <a:p>
            <a:r>
              <a:rPr lang="en-US" sz="2400"/>
              <a:t>Gb. 204, Caturtira mempunyai 4 bidang, 4 sudut &amp; 6 sisi</a:t>
            </a:r>
          </a:p>
          <a:p>
            <a:pPr>
              <a:buFontTx/>
              <a:buNone/>
            </a:pPr>
            <a:r>
              <a:rPr lang="en-US" sz="2400"/>
              <a:t>	Setiap bidang berbentuk trikona (segitiga sama sisi)</a:t>
            </a:r>
          </a:p>
          <a:p>
            <a:pPr>
              <a:buFontTx/>
              <a:buNone/>
            </a:pPr>
            <a:r>
              <a:rPr lang="en-US" sz="2400"/>
              <a:t>	bila caturtira terletak pd 1 bidangnya, mk tampak atas Gb. 205, berupa trikona. Bila terletak pd salah satu  sisinya, tampak atasnya berupa caturkona.</a:t>
            </a:r>
          </a:p>
          <a:p>
            <a:pPr>
              <a:buFontTx/>
              <a:buNone/>
            </a:pPr>
            <a:r>
              <a:rPr lang="en-US" sz="2400"/>
              <a:t>	</a:t>
            </a:r>
            <a:r>
              <a:rPr lang="en-US" sz="2400" i="1"/>
              <a:t>2. Sadtira (6 sisi)</a:t>
            </a:r>
          </a:p>
          <a:p>
            <a:pPr>
              <a:buFontTx/>
              <a:buNone/>
            </a:pPr>
            <a:r>
              <a:rPr lang="en-US" sz="2400"/>
              <a:t>	Gb.206, Kubus mempunyai 6 bidang, 8 sudut &amp; 12 sisi. Tiap bidang merupakan caturkona. Semua sudutnya siku2.</a:t>
            </a:r>
          </a:p>
          <a:p>
            <a:pPr>
              <a:buFontTx/>
              <a:buNone/>
            </a:pPr>
            <a:r>
              <a:rPr lang="en-US" sz="2400"/>
              <a:t>	Gb. 207, Bila kubus terletak pd salahsatu bidangnya, tampak atas berupa caturkona. Bila berdiri pd salahsatu sudutnya, tampak atas berupa sadkona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a:t>Pengolahan Sudut</a:t>
            </a:r>
          </a:p>
        </p:txBody>
      </p:sp>
      <p:sp>
        <p:nvSpPr>
          <p:cNvPr id="12291" name="Rectangle 3"/>
          <p:cNvSpPr>
            <a:spLocks noGrp="1" noChangeArrowheads="1"/>
          </p:cNvSpPr>
          <p:nvPr>
            <p:ph type="body" idx="1"/>
          </p:nvPr>
        </p:nvSpPr>
        <p:spPr/>
        <p:txBody>
          <a:bodyPr/>
          <a:lstStyle/>
          <a:p>
            <a:pPr>
              <a:lnSpc>
                <a:spcPct val="90000"/>
              </a:lnSpc>
            </a:pPr>
            <a:r>
              <a:rPr lang="en-US" sz="2800"/>
              <a:t>Gb. 236, Biasanya pengolahan sudut mempengaruhi semua bidang yg membentuk sudut tsb. Salah satu cara mengolah sudut adalah memenggalnya. Sudut dipenggal shg terbentuk bidang baru pd bag. Yg terpenggal. </a:t>
            </a:r>
          </a:p>
          <a:p>
            <a:pPr>
              <a:lnSpc>
                <a:spcPct val="90000"/>
              </a:lnSpc>
            </a:pPr>
            <a:r>
              <a:rPr lang="en-US" sz="2800"/>
              <a:t>Gb. 236, Ketika membicarakan bentuk Archimedes kita mengemukakan astatira pancung. Namun bahutira yg digambarkan disini bukan bentuk archimedes krn setelah dipenggal bidang trikonanya belum diganti menjadi sadkona. </a:t>
            </a:r>
          </a:p>
          <a:p>
            <a:pPr>
              <a:lnSpc>
                <a:spcPct val="90000"/>
              </a:lnSpc>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a:xfrm>
            <a:off x="457200" y="1219200"/>
            <a:ext cx="8229600" cy="4906963"/>
          </a:xfrm>
        </p:spPr>
        <p:txBody>
          <a:bodyPr/>
          <a:lstStyle/>
          <a:p>
            <a:pPr>
              <a:lnSpc>
                <a:spcPct val="90000"/>
              </a:lnSpc>
            </a:pPr>
            <a:r>
              <a:rPr lang="en-US" sz="2800"/>
              <a:t>Gb. 237, Pd bahutira yg berongga akan terbentuk lubang pd sudut yg dipenggal. Lubang ini dpt diolah shg sisinya tdk berupa garis lurus.</a:t>
            </a:r>
          </a:p>
          <a:p>
            <a:pPr>
              <a:lnSpc>
                <a:spcPct val="90000"/>
              </a:lnSpc>
            </a:pPr>
            <a:r>
              <a:rPr lang="en-US" sz="2800"/>
              <a:t>Gb. 238, Raut tambahan dpt dibubuhkan d sudut bahutira.</a:t>
            </a:r>
          </a:p>
          <a:p>
            <a:pPr>
              <a:lnSpc>
                <a:spcPct val="90000"/>
              </a:lnSpc>
            </a:pPr>
            <a:endParaRPr lang="en-US" sz="2800"/>
          </a:p>
          <a:p>
            <a:pPr>
              <a:lnSpc>
                <a:spcPct val="90000"/>
              </a:lnSpc>
            </a:pPr>
            <a:r>
              <a:rPr lang="en-US" sz="2800" b="1"/>
              <a:t>Penggabungan raut bahutira</a:t>
            </a:r>
          </a:p>
          <a:p>
            <a:pPr>
              <a:lnSpc>
                <a:spcPct val="90000"/>
              </a:lnSpc>
            </a:pPr>
            <a:r>
              <a:rPr lang="en-US" sz="2800"/>
              <a:t>Gb. 239, Utk membuat racana yg lebih rumit, 2 raut bahutira atau lebih dg rancang yg sama atau berbeda dpt digabung dg cara persentuhan bidang, sisi atau sudut.</a:t>
            </a:r>
          </a:p>
          <a:p>
            <a:pPr>
              <a:lnSpc>
                <a:spcPct val="90000"/>
              </a:lnSpc>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r>
              <a:rPr lang="en-US"/>
              <a:t>Gb. 240, Utk memperkuat perekatan, sudut dpt dipenggal pd persambungan sudut, sisi dipaparkan pd persambungan sisi, atau bentuk salah satu raut bahutira ditembuskan pd bentuk lain.</a:t>
            </a:r>
          </a:p>
          <a:p>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762000"/>
            <a:ext cx="8229600" cy="5364163"/>
          </a:xfrm>
        </p:spPr>
        <p:txBody>
          <a:bodyPr/>
          <a:lstStyle/>
          <a:p>
            <a:r>
              <a:rPr lang="en-US" sz="2800"/>
              <a:t>Gb. 208, Astatira merupakan ubahan dr kubus. Artinya kita dpt membuat astatira jika tiap sudut kubus diganti dg bidang astatira, dan tiap bidang kubus diganti dg sudut astatira.</a:t>
            </a:r>
          </a:p>
          <a:p>
            <a:r>
              <a:rPr lang="en-US" sz="2800"/>
              <a:t>Gb. 209, Astatira memiliki 8 bidang, 6 sudut, &amp; 12 sisi. Tiap bidang berupa trikona</a:t>
            </a:r>
          </a:p>
          <a:p>
            <a:r>
              <a:rPr lang="en-US" sz="2800" i="1"/>
              <a:t>3. Dwidasatira</a:t>
            </a:r>
            <a:r>
              <a:rPr lang="en-US" sz="2800"/>
              <a:t> </a:t>
            </a:r>
          </a:p>
          <a:p>
            <a:r>
              <a:rPr lang="en-US" sz="2800"/>
              <a:t>Gb. 211, terdiri atas pentakona dan memiliki 5 bidang, 20 sudut, &amp; 30 sisi.</a:t>
            </a:r>
          </a:p>
          <a:p>
            <a:r>
              <a:rPr lang="en-US" sz="2800"/>
              <a:t>Gb.212, Bila dwidasatira terletak pd salahsatu bidangnya, tampak atas berupa dasakona.</a:t>
            </a:r>
          </a:p>
          <a:p>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p:txBody>
          <a:bodyPr/>
          <a:lstStyle/>
          <a:p>
            <a:r>
              <a:rPr lang="en-US" i="1"/>
              <a:t>4. Wimsatitira</a:t>
            </a:r>
          </a:p>
          <a:p>
            <a:r>
              <a:rPr lang="en-US"/>
              <a:t>Gb. 213, ubahan dr dwidasatira &amp; memiliki 20 bidang, 12 sudut &amp; 30 sisi.</a:t>
            </a:r>
          </a:p>
          <a:p>
            <a:r>
              <a:rPr lang="en-US"/>
              <a:t>Gb. 214, tiap bidangnya berupa trikona, sama spt pd caturkona dan astatira.</a:t>
            </a:r>
          </a:p>
          <a:p>
            <a:r>
              <a:rPr lang="en-US"/>
              <a:t>Gb. 215, Bila wimsatitira berdiri pd salahsatu sudutnya, tampak atas berupa dasakona (segi 10 beraturan)</a:t>
            </a:r>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a:noFill/>
        </p:spPr>
        <p:txBody>
          <a:bodyPr/>
          <a:lstStyle/>
          <a:p>
            <a:r>
              <a:rPr lang="en-US" sz="4000"/>
              <a:t>Bentuk Archimedes</a:t>
            </a:r>
          </a:p>
        </p:txBody>
      </p:sp>
      <p:sp>
        <p:nvSpPr>
          <p:cNvPr id="6147" name="Rectangle 3"/>
          <p:cNvSpPr>
            <a:spLocks noGrp="1" noChangeArrowheads="1"/>
          </p:cNvSpPr>
          <p:nvPr>
            <p:ph type="body" idx="1"/>
          </p:nvPr>
        </p:nvSpPr>
        <p:spPr>
          <a:xfrm>
            <a:off x="457200" y="1066800"/>
            <a:ext cx="8229600" cy="5059363"/>
          </a:xfrm>
          <a:noFill/>
        </p:spPr>
        <p:txBody>
          <a:bodyPr/>
          <a:lstStyle/>
          <a:p>
            <a:pPr>
              <a:lnSpc>
                <a:spcPct val="90000"/>
              </a:lnSpc>
            </a:pPr>
            <a:r>
              <a:rPr lang="en-US" sz="2400"/>
              <a:t>Selain kelima bentuk plato yg berupa bahutira, ada beberapa bahutira semu yg disebut bentuk Archimedes. Bahutira semu berasal dr bahutira. Perbedaan antara bentuk Plato dan Archimedes adalah setiap bentuk Plato terdiri atas 1 jenis bahutira, sedangkan bentuk Archimedes atas lebih dr 1 jenis.</a:t>
            </a:r>
          </a:p>
          <a:p>
            <a:pPr>
              <a:lnSpc>
                <a:spcPct val="90000"/>
              </a:lnSpc>
            </a:pPr>
            <a:r>
              <a:rPr lang="en-US" sz="2400"/>
              <a:t>Semua ada 13 bentuk Archimedes, tapi hanya yg sederhana dan menarik yg akan dikemukakan.</a:t>
            </a:r>
          </a:p>
          <a:p>
            <a:pPr>
              <a:lnSpc>
                <a:spcPct val="90000"/>
              </a:lnSpc>
            </a:pPr>
            <a:r>
              <a:rPr lang="en-US" sz="2400" i="1"/>
              <a:t>1. Kubastatira</a:t>
            </a:r>
          </a:p>
          <a:p>
            <a:pPr>
              <a:lnSpc>
                <a:spcPct val="90000"/>
              </a:lnSpc>
            </a:pPr>
            <a:r>
              <a:rPr lang="en-US" sz="2400"/>
              <a:t>Gb. 216, terdiri atas 14 bidang, 12 sudut &amp; 20 sisi.</a:t>
            </a:r>
          </a:p>
          <a:p>
            <a:pPr>
              <a:lnSpc>
                <a:spcPct val="90000"/>
              </a:lnSpc>
            </a:pPr>
            <a:r>
              <a:rPr lang="en-US" sz="2400"/>
              <a:t>Gb. 217, Diantara ke 14 bidangnya, 8 berupa trikona &amp; 6 caturkona.</a:t>
            </a:r>
          </a:p>
          <a:p>
            <a:pPr>
              <a:lnSpc>
                <a:spcPct val="90000"/>
              </a:lnSpc>
            </a:pP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type="body" idx="1"/>
          </p:nvPr>
        </p:nvSpPr>
        <p:spPr>
          <a:xfrm>
            <a:off x="457200" y="838200"/>
            <a:ext cx="8229600" cy="5287963"/>
          </a:xfrm>
        </p:spPr>
        <p:txBody>
          <a:bodyPr/>
          <a:lstStyle/>
          <a:p>
            <a:pPr>
              <a:lnSpc>
                <a:spcPct val="90000"/>
              </a:lnSpc>
            </a:pPr>
            <a:r>
              <a:rPr lang="en-US" sz="2400"/>
              <a:t>Gb. 218, Bila bentuk ini terletak pd salah satu bidang trikonanya, tampak atas berupa sadkona.</a:t>
            </a:r>
          </a:p>
          <a:p>
            <a:pPr>
              <a:lnSpc>
                <a:spcPct val="90000"/>
              </a:lnSpc>
            </a:pPr>
            <a:r>
              <a:rPr lang="en-US" sz="2400"/>
              <a:t>Gb. 219, Astatira pancung terdiri atas 14 bidang, 24 sudut &amp; 36 sisi.</a:t>
            </a:r>
          </a:p>
          <a:p>
            <a:pPr>
              <a:lnSpc>
                <a:spcPct val="90000"/>
              </a:lnSpc>
            </a:pPr>
            <a:r>
              <a:rPr lang="en-US" sz="2400"/>
              <a:t>Bentuk ini didapat dg jalan memenggal ke 6 sudut astatira dan menggantinya dg 6 bidang caturkona.</a:t>
            </a:r>
          </a:p>
          <a:p>
            <a:pPr>
              <a:lnSpc>
                <a:spcPct val="90000"/>
              </a:lnSpc>
            </a:pPr>
            <a:r>
              <a:rPr lang="en-US" sz="2400"/>
              <a:t>Gb. 220, diantara ke 14 bidangnya, 8 adalahsadkona dan 6 caturkona.</a:t>
            </a:r>
          </a:p>
          <a:p>
            <a:pPr>
              <a:lnSpc>
                <a:spcPct val="90000"/>
              </a:lnSpc>
            </a:pPr>
            <a:r>
              <a:rPr lang="en-US" sz="2400"/>
              <a:t>Gb.221, bila bentuk ini terletak pd salahsatu sadkonanya, tampak atas berupa dwidasakona dg bidang yg berdampingan tidak sama. Bila terletak pd salahsatu bidang caturkonanya, tampak atas astakona dg bidang bersebelahan yg berbeda.</a:t>
            </a:r>
          </a:p>
          <a:p>
            <a:pPr>
              <a:lnSpc>
                <a:spcPct val="90000"/>
              </a:lnSpc>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a:xfrm>
            <a:off x="457200" y="1219200"/>
            <a:ext cx="8229600" cy="4906963"/>
          </a:xfrm>
        </p:spPr>
        <p:txBody>
          <a:bodyPr/>
          <a:lstStyle/>
          <a:p>
            <a:pPr>
              <a:lnSpc>
                <a:spcPct val="90000"/>
              </a:lnSpc>
            </a:pPr>
            <a:r>
              <a:rPr lang="en-US" sz="2800" i="1"/>
              <a:t>2. Kupatkubastatira</a:t>
            </a:r>
            <a:r>
              <a:rPr lang="en-US" sz="2800"/>
              <a:t> atau kupatkubastatira yg kecil</a:t>
            </a:r>
          </a:p>
          <a:p>
            <a:pPr>
              <a:lnSpc>
                <a:spcPct val="90000"/>
              </a:lnSpc>
            </a:pPr>
            <a:r>
              <a:rPr lang="en-US" sz="2800"/>
              <a:t>Gb. 222, membedakan dg yg besar yg akan dijelaskan nanti adalah bentuk yg memiliki 26 bidang, 24 sudut &amp; 48 sisi.</a:t>
            </a:r>
          </a:p>
          <a:p>
            <a:pPr>
              <a:lnSpc>
                <a:spcPct val="90000"/>
              </a:lnSpc>
            </a:pPr>
            <a:r>
              <a:rPr lang="en-US" sz="2800"/>
              <a:t>Gb. 223, Diantara ke 26 bidangnya, 8 adalah trikona, 8 caturkona.</a:t>
            </a:r>
          </a:p>
          <a:p>
            <a:pPr>
              <a:lnSpc>
                <a:spcPct val="90000"/>
              </a:lnSpc>
            </a:pPr>
            <a:r>
              <a:rPr lang="en-US" sz="2800"/>
              <a:t>Gb. 224, Bila bentuk ini terletak pd salahsatu bidang caturkonanya, tampak atas berupa astakona. Bila terletak pd salah satu bidang trikonanya, tampak atas berupa sadkona.</a:t>
            </a:r>
          </a:p>
          <a:p>
            <a:pPr>
              <a:lnSpc>
                <a:spcPct val="90000"/>
              </a:lnSpc>
            </a:pP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a:xfrm>
            <a:off x="457200" y="838200"/>
            <a:ext cx="8229600" cy="5287963"/>
          </a:xfrm>
        </p:spPr>
        <p:txBody>
          <a:bodyPr/>
          <a:lstStyle/>
          <a:p>
            <a:pPr>
              <a:lnSpc>
                <a:spcPct val="90000"/>
              </a:lnSpc>
              <a:buFontTx/>
              <a:buNone/>
            </a:pPr>
            <a:r>
              <a:rPr lang="en-US" sz="2400" i="1"/>
              <a:t>3. Kupatkubastatira besar</a:t>
            </a:r>
            <a:r>
              <a:rPr lang="en-US" sz="2400"/>
              <a:t> (kupatkubastatira pancung)</a:t>
            </a:r>
          </a:p>
          <a:p>
            <a:pPr>
              <a:lnSpc>
                <a:spcPct val="90000"/>
              </a:lnSpc>
              <a:buFontTx/>
              <a:buNone/>
            </a:pPr>
            <a:r>
              <a:rPr lang="en-US" sz="2400"/>
              <a:t>	Gb. 225, mempunyai 26 bidang, 48 sudut, 72 sisi.</a:t>
            </a:r>
          </a:p>
          <a:p>
            <a:pPr>
              <a:lnSpc>
                <a:spcPct val="90000"/>
              </a:lnSpc>
              <a:buFontTx/>
              <a:buNone/>
            </a:pPr>
            <a:r>
              <a:rPr lang="en-US" sz="2400"/>
              <a:t>	Gb. 226, Diantara bidang yg 26 itu 12 berupa bujur sangkar, 8 sadkona (6 sisi), 6 astakona (8 sisi)</a:t>
            </a:r>
          </a:p>
          <a:p>
            <a:pPr>
              <a:lnSpc>
                <a:spcPct val="90000"/>
              </a:lnSpc>
              <a:buFontTx/>
              <a:buNone/>
            </a:pPr>
            <a:r>
              <a:rPr lang="en-US" sz="2400"/>
              <a:t>	Gb. 227, Bila bentuk ini terletak pd salah satu bidang sadkonanya, tampak atas berupa dwidasakona. Bila terletak pd salahsatu bidang astakona, tampak atas berupa astakona dg bidang bersebelahan yg berbeda.</a:t>
            </a:r>
          </a:p>
          <a:p>
            <a:pPr>
              <a:lnSpc>
                <a:spcPct val="90000"/>
              </a:lnSpc>
              <a:buFontTx/>
              <a:buNone/>
            </a:pPr>
            <a:r>
              <a:rPr lang="en-US" sz="2400"/>
              <a:t>	Rancang yg menarik dpt dikembangkan dr setiap bahutira diatas. Semuanya menyediakan racana dasar bagi pengolahan bidang, sudut, sisi.</a:t>
            </a:r>
            <a:endParaRPr lang="en-US"/>
          </a:p>
          <a:p>
            <a:pPr>
              <a:lnSpc>
                <a:spcPct val="90000"/>
              </a:lnSpc>
            </a:pP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a:t>Pengolahan bidang</a:t>
            </a:r>
          </a:p>
        </p:txBody>
      </p:sp>
      <p:sp>
        <p:nvSpPr>
          <p:cNvPr id="10243" name="Rectangle 3"/>
          <p:cNvSpPr>
            <a:spLocks noGrp="1" noChangeArrowheads="1"/>
          </p:cNvSpPr>
          <p:nvPr>
            <p:ph type="body" idx="1"/>
          </p:nvPr>
        </p:nvSpPr>
        <p:spPr/>
        <p:txBody>
          <a:bodyPr/>
          <a:lstStyle/>
          <a:p>
            <a:pPr>
              <a:lnSpc>
                <a:spcPct val="80000"/>
              </a:lnSpc>
            </a:pPr>
            <a:r>
              <a:rPr lang="en-US" sz="2800"/>
              <a:t>Gb. 228, Bila bahutira itu berongga, pengolahan yg paling sederhana pd bidangnya adalah membuat raut negatif pd beberapa atau semua bidangnya utk menayangkan berongga yg semula tersembunyi.</a:t>
            </a:r>
          </a:p>
          <a:p>
            <a:pPr>
              <a:lnSpc>
                <a:spcPct val="80000"/>
              </a:lnSpc>
            </a:pPr>
            <a:r>
              <a:rPr lang="en-US" sz="2800"/>
              <a:t>Gb. 229, Setiap bidang papar bahutira dot diganti dg raut limas yg menjorok ke dalam atau ke luar, &amp; terbuat dari bidang yg bersambungan atau terpaut. Dg cara itu bahutira nampak beraut bintang.</a:t>
            </a:r>
          </a:p>
          <a:p>
            <a:pPr>
              <a:lnSpc>
                <a:spcPct val="80000"/>
              </a:lnSpc>
            </a:pPr>
            <a:r>
              <a:rPr lang="en-US" sz="2800"/>
              <a:t>Gb. 230, Beberapa raut yg dibuat secara terpisah dpt ditempel pd bidang bahutira.</a:t>
            </a:r>
          </a:p>
          <a:p>
            <a:pPr>
              <a:lnSpc>
                <a:spcPct val="80000"/>
              </a:lnSpc>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a:t>Pengolahan sisi</a:t>
            </a:r>
          </a:p>
        </p:txBody>
      </p:sp>
      <p:sp>
        <p:nvSpPr>
          <p:cNvPr id="11267" name="Rectangle 3"/>
          <p:cNvSpPr>
            <a:spLocks noGrp="1" noChangeArrowheads="1"/>
          </p:cNvSpPr>
          <p:nvPr>
            <p:ph type="body" idx="1"/>
          </p:nvPr>
        </p:nvSpPr>
        <p:spPr/>
        <p:txBody>
          <a:bodyPr/>
          <a:lstStyle/>
          <a:p>
            <a:pPr>
              <a:lnSpc>
                <a:spcPct val="90000"/>
              </a:lnSpc>
            </a:pPr>
            <a:r>
              <a:rPr lang="en-US" sz="2400"/>
              <a:t>Gb. 231, Raut dpt ditambahkan atau dikurangkan pd sepanjang sisi bahutira. Bila dikurangkan, bidang bahutira terkena juga krn kita tdk dpt membuang sesuatu dr sisi tanpa membuang sebagian bidang yg membentuk sisi itu.</a:t>
            </a:r>
          </a:p>
          <a:p>
            <a:pPr>
              <a:lnSpc>
                <a:spcPct val="90000"/>
              </a:lnSpc>
            </a:pPr>
            <a:r>
              <a:rPr lang="en-US" sz="2400"/>
              <a:t>Gb. 232, Sisi yg lurus dpt dibuat melengkung atau bertekuk. Hal ini menyebabkan bidang bahutira itu cembung atau cekung, sesuai dg raut sisi yg baru.</a:t>
            </a:r>
          </a:p>
          <a:p>
            <a:pPr>
              <a:lnSpc>
                <a:spcPct val="90000"/>
              </a:lnSpc>
            </a:pPr>
            <a:r>
              <a:rPr lang="en-US" sz="2400"/>
              <a:t>Gb. 233, Garis tunggal sisi dpt diganti dg garis rangkap dua atau lebih sehingga melahirkan sisi baru.</a:t>
            </a:r>
          </a:p>
          <a:p>
            <a:pPr>
              <a:lnSpc>
                <a:spcPct val="90000"/>
              </a:lnSpc>
            </a:pPr>
            <a:r>
              <a:rPr lang="en-US" sz="2400"/>
              <a:t>Gb. 234, Perpautan bidang sepanjang sisi bahutira dpt beragam caranya.</a:t>
            </a:r>
          </a:p>
          <a:p>
            <a:pPr>
              <a:lnSpc>
                <a:spcPct val="90000"/>
              </a:lnSpc>
            </a:pPr>
            <a:endParaRPr 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TotalTime>
  <Words>824</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PowerPoint Presentation</vt:lpstr>
      <vt:lpstr>Bentuk Archimedes</vt:lpstr>
      <vt:lpstr>PowerPoint Presentation</vt:lpstr>
      <vt:lpstr>PowerPoint Presentation</vt:lpstr>
      <vt:lpstr>PowerPoint Presentation</vt:lpstr>
      <vt:lpstr>Pengolahan bidang</vt:lpstr>
      <vt:lpstr>Pengolahan sisi</vt:lpstr>
      <vt:lpstr>Pengolahan Sudut</vt:lpstr>
      <vt:lpstr>PowerPoint Presentation</vt:lpstr>
      <vt:lpstr>PowerPoint Presentation</vt:lpstr>
    </vt:vector>
  </TitlesOfParts>
  <Company>Univ. INDONUSA 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Elsa Martini</dc:creator>
  <cp:lastModifiedBy>May</cp:lastModifiedBy>
  <cp:revision>15</cp:revision>
  <dcterms:created xsi:type="dcterms:W3CDTF">2005-04-19T03:11:56Z</dcterms:created>
  <dcterms:modified xsi:type="dcterms:W3CDTF">2015-02-20T04:51:21Z</dcterms:modified>
</cp:coreProperties>
</file>