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D33EB1-0457-4C9C-B897-88E3E0F032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4561AF-0916-49E8-A9B0-0402CE7C1DE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98656B-F184-485D-A363-6EE9CD46AA4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9789AB-718A-4AD2-801E-6FDB63815DE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90EBF4-97F4-43F2-BF93-2A7596B1635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AA3A2E-79ED-4023-AE19-59B65739002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4EA5744-31BF-4FF8-80B1-FF0BF16621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3DCB8C-E76C-41B5-9A03-18201DB7351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F70DB69-414A-4262-BB3A-70DA1983FD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4264F7-6645-4DF1-A942-C156BE59C62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C06A03-5646-4413-A73C-CAE16254633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AEDD29D-0D26-4745-A7CB-FC472DC6D4F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sz="3200" b="1"/>
              <a:t>RANGKA LANJAR</a:t>
            </a:r>
          </a:p>
        </p:txBody>
      </p:sp>
      <p:sp>
        <p:nvSpPr>
          <p:cNvPr id="2053" name="Rectangle 5"/>
          <p:cNvSpPr>
            <a:spLocks noGrp="1" noChangeArrowheads="1"/>
          </p:cNvSpPr>
          <p:nvPr>
            <p:ph type="body" idx="1"/>
          </p:nvPr>
        </p:nvSpPr>
        <p:spPr/>
        <p:txBody>
          <a:bodyPr/>
          <a:lstStyle/>
          <a:p>
            <a:r>
              <a:rPr lang="en-US" sz="2400" u="sng"/>
              <a:t>Meragang dg bidang</a:t>
            </a:r>
          </a:p>
          <a:p>
            <a:r>
              <a:rPr lang="en-US" sz="2400"/>
              <a:t>Sampai saat ini kita bekerja dg bentuk trimatra yg diragang dr bid. Papar yg sama tebal.</a:t>
            </a:r>
          </a:p>
          <a:p>
            <a:r>
              <a:rPr lang="en-US" sz="2400"/>
              <a:t>Untuk meragang bentuk geometri yg bidangnya papar, sisi lurus, kita menggunting bidang itu menurut raut bidang tersebut lalu merekat semuanya dg atau tanpa penguat dari dalam.</a:t>
            </a:r>
          </a:p>
          <a:p>
            <a:r>
              <a:rPr lang="en-US" sz="2400"/>
              <a:t>Mis: kubus padat yg terdiri atas 6 bidang bujur sangkar. Utk membangunnya dibutuhkan 6 bujur sangkar. Tebal bid tidak mempengaruhi rupa kubus karena biasanya tersembunyi. (gb.285)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type="body" idx="1"/>
          </p:nvPr>
        </p:nvSpPr>
        <p:spPr>
          <a:xfrm>
            <a:off x="457200" y="762000"/>
            <a:ext cx="8229600" cy="5364163"/>
          </a:xfrm>
        </p:spPr>
        <p:txBody>
          <a:bodyPr/>
          <a:lstStyle/>
          <a:p>
            <a:pPr>
              <a:lnSpc>
                <a:spcPct val="90000"/>
              </a:lnSpc>
            </a:pPr>
            <a:r>
              <a:rPr lang="en-US" sz="2400" b="1"/>
              <a:t>Penambahan dan pengurangan</a:t>
            </a:r>
          </a:p>
          <a:p>
            <a:pPr>
              <a:lnSpc>
                <a:spcPct val="90000"/>
              </a:lnSpc>
            </a:pPr>
            <a:r>
              <a:rPr lang="en-US" sz="2400"/>
              <a:t>Gb. 307. Didalam bingkai atas dan telapak atau diantara batang rusuk atau di dalam rongga yg dibatasi oleh rangka lanjar dpt ditambahkan raut lanjar utk memperkuat bangun, atau sekadar menambah daya tarik.</a:t>
            </a:r>
          </a:p>
          <a:p>
            <a:pPr>
              <a:lnSpc>
                <a:spcPct val="90000"/>
              </a:lnSpc>
            </a:pPr>
            <a:r>
              <a:rPr lang="en-US" sz="2400"/>
              <a:t>Gb. 308. Setelah penambahan penyangga ini, semua atau sebagian batang rusuk bangun, atau sebagian bingkai atas atau telapak dpt dibuang agar rancang tampak lebih seni atau untuk alasan lain.</a:t>
            </a:r>
          </a:p>
          <a:p>
            <a:pPr>
              <a:lnSpc>
                <a:spcPct val="90000"/>
              </a:lnSpc>
            </a:pPr>
            <a:r>
              <a:rPr lang="en-US" sz="2400"/>
              <a:t>Gb. 309. Batang yg membentuk bingkai atas atau telapak atau yg terdpt di antara 2 rusuk, dpt melebihi panjang kubus</a:t>
            </a:r>
          </a:p>
          <a:p>
            <a:pPr>
              <a:lnSpc>
                <a:spcPct val="90000"/>
              </a:lnSpc>
            </a:pPr>
            <a:r>
              <a:rPr lang="en-US" sz="2400"/>
              <a:t>Gb. 310. Rangka tambahan dpt dibentuk di luar rangka lanjar.</a:t>
            </a:r>
          </a:p>
          <a:p>
            <a:pPr>
              <a:lnSpc>
                <a:spcPct val="90000"/>
              </a:lnSpc>
            </a:pP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p:txBody>
          <a:bodyPr/>
          <a:lstStyle/>
          <a:p>
            <a:r>
              <a:rPr lang="en-US" sz="2800" b="1"/>
              <a:t>Pelantasan</a:t>
            </a:r>
          </a:p>
          <a:p>
            <a:r>
              <a:rPr lang="en-US" sz="2800"/>
              <a:t>Gb. 311. Pelantasan terjadi bila bagian sebuah rangka lanjar berada di dalam rongga yg terdapat dalam rangka lanjar yg lain</a:t>
            </a:r>
          </a:p>
          <a:p>
            <a:r>
              <a:rPr lang="en-US" sz="2800"/>
              <a:t>Gb. 312. Rangka lanjar yg kecil dpt melayang dalam rongga rangka yg besar dg ditopang oleh unsur penyangga atau penggantung</a:t>
            </a:r>
          </a:p>
          <a:p>
            <a:pPr>
              <a:buFontTx/>
              <a:buNone/>
            </a:pPr>
            <a:r>
              <a:rPr lang="en-US" sz="2800"/>
              <a:t>	contoh : 313 – 318</a:t>
            </a:r>
          </a:p>
          <a:p>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457200" y="838200"/>
            <a:ext cx="8229600" cy="5287963"/>
          </a:xfrm>
        </p:spPr>
        <p:txBody>
          <a:bodyPr/>
          <a:lstStyle/>
          <a:p>
            <a:pPr>
              <a:lnSpc>
                <a:spcPct val="90000"/>
              </a:lnSpc>
            </a:pPr>
            <a:r>
              <a:rPr lang="en-US" sz="2800" u="sng"/>
              <a:t>Meragang dg garis</a:t>
            </a:r>
          </a:p>
          <a:p>
            <a:pPr>
              <a:lnSpc>
                <a:spcPct val="90000"/>
              </a:lnSpc>
            </a:pPr>
            <a:r>
              <a:rPr lang="en-US" sz="2800"/>
              <a:t>Semua bentuk geometri dg sisi lurus dpt dijadikan rangka lanjar. Utk meragangnya tiap pinggirnya diganti dg batang lurus sbg sempadan tiap bidang shg terbentuk sudut pd persambungannya.</a:t>
            </a:r>
          </a:p>
          <a:p>
            <a:pPr>
              <a:lnSpc>
                <a:spcPct val="90000"/>
              </a:lnSpc>
            </a:pPr>
            <a:r>
              <a:rPr lang="en-US" sz="2800"/>
              <a:t>Pada setiap btk geometri selalu terdpt lbh banyak pinggir drpd bidang. Kita menggunakan kubus lagi sbg contoh: bidangnya hanya 6, tapi sisinya  ada 12, ke 12 sisi menjadi 12 batang lanjar yg harus disambung utk membentuk rangka lanjar kubus (gb.286)</a:t>
            </a:r>
          </a:p>
          <a:p>
            <a:pPr>
              <a:lnSpc>
                <a:spcPct val="90000"/>
              </a:lnSpc>
            </a:pPr>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a:xfrm>
            <a:off x="457200" y="990600"/>
            <a:ext cx="8229600" cy="5135563"/>
          </a:xfrm>
        </p:spPr>
        <p:txBody>
          <a:bodyPr/>
          <a:lstStyle/>
          <a:p>
            <a:pPr>
              <a:lnSpc>
                <a:spcPct val="90000"/>
              </a:lnSpc>
            </a:pPr>
            <a:r>
              <a:rPr lang="en-US" sz="2800"/>
              <a:t>Dalam menjajaki hub. Lanjar, unsur yg spt batang itu dapat dibuat dr batang kayu dg penampang bujur sangkar. Sebenarnya rautnya prisma panjang dg bidang, sisi dan ujungnya sendiri (gb.287)</a:t>
            </a:r>
          </a:p>
          <a:p>
            <a:pPr>
              <a:lnSpc>
                <a:spcPct val="90000"/>
              </a:lnSpc>
            </a:pPr>
            <a:r>
              <a:rPr lang="en-US" sz="2800" u="sng"/>
              <a:t>Sambungan</a:t>
            </a:r>
          </a:p>
          <a:p>
            <a:pPr>
              <a:lnSpc>
                <a:spcPct val="90000"/>
              </a:lnSpc>
            </a:pPr>
            <a:r>
              <a:rPr lang="en-US" sz="2800"/>
              <a:t>Utk dpt meragang batang kayu, kita hrs mengetahui cara menyambungnya. Utk membuat bingkai bujur sangkar papar, 4 batang kayu yg sama panjang direkat sesamanya dg sambungan perstek. Sambungan yg demikan rapi dan cukup kuat. (gb.288)</a:t>
            </a:r>
          </a:p>
          <a:p>
            <a:pPr>
              <a:lnSpc>
                <a:spcPct val="90000"/>
              </a:lnSpc>
            </a:pPr>
            <a:endParaRPr lang="en-US" sz="2800"/>
          </a:p>
          <a:p>
            <a:pPr>
              <a:lnSpc>
                <a:spcPct val="90000"/>
              </a:lnSpc>
            </a:pPr>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p>
        </p:txBody>
      </p:sp>
      <p:sp>
        <p:nvSpPr>
          <p:cNvPr id="6147" name="Rectangle 3"/>
          <p:cNvSpPr>
            <a:spLocks noGrp="1" noChangeArrowheads="1"/>
          </p:cNvSpPr>
          <p:nvPr>
            <p:ph type="body" idx="1"/>
          </p:nvPr>
        </p:nvSpPr>
        <p:spPr>
          <a:xfrm>
            <a:off x="457200" y="1143000"/>
            <a:ext cx="8229600" cy="4983163"/>
          </a:xfrm>
        </p:spPr>
        <p:txBody>
          <a:bodyPr/>
          <a:lstStyle/>
          <a:p>
            <a:pPr>
              <a:lnSpc>
                <a:spcPct val="90000"/>
              </a:lnSpc>
            </a:pPr>
            <a:r>
              <a:rPr lang="en-US"/>
              <a:t>Gb.289 cara membuat bingkai bujur sangkar papar yg lebih sederhana menggunakan 2 batang panjang dan 2 pendek dan semua ujungnya papar.</a:t>
            </a:r>
          </a:p>
          <a:p>
            <a:pPr>
              <a:lnSpc>
                <a:spcPct val="90000"/>
              </a:lnSpc>
            </a:pPr>
            <a:r>
              <a:rPr lang="en-US"/>
              <a:t>Gb.290 kita dapat juga menggunakan 4 batang kayu sama panjang yg ujungnya papar. Cara ini paling sederhana. Ukuran luar bingkai sama dg jumlah panjang dan tebal semua batang. Ukuran luar tsb sama dg panjang batang dikurangi tebalnya.</a:t>
            </a:r>
          </a:p>
          <a:p>
            <a:pPr>
              <a:lnSpc>
                <a:spcPct val="90000"/>
              </a:lnSpc>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p>
        </p:txBody>
      </p:sp>
      <p:sp>
        <p:nvSpPr>
          <p:cNvPr id="7171" name="Rectangle 3"/>
          <p:cNvSpPr>
            <a:spLocks noGrp="1" noChangeArrowheads="1"/>
          </p:cNvSpPr>
          <p:nvPr>
            <p:ph type="body" idx="1"/>
          </p:nvPr>
        </p:nvSpPr>
        <p:spPr/>
        <p:txBody>
          <a:bodyPr/>
          <a:lstStyle/>
          <a:p>
            <a:r>
              <a:rPr lang="en-US" sz="2800"/>
              <a:t>Gb. 291.Sambungan dg ujung papar tdk sekuat sambungan perstek. Sambungan akn lebih kuat jika ujung batang kayu dibelah dan dibuang sebagian,kemudian ujung batang yg satu ditumpangkan pd ujung batang yg lain. Ini disebut tumpang separuh.</a:t>
            </a:r>
          </a:p>
          <a:p>
            <a:r>
              <a:rPr lang="en-US" sz="2800"/>
              <a:t>Tanggam lebih rumit membuatnya dan dipakai utk sambungan yg lebih kuat. (lihat gb)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a:xfrm>
            <a:off x="457200" y="457200"/>
            <a:ext cx="8229600" cy="5668963"/>
          </a:xfrm>
        </p:spPr>
        <p:txBody>
          <a:bodyPr/>
          <a:lstStyle/>
          <a:p>
            <a:pPr>
              <a:lnSpc>
                <a:spcPct val="80000"/>
              </a:lnSpc>
            </a:pPr>
            <a:r>
              <a:rPr lang="en-US" sz="2400" b="1"/>
              <a:t>Komponen rangka lanjar</a:t>
            </a:r>
          </a:p>
          <a:p>
            <a:pPr>
              <a:lnSpc>
                <a:spcPct val="80000"/>
              </a:lnSpc>
            </a:pPr>
            <a:r>
              <a:rPr lang="en-US" sz="2400"/>
              <a:t>Gb.292. utk membuat kubus,kita menggunakan bingkai bujur sangkar utk telapak  dan atas, 4 batang kayu utk rusuk yg panjangnya sama dg ukuran dalam bingkai bujur sangkar.</a:t>
            </a:r>
          </a:p>
          <a:p>
            <a:pPr>
              <a:lnSpc>
                <a:spcPct val="80000"/>
              </a:lnSpc>
            </a:pPr>
            <a:r>
              <a:rPr lang="en-US" sz="2400"/>
              <a:t>Peragaman rangka lanjar kubus dpt dibuat dg satu atau bebrapa cara berikut:</a:t>
            </a:r>
          </a:p>
          <a:p>
            <a:pPr>
              <a:lnSpc>
                <a:spcPct val="80000"/>
              </a:lnSpc>
            </a:pPr>
            <a:r>
              <a:rPr lang="en-US" sz="2400"/>
              <a:t>A. raut rangka atas atau telapak  berbentuk selain bujur sangkar gb.293</a:t>
            </a:r>
          </a:p>
          <a:p>
            <a:pPr>
              <a:lnSpc>
                <a:spcPct val="80000"/>
              </a:lnSpc>
            </a:pPr>
            <a:r>
              <a:rPr lang="en-US" sz="2400"/>
              <a:t>B. Ukuran rang atas dan telapak raut sama, atau raut sama tapi ukuran berlainan gb.294</a:t>
            </a:r>
          </a:p>
          <a:p>
            <a:pPr>
              <a:lnSpc>
                <a:spcPct val="80000"/>
              </a:lnSpc>
            </a:pPr>
            <a:r>
              <a:rPr lang="en-US" sz="2400"/>
              <a:t>C. arah rangka atas dan telapak dpt sama atau berbeda gb.295</a:t>
            </a:r>
          </a:p>
          <a:p>
            <a:pPr>
              <a:lnSpc>
                <a:spcPct val="80000"/>
              </a:lnSpc>
            </a:pPr>
            <a:r>
              <a:rPr lang="en-US" sz="2400"/>
              <a:t>D. Rangka atas dapat dimiringkan shg tdk sejajar dg rangka telapak gb.296</a:t>
            </a:r>
          </a:p>
          <a:p>
            <a:pPr>
              <a:lnSpc>
                <a:spcPct val="80000"/>
              </a:lnSpc>
            </a:pPr>
            <a:r>
              <a:rPr lang="en-US" sz="2400"/>
              <a:t>E. batang rusuk dpt sama ukurannya atau berbeda gb.297</a:t>
            </a:r>
          </a:p>
          <a:p>
            <a:pPr>
              <a:lnSpc>
                <a:spcPct val="80000"/>
              </a:lnSpc>
            </a:pPr>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p:txBody>
          <a:bodyPr/>
          <a:lstStyle/>
          <a:p>
            <a:r>
              <a:rPr lang="en-US"/>
              <a:t>F. Batang rusuk dpt tegak lurus atau miring thp bingkai telapak gb. 298</a:t>
            </a:r>
          </a:p>
          <a:p>
            <a:r>
              <a:rPr lang="en-US"/>
              <a:t>G. batang rusuk dpt sejajar atau tidak gb.299</a:t>
            </a:r>
          </a:p>
          <a:p>
            <a:r>
              <a:rPr lang="en-US"/>
              <a:t>H. batang rusuk dapat lurus atau bengkok atau campuran keduanya gb. 300</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pPr>
              <a:lnSpc>
                <a:spcPct val="90000"/>
              </a:lnSpc>
            </a:pPr>
            <a:r>
              <a:rPr lang="en-US" sz="2400" b="1"/>
              <a:t>Perulangan rangka lanjar</a:t>
            </a:r>
          </a:p>
          <a:p>
            <a:pPr>
              <a:lnSpc>
                <a:spcPct val="90000"/>
              </a:lnSpc>
            </a:pPr>
            <a:r>
              <a:rPr lang="en-US" sz="2400"/>
              <a:t>Gb. 301. Jika tiap satuan memiliki bingkai atas dan telapak yg sejajar, raut, ukuran dan arahnya sama serta semua batang rusuknya sama panjang dan sejajar, penumpukan satu satuan diatas yg lain dg searah akan menghasilkan bangun yg tegak dg sisi yg lurus.</a:t>
            </a:r>
          </a:p>
          <a:p>
            <a:pPr>
              <a:lnSpc>
                <a:spcPct val="90000"/>
              </a:lnSpc>
            </a:pPr>
            <a:r>
              <a:rPr lang="en-US" sz="2400"/>
              <a:t>Gb. 302. Bila setiap satuan mempunyai bingkai telapak dan atas yg sejajar serta raut dan arahnya sama tapi ukurannya berbeda, batang rusuknya tdk akan sejajar, walaupun panjangnya sama. Hal ini akan menghasilkan bangun dg sisi berbiku.</a:t>
            </a:r>
          </a:p>
          <a:p>
            <a:pPr>
              <a:lnSpc>
                <a:spcPct val="90000"/>
              </a:lnSpc>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a:xfrm>
            <a:off x="457200" y="457200"/>
            <a:ext cx="8229600" cy="5668963"/>
          </a:xfrm>
        </p:spPr>
        <p:txBody>
          <a:bodyPr/>
          <a:lstStyle/>
          <a:p>
            <a:pPr>
              <a:lnSpc>
                <a:spcPct val="80000"/>
              </a:lnSpc>
            </a:pPr>
            <a:r>
              <a:rPr lang="en-US" sz="2400"/>
              <a:t>Gb. 303. Bila setiap satuan, bingkai telapak dan atasnya sejajar serta raut dan ukurannya sama tapi arahnya berbeda, batang rusuknya tsk akan sejajar. Hal itu akan menghasilkan tubuh terpilin</a:t>
            </a:r>
          </a:p>
          <a:p>
            <a:pPr>
              <a:lnSpc>
                <a:spcPct val="80000"/>
              </a:lnSpc>
            </a:pPr>
            <a:r>
              <a:rPr lang="en-US" sz="2400"/>
              <a:t>Gb.304. Bila setiap satuan mempunyai bingkai atas dan telapak yg tdk sejajar, sementara raut dan ukurannya sama, panjang batang rusuknya hrs berlainan, dan hasilnya akan berupa tubuh yg melengkung atau bertekuk.</a:t>
            </a:r>
          </a:p>
          <a:p>
            <a:pPr>
              <a:lnSpc>
                <a:spcPct val="80000"/>
              </a:lnSpc>
            </a:pPr>
            <a:r>
              <a:rPr lang="en-US" sz="2400" b="1"/>
              <a:t>Menumpuk satuan berulang</a:t>
            </a:r>
          </a:p>
          <a:p>
            <a:pPr>
              <a:lnSpc>
                <a:spcPct val="80000"/>
              </a:lnSpc>
            </a:pPr>
            <a:r>
              <a:rPr lang="en-US" sz="2400"/>
              <a:t>Gb. 305. Satuan berulang dpt ditumpuk shg bingkai telapak sebuah satuan tdk tepat menumpang pd bingkai atas satuan dibawahnya. Kedudukan dan arah satuan dpt roncet</a:t>
            </a:r>
          </a:p>
          <a:p>
            <a:pPr>
              <a:lnSpc>
                <a:spcPct val="80000"/>
              </a:lnSpc>
            </a:pPr>
            <a:r>
              <a:rPr lang="en-US" sz="2400"/>
              <a:t>Gb. 306. tonggak yg diperoleh dg cara ini dpt dibaringkan jika pd kedudukan berdiri ternyata kurang mantap, atau agar nampak indah</a:t>
            </a:r>
          </a:p>
          <a:p>
            <a:pPr>
              <a:lnSpc>
                <a:spcPct val="80000"/>
              </a:lnSpc>
            </a:pPr>
            <a:endParaRPr lang="en-US"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TotalTime>
  <Words>877</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RANGKA LANJAR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 INDONUSA 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RANGKA LANJAR</dc:title>
  <dc:creator>Elsa Martini</dc:creator>
  <cp:lastModifiedBy>May</cp:lastModifiedBy>
  <cp:revision>11</cp:revision>
  <dcterms:created xsi:type="dcterms:W3CDTF">2005-05-11T07:31:00Z</dcterms:created>
  <dcterms:modified xsi:type="dcterms:W3CDTF">2015-02-20T04:51:37Z</dcterms:modified>
</cp:coreProperties>
</file>