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D023BF-B7B5-4BD2-B0D8-266C36C554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F74183-E9A2-4A49-B11B-6C7D40B57B1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B48A53-36EB-462F-8F3D-6D7C28BEBAF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194B8E-09CA-46E5-9469-3541FB73563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D53C67-3513-4178-84F7-E8B7FA88596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15C624-DC4E-4C4E-B712-B01B635C001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2E20753-ED1B-48CB-8D1E-E20D1F938FC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18290A3-F132-4487-B6F9-BD2159734DD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C5523C-313D-4CE9-B55D-9D8EA6440A3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7B43C7-B6CF-49DE-B459-DFB1834CAC8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D8B3A7-EA68-42DE-AACB-9AE2201E9E3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FD43802-C733-4515-BA5D-603B06E7639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sz="3200"/>
              <a:t>LAPISAN LANJAR</a:t>
            </a:r>
          </a:p>
        </p:txBody>
      </p:sp>
      <p:sp>
        <p:nvSpPr>
          <p:cNvPr id="2053" name="Rectangle 5"/>
          <p:cNvSpPr>
            <a:spLocks noGrp="1" noChangeArrowheads="1"/>
          </p:cNvSpPr>
          <p:nvPr>
            <p:ph type="body" idx="1"/>
          </p:nvPr>
        </p:nvSpPr>
        <p:spPr/>
        <p:txBody>
          <a:bodyPr/>
          <a:lstStyle/>
          <a:p>
            <a:pPr>
              <a:lnSpc>
                <a:spcPct val="90000"/>
              </a:lnSpc>
            </a:pPr>
            <a:r>
              <a:rPr lang="en-US" sz="2800"/>
              <a:t>Menumpuk lapisan lanjar</a:t>
            </a:r>
          </a:p>
          <a:p>
            <a:pPr>
              <a:lnSpc>
                <a:spcPct val="90000"/>
              </a:lnSpc>
            </a:pPr>
            <a:r>
              <a:rPr lang="en-US" sz="2800"/>
              <a:t>Gb.319. bab sebelumnya</a:t>
            </a:r>
          </a:p>
          <a:p>
            <a:pPr>
              <a:lnSpc>
                <a:spcPct val="90000"/>
              </a:lnSpc>
            </a:pPr>
            <a:r>
              <a:rPr lang="en-US" sz="2800"/>
              <a:t>Gb. 320. Diantara kedua lapisan itu dapat disisipkan sejumlah lapisan lain shg terbentuk raut yg sama spt rangka lanjar asal. Misal: bila rangka semula beraut kubus, ke 4 batang rusuknya dpt diganti dg lapisan bingkai bujur sangkar yg sama raut dan ukurannya dg bingkai atas dan telapak. Hasilnya berupa raut dg lubang yg dalam, sedangkan sisi atas dan telapak bolong.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p>
        </p:txBody>
      </p:sp>
      <p:sp>
        <p:nvSpPr>
          <p:cNvPr id="4099" name="Rectangle 3"/>
          <p:cNvSpPr>
            <a:spLocks noGrp="1" noChangeArrowheads="1"/>
          </p:cNvSpPr>
          <p:nvPr>
            <p:ph type="body" idx="1"/>
          </p:nvPr>
        </p:nvSpPr>
        <p:spPr>
          <a:xfrm>
            <a:off x="457200" y="533400"/>
            <a:ext cx="8229600" cy="5592763"/>
          </a:xfrm>
        </p:spPr>
        <p:txBody>
          <a:bodyPr/>
          <a:lstStyle/>
          <a:p>
            <a:pPr>
              <a:lnSpc>
                <a:spcPct val="90000"/>
              </a:lnSpc>
            </a:pPr>
            <a:r>
              <a:rPr lang="en-US" sz="2400"/>
              <a:t>Gb.321.Bila dikehendaki, kedudukan lapisan itu dpt digeser utk membuat prisma miring.</a:t>
            </a:r>
          </a:p>
          <a:p>
            <a:pPr>
              <a:lnSpc>
                <a:spcPct val="90000"/>
              </a:lnSpc>
            </a:pPr>
            <a:r>
              <a:rPr lang="en-US" sz="2400"/>
              <a:t>Gb.322. Setiap lapisan itu dapat juga diputar dg berangsur.</a:t>
            </a:r>
          </a:p>
          <a:p>
            <a:pPr>
              <a:lnSpc>
                <a:spcPct val="90000"/>
              </a:lnSpc>
            </a:pPr>
            <a:endParaRPr lang="en-US" sz="2400"/>
          </a:p>
          <a:p>
            <a:pPr>
              <a:lnSpc>
                <a:spcPct val="90000"/>
              </a:lnSpc>
            </a:pPr>
            <a:r>
              <a:rPr lang="en-US" sz="2400" b="1"/>
              <a:t>Keragaman dan berbagai kemungkinan</a:t>
            </a:r>
          </a:p>
          <a:p>
            <a:pPr>
              <a:lnSpc>
                <a:spcPct val="90000"/>
              </a:lnSpc>
            </a:pPr>
            <a:r>
              <a:rPr lang="en-US" sz="2400"/>
              <a:t>Gb.323 Pertama2 kedua ujung batang kayu dpt diraut sesuka hati</a:t>
            </a:r>
          </a:p>
          <a:p>
            <a:pPr>
              <a:lnSpc>
                <a:spcPct val="90000"/>
              </a:lnSpc>
            </a:pPr>
            <a:r>
              <a:rPr lang="en-US" sz="2400"/>
              <a:t> Gb.324. Untuk menambah jumlah lapisan, kita dpt menggunakan batang yg panjangnya sama atau berbeda</a:t>
            </a:r>
          </a:p>
          <a:p>
            <a:pPr>
              <a:lnSpc>
                <a:spcPct val="90000"/>
              </a:lnSpc>
              <a:buFontTx/>
              <a:buNone/>
            </a:pPr>
            <a:r>
              <a:rPr lang="en-US" sz="2400"/>
              <a:t>	Gb. 325. Kita dpt menumpangkan batang yg satu tepat diatas yg lain, tapi dpt juga menyusunnya dg kedudukan atau arah yg gradasi</a:t>
            </a:r>
          </a:p>
          <a:p>
            <a:pPr>
              <a:lnSpc>
                <a:spcPct val="90000"/>
              </a:lnSpc>
            </a:pP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3" name="Rectangle 3"/>
          <p:cNvSpPr>
            <a:spLocks noGrp="1" noChangeArrowheads="1"/>
          </p:cNvSpPr>
          <p:nvPr>
            <p:ph type="body" idx="1"/>
          </p:nvPr>
        </p:nvSpPr>
        <p:spPr>
          <a:xfrm>
            <a:off x="457200" y="533400"/>
            <a:ext cx="8229600" cy="5592763"/>
          </a:xfrm>
        </p:spPr>
        <p:txBody>
          <a:bodyPr/>
          <a:lstStyle/>
          <a:p>
            <a:pPr>
              <a:lnSpc>
                <a:spcPct val="90000"/>
              </a:lnSpc>
            </a:pPr>
            <a:r>
              <a:rPr lang="en-US" sz="2400"/>
              <a:t>Gb. 326. Tubuh batang dpt diolah secara khusus</a:t>
            </a:r>
          </a:p>
          <a:p>
            <a:pPr>
              <a:lnSpc>
                <a:spcPct val="90000"/>
              </a:lnSpc>
            </a:pPr>
            <a:endParaRPr lang="en-US" sz="2400"/>
          </a:p>
          <a:p>
            <a:pPr>
              <a:lnSpc>
                <a:spcPct val="90000"/>
              </a:lnSpc>
            </a:pPr>
            <a:r>
              <a:rPr lang="en-US" sz="2400" b="1"/>
              <a:t>Roncetan raut pada ragang lapisan</a:t>
            </a:r>
          </a:p>
          <a:p>
            <a:pPr>
              <a:lnSpc>
                <a:spcPct val="90000"/>
              </a:lnSpc>
            </a:pPr>
            <a:r>
              <a:rPr lang="en-US" sz="2400"/>
              <a:t>Gb.327.Kemungkinan utk membangun sebuah gradasi raut dpt dijajaki dg menggunakan lbh dr 1 batang kayu pd setiap lapisan Sbg contoh kita menggunakan 2 batang pd tiap lapisan, yg panjangnya dpt sama atau berbeda</a:t>
            </a:r>
          </a:p>
          <a:p>
            <a:pPr>
              <a:lnSpc>
                <a:spcPct val="90000"/>
              </a:lnSpc>
            </a:pPr>
            <a:r>
              <a:rPr lang="en-US" sz="2400"/>
              <a:t>Gb. 328. Pangkal keduanya dpt dipertemukan shg terbtk raut V atau disilangkan shg terbentuk raut X. Sudut pd persambungan atau persilangan dpt berbeda pd setiap lapisan</a:t>
            </a:r>
          </a:p>
          <a:p>
            <a:pPr>
              <a:lnSpc>
                <a:spcPct val="90000"/>
              </a:lnSpc>
            </a:pPr>
            <a:r>
              <a:rPr lang="en-US" sz="2400"/>
              <a:t>Gb.329. Kedua batang itu dpt pula direkat sesamanya pd ujungnya atau sisinya</a:t>
            </a:r>
          </a:p>
          <a:p>
            <a:pPr>
              <a:lnSpc>
                <a:spcPct val="90000"/>
              </a:lnSpc>
            </a:pP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p>
        </p:txBody>
      </p:sp>
      <p:sp>
        <p:nvSpPr>
          <p:cNvPr id="6147" name="Rectangle 3"/>
          <p:cNvSpPr>
            <a:spLocks noGrp="1" noChangeArrowheads="1"/>
          </p:cNvSpPr>
          <p:nvPr>
            <p:ph type="body" idx="1"/>
          </p:nvPr>
        </p:nvSpPr>
        <p:spPr>
          <a:xfrm>
            <a:off x="457200" y="685800"/>
            <a:ext cx="8229600" cy="5440363"/>
          </a:xfrm>
        </p:spPr>
        <p:txBody>
          <a:bodyPr/>
          <a:lstStyle/>
          <a:p>
            <a:pPr>
              <a:lnSpc>
                <a:spcPct val="80000"/>
              </a:lnSpc>
            </a:pPr>
            <a:r>
              <a:rPr lang="en-US" sz="2800"/>
              <a:t>Gb. 330. Lapisan atas beraut V dg sudutnya menghadap kekiri. Mulai dr lapisan dibawahnya kedua batang itu tertindih dg berangsur pd persambungan tindih dan membentuk raut X. Lapisan tengah beraut X dg titik potongnya tepat di tengah. Pada lapisan di abwahnya titik potong persilangan bergerak secara berangsur ke kanan, dan akhirnya membentuk raut V dg sudutnya menghadap ke kanan. Ini adalah lapisan telapak</a:t>
            </a:r>
          </a:p>
          <a:p>
            <a:pPr>
              <a:lnSpc>
                <a:spcPct val="80000"/>
              </a:lnSpc>
            </a:pPr>
            <a:r>
              <a:rPr lang="en-US" sz="2800"/>
              <a:t>Dg menggunakan batang yg lebih banyak pd tiap lapisan, dan dg kedudukan dan arah yg beragam, hasil yg lebih rumit dpt diperoleh dg mudah</a:t>
            </a:r>
          </a:p>
          <a:p>
            <a:pPr>
              <a:lnSpc>
                <a:spcPct val="80000"/>
              </a:lnSpc>
            </a:pPr>
            <a:endParaRPr lang="en-US" sz="28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75</TotalTime>
  <Words>319</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LAPISAN LANJAR</vt:lpstr>
      <vt:lpstr>PowerPoint Presentation</vt:lpstr>
      <vt:lpstr>PowerPoint Presentation</vt:lpstr>
      <vt:lpstr>PowerPoint Presentation</vt:lpstr>
    </vt:vector>
  </TitlesOfParts>
  <Company>Univ. INDONUSA Esa Unggul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LAPISAN LANJAR</dc:title>
  <dc:creator>Elsa Martini</dc:creator>
  <cp:lastModifiedBy>May</cp:lastModifiedBy>
  <cp:revision>5</cp:revision>
  <dcterms:created xsi:type="dcterms:W3CDTF">2005-05-20T05:11:28Z</dcterms:created>
  <dcterms:modified xsi:type="dcterms:W3CDTF">2015-02-20T04:51:51Z</dcterms:modified>
</cp:coreProperties>
</file>