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72A6D-6C9B-4A68-A427-A7A8773E17E1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3909E4-3177-47A4-B5D1-9A623BC62392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0CBD45-7494-43D0-B2E3-0A0C81CD8650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862A7-5DBB-4D70-AD2A-4BB9FE3C36C8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5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6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3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5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8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6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2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8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0721-24B1-4A73-88B0-1D39F91ADE8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2BCA7-27B6-4151-8551-59029E4A9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BENTUK SEKELOMPOK TUMBUHAN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10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OSKAR JUDIANTO </a:t>
            </a:r>
            <a:r>
              <a:rPr lang="en-US" b="1" dirty="0" err="1" smtClean="0">
                <a:solidFill>
                  <a:schemeClr val="bg1"/>
                </a:solidFill>
              </a:rPr>
              <a:t>SSn</a:t>
            </a:r>
            <a:r>
              <a:rPr lang="en-US" b="1" dirty="0" smtClean="0">
                <a:solidFill>
                  <a:schemeClr val="bg1"/>
                </a:solidFill>
              </a:rPr>
              <a:t>., MM., MDs.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DESAIN PRODUK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FAKULTAS DESAIN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INDUSTRI KREATIF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35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Macam-macam</a:t>
            </a: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jenis</a:t>
            </a:r>
            <a:r>
              <a:rPr 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charset="0"/>
                <a:cs typeface="Arial" charset="0"/>
              </a:rPr>
              <a:t>pohon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84" y="1601369"/>
            <a:ext cx="4157832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7906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29" y="1600200"/>
            <a:ext cx="613274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35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8156"/>
            <a:ext cx="8021918" cy="4261644"/>
          </a:xfrm>
        </p:spPr>
      </p:pic>
    </p:spTree>
    <p:extLst>
      <p:ext uri="{BB962C8B-B14F-4D97-AF65-F5344CB8AC3E}">
        <p14:creationId xmlns:p14="http://schemas.microsoft.com/office/powerpoint/2010/main" val="35765593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6943606" cy="5562600"/>
          </a:xfrm>
        </p:spPr>
      </p:pic>
    </p:spTree>
    <p:extLst>
      <p:ext uri="{BB962C8B-B14F-4D97-AF65-F5344CB8AC3E}">
        <p14:creationId xmlns:p14="http://schemas.microsoft.com/office/powerpoint/2010/main" val="30205674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Situasi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Berarsir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Benda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Bertekstur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01. </a:t>
            </a:r>
            <a:r>
              <a:rPr lang="en-US" b="1" dirty="0" err="1">
                <a:solidFill>
                  <a:schemeClr val="bg1"/>
                </a:solidFill>
              </a:rPr>
              <a:t>Pengantar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7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Besar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14. </a:t>
            </a:r>
            <a:r>
              <a:rPr lang="en-US" b="1" dirty="0" err="1">
                <a:solidFill>
                  <a:schemeClr val="bg1"/>
                </a:solidFill>
              </a:rPr>
              <a:t>Gambar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Suasana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Sekelompok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Bingkai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ES" b="1" dirty="0" err="1">
                <a:solidFill>
                  <a:schemeClr val="bg1"/>
                </a:solidFill>
              </a:rPr>
              <a:t>Bentuk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Benda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Dengan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Cahaya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Khusus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13.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Bangunan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Lingkungan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</a:rPr>
              <a:t>Bentuk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Tumbuhan</a:t>
            </a:r>
            <a:r>
              <a:rPr lang="en-US" b="1" dirty="0">
                <a:solidFill>
                  <a:schemeClr val="bg1"/>
                </a:solidFill>
              </a:rPr>
              <a:t> Kecil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1314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Lanjutan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menggambar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pohon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Menggambar</a:t>
            </a:r>
            <a:r>
              <a:rPr lang="en-US" sz="2400" b="1" dirty="0"/>
              <a:t> </a:t>
            </a:r>
            <a:r>
              <a:rPr lang="en-US" sz="2400" b="1" dirty="0" err="1"/>
              <a:t>kumpulan</a:t>
            </a:r>
            <a:r>
              <a:rPr lang="en-US" sz="2400" b="1" dirty="0"/>
              <a:t> </a:t>
            </a:r>
            <a:r>
              <a:rPr lang="en-US" sz="2400" b="1" dirty="0" err="1"/>
              <a:t>daun</a:t>
            </a:r>
            <a:r>
              <a:rPr lang="en-US" sz="2400" b="1" dirty="0"/>
              <a:t> yang </a:t>
            </a:r>
            <a:r>
              <a:rPr lang="en-US" sz="2400" b="1" dirty="0" err="1"/>
              <a:t>lebih</a:t>
            </a:r>
            <a:r>
              <a:rPr lang="en-US" sz="2400" b="1" dirty="0"/>
              <a:t> detail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 err="1"/>
              <a:t>Sekali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sketsa</a:t>
            </a:r>
            <a:r>
              <a:rPr lang="en-US" sz="2400" dirty="0"/>
              <a:t> </a:t>
            </a:r>
            <a:r>
              <a:rPr lang="en-US" sz="2400" dirty="0" err="1"/>
              <a:t>kumpulan</a:t>
            </a:r>
            <a:r>
              <a:rPr lang="en-US" sz="2400" dirty="0"/>
              <a:t> </a:t>
            </a:r>
            <a:r>
              <a:rPr lang="en-US" sz="2400" dirty="0" err="1"/>
              <a:t>daun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. </a:t>
            </a:r>
            <a:r>
              <a:rPr lang="en-US" sz="2400" dirty="0" err="1"/>
              <a:t>Untuk</a:t>
            </a:r>
            <a:r>
              <a:rPr lang="en-US" sz="2400" dirty="0"/>
              <a:t> kali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menggaris</a:t>
            </a:r>
            <a:r>
              <a:rPr lang="en-US" sz="2400" dirty="0"/>
              <a:t> </a:t>
            </a:r>
            <a:r>
              <a:rPr lang="en-US" sz="2400" dirty="0" err="1"/>
              <a:t>tapi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mengarsir</a:t>
            </a:r>
            <a:r>
              <a:rPr lang="en-US" sz="2400" dirty="0"/>
              <a:t> tipis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pinggir</a:t>
            </a:r>
            <a:r>
              <a:rPr lang="en-US" sz="2400" dirty="0"/>
              <a:t> </a:t>
            </a:r>
            <a:r>
              <a:rPr lang="en-US" sz="2400" dirty="0" err="1"/>
              <a:t>kumpulan</a:t>
            </a:r>
            <a:r>
              <a:rPr lang="en-US" sz="2400" dirty="0"/>
              <a:t> </a:t>
            </a:r>
            <a:r>
              <a:rPr lang="en-US" sz="2400" dirty="0" err="1"/>
              <a:t>daun</a:t>
            </a:r>
            <a:r>
              <a:rPr lang="en-US" sz="2400" dirty="0"/>
              <a:t>. </a:t>
            </a:r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kumpulan</a:t>
            </a:r>
            <a:r>
              <a:rPr lang="en-US" sz="2400" dirty="0"/>
              <a:t> </a:t>
            </a:r>
            <a:r>
              <a:rPr lang="en-US" sz="2400" dirty="0" err="1"/>
              <a:t>daun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yang </a:t>
            </a:r>
            <a:r>
              <a:rPr lang="en-US" sz="2400" dirty="0" err="1"/>
              <a:t>menutupi</a:t>
            </a:r>
            <a:r>
              <a:rPr lang="en-US" sz="2400" dirty="0"/>
              <a:t> </a:t>
            </a:r>
            <a:r>
              <a:rPr lang="en-US" sz="2400" dirty="0" err="1"/>
              <a:t>dahan</a:t>
            </a:r>
            <a:r>
              <a:rPr lang="en-US" sz="2400" dirty="0"/>
              <a:t>, </a:t>
            </a:r>
            <a:r>
              <a:rPr lang="en-US" sz="2400" dirty="0" err="1"/>
              <a:t>batang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ranting.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sketsa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global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selesai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tinggal</a:t>
            </a:r>
            <a:r>
              <a:rPr lang="en-US" sz="2400" dirty="0"/>
              <a:t> </a:t>
            </a:r>
            <a:r>
              <a:rPr lang="en-US" sz="2400" dirty="0" err="1"/>
              <a:t>disempurnakan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. </a:t>
            </a:r>
          </a:p>
          <a:p>
            <a:endParaRPr lang="en-US" sz="2400" b="1" dirty="0"/>
          </a:p>
          <a:p>
            <a:pPr marL="0" indent="0">
              <a:buNone/>
            </a:pP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433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Lanjutan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512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Mengarsir</a:t>
            </a:r>
            <a:r>
              <a:rPr lang="en-US" sz="2400" b="1" dirty="0" smtClean="0"/>
              <a:t> </a:t>
            </a:r>
            <a:r>
              <a:rPr lang="en-US" sz="2400" b="1" dirty="0" err="1"/>
              <a:t>halus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sketsa</a:t>
            </a:r>
            <a:r>
              <a:rPr lang="en-US" sz="2400" dirty="0"/>
              <a:t> global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selesai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langkah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menggambar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mengarsir</a:t>
            </a:r>
            <a:r>
              <a:rPr lang="en-US" sz="2400" dirty="0"/>
              <a:t> </a:t>
            </a:r>
            <a:r>
              <a:rPr lang="en-US" sz="2400" dirty="0" err="1"/>
              <a:t>halus</a:t>
            </a:r>
            <a:r>
              <a:rPr lang="en-US" sz="2400" dirty="0"/>
              <a:t> </a:t>
            </a:r>
            <a:r>
              <a:rPr lang="en-US" sz="2400" dirty="0" err="1"/>
              <a:t>keseluruhan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. </a:t>
            </a: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pensil</a:t>
            </a:r>
            <a:r>
              <a:rPr lang="en-US" sz="2400" dirty="0"/>
              <a:t> yang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pekat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H </a:t>
            </a:r>
            <a:r>
              <a:rPr lang="en-US" sz="2400" dirty="0" err="1"/>
              <a:t>atau</a:t>
            </a:r>
            <a:r>
              <a:rPr lang="en-US" sz="2400" dirty="0"/>
              <a:t> HB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mengarsir</a:t>
            </a:r>
            <a:r>
              <a:rPr lang="en-US" sz="2400" dirty="0"/>
              <a:t> </a:t>
            </a:r>
            <a:r>
              <a:rPr lang="en-US" sz="2400" dirty="0" err="1"/>
              <a:t>halus</a:t>
            </a:r>
            <a:r>
              <a:rPr lang="en-US" sz="2400" dirty="0"/>
              <a:t>.</a:t>
            </a:r>
            <a:endParaRPr lang="en-US" sz="2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167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200" b="1" dirty="0" err="1">
                <a:solidFill>
                  <a:prstClr val="black"/>
                </a:solidFill>
              </a:rPr>
              <a:t>Membangun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bentuk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pohon</a:t>
            </a:r>
            <a:r>
              <a:rPr lang="en-US" sz="2200" b="1" dirty="0">
                <a:solidFill>
                  <a:prstClr val="black"/>
                </a:solidFill>
              </a:rPr>
              <a:t> yang </a:t>
            </a:r>
            <a:r>
              <a:rPr lang="en-US" sz="2200" b="1" dirty="0" err="1">
                <a:solidFill>
                  <a:prstClr val="black"/>
                </a:solidFill>
              </a:rPr>
              <a:t>lebih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en-US" sz="2200" b="1" dirty="0" err="1">
                <a:solidFill>
                  <a:prstClr val="black"/>
                </a:solidFill>
              </a:rPr>
              <a:t>jelas</a:t>
            </a:r>
            <a:endParaRPr lang="en-US" sz="2200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en-US" sz="2200" dirty="0" err="1">
                <a:solidFill>
                  <a:prstClr val="black"/>
                </a:solidFill>
              </a:rPr>
              <a:t>Tahap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berikutnya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dalam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menggambar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pohon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adalah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membangun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bentuk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pohon</a:t>
            </a:r>
            <a:r>
              <a:rPr lang="en-US" sz="2200" dirty="0">
                <a:solidFill>
                  <a:prstClr val="black"/>
                </a:solidFill>
              </a:rPr>
              <a:t> agar </a:t>
            </a:r>
            <a:r>
              <a:rPr lang="en-US" sz="2200" dirty="0" err="1">
                <a:solidFill>
                  <a:prstClr val="black"/>
                </a:solidFill>
              </a:rPr>
              <a:t>lebih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jelas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bentuknya</a:t>
            </a:r>
            <a:r>
              <a:rPr lang="en-US" sz="2200" dirty="0">
                <a:solidFill>
                  <a:prstClr val="black"/>
                </a:solidFill>
              </a:rPr>
              <a:t>. </a:t>
            </a:r>
            <a:r>
              <a:rPr lang="en-US" sz="2200" dirty="0" err="1">
                <a:solidFill>
                  <a:prstClr val="black"/>
                </a:solidFill>
              </a:rPr>
              <a:t>Gunakan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pensil</a:t>
            </a:r>
            <a:r>
              <a:rPr lang="en-US" sz="2200" dirty="0">
                <a:solidFill>
                  <a:prstClr val="black"/>
                </a:solidFill>
              </a:rPr>
              <a:t> yang </a:t>
            </a:r>
            <a:r>
              <a:rPr lang="en-US" sz="2200" dirty="0" err="1">
                <a:solidFill>
                  <a:prstClr val="black"/>
                </a:solidFill>
              </a:rPr>
              <a:t>lebih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pekat</a:t>
            </a:r>
            <a:r>
              <a:rPr lang="en-US" sz="2200" dirty="0">
                <a:solidFill>
                  <a:prstClr val="black"/>
                </a:solidFill>
              </a:rPr>
              <a:t>. </a:t>
            </a:r>
            <a:r>
              <a:rPr lang="en-US" sz="2200" dirty="0" err="1">
                <a:solidFill>
                  <a:prstClr val="black"/>
                </a:solidFill>
              </a:rPr>
              <a:t>Dalam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gambar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ini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saya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menggunakan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pensil</a:t>
            </a:r>
            <a:r>
              <a:rPr lang="en-US" sz="2200" dirty="0">
                <a:solidFill>
                  <a:prstClr val="black"/>
                </a:solidFill>
              </a:rPr>
              <a:t> 3B </a:t>
            </a:r>
            <a:r>
              <a:rPr lang="en-US" sz="2200" dirty="0" err="1">
                <a:solidFill>
                  <a:prstClr val="black"/>
                </a:solidFill>
              </a:rPr>
              <a:t>dan</a:t>
            </a:r>
            <a:r>
              <a:rPr lang="en-US" sz="2200" dirty="0">
                <a:solidFill>
                  <a:prstClr val="black"/>
                </a:solidFill>
              </a:rPr>
              <a:t> 5B </a:t>
            </a:r>
            <a:r>
              <a:rPr lang="en-US" sz="2200" dirty="0" err="1">
                <a:solidFill>
                  <a:prstClr val="black"/>
                </a:solidFill>
              </a:rPr>
              <a:t>untuk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bagian</a:t>
            </a:r>
            <a:r>
              <a:rPr lang="en-US" sz="2200" dirty="0">
                <a:solidFill>
                  <a:prstClr val="black"/>
                </a:solidFill>
              </a:rPr>
              <a:t> yang </a:t>
            </a:r>
            <a:r>
              <a:rPr lang="en-US" sz="2200" dirty="0" err="1">
                <a:solidFill>
                  <a:prstClr val="black"/>
                </a:solidFill>
              </a:rPr>
              <a:t>lebih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gelap</a:t>
            </a:r>
            <a:r>
              <a:rPr lang="en-US" sz="2200" dirty="0">
                <a:solidFill>
                  <a:prstClr val="black"/>
                </a:solidFill>
              </a:rPr>
              <a:t>. </a:t>
            </a:r>
            <a:r>
              <a:rPr lang="en-US" sz="2200" dirty="0" err="1">
                <a:solidFill>
                  <a:prstClr val="black"/>
                </a:solidFill>
              </a:rPr>
              <a:t>Tentukan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arah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datang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cahaya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dari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mana</a:t>
            </a:r>
            <a:r>
              <a:rPr lang="en-US" sz="2200" dirty="0">
                <a:solidFill>
                  <a:prstClr val="black"/>
                </a:solidFill>
              </a:rPr>
              <a:t>. </a:t>
            </a:r>
            <a:r>
              <a:rPr lang="en-US" sz="2200" dirty="0" err="1">
                <a:solidFill>
                  <a:prstClr val="black"/>
                </a:solidFill>
              </a:rPr>
              <a:t>Untuk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bagian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kumpulan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daun</a:t>
            </a:r>
            <a:r>
              <a:rPr lang="en-US" sz="2200" dirty="0">
                <a:solidFill>
                  <a:prstClr val="black"/>
                </a:solidFill>
              </a:rPr>
              <a:t>, </a:t>
            </a:r>
            <a:r>
              <a:rPr lang="en-US" sz="2200" dirty="0" err="1">
                <a:solidFill>
                  <a:prstClr val="black"/>
                </a:solidFill>
              </a:rPr>
              <a:t>dahan</a:t>
            </a:r>
            <a:r>
              <a:rPr lang="en-US" sz="2200" dirty="0">
                <a:solidFill>
                  <a:prstClr val="black"/>
                </a:solidFill>
              </a:rPr>
              <a:t>, ranting </a:t>
            </a:r>
            <a:r>
              <a:rPr lang="en-US" sz="2200" dirty="0" err="1">
                <a:solidFill>
                  <a:prstClr val="black"/>
                </a:solidFill>
              </a:rPr>
              <a:t>dan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batang</a:t>
            </a:r>
            <a:r>
              <a:rPr lang="en-US" sz="2200" dirty="0">
                <a:solidFill>
                  <a:prstClr val="black"/>
                </a:solidFill>
              </a:rPr>
              <a:t> yang </a:t>
            </a:r>
            <a:r>
              <a:rPr lang="en-US" sz="2200" dirty="0" err="1">
                <a:solidFill>
                  <a:prstClr val="black"/>
                </a:solidFill>
              </a:rPr>
              <a:t>berlawanan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arah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dari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cahaya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dibuat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lebih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gelap</a:t>
            </a:r>
            <a:r>
              <a:rPr lang="en-US" sz="2200" dirty="0">
                <a:solidFill>
                  <a:prstClr val="black"/>
                </a:solidFill>
              </a:rPr>
              <a:t>.</a:t>
            </a: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473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err="1">
                <a:solidFill>
                  <a:prstClr val="black"/>
                </a:solidFill>
              </a:rPr>
              <a:t>Menyempurnakan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karakter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semua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bagian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pohon</a:t>
            </a:r>
            <a:endParaRPr lang="en-US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en-US" sz="2400" dirty="0" err="1">
                <a:solidFill>
                  <a:prstClr val="black"/>
                </a:solidFill>
              </a:rPr>
              <a:t>Setelah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bentuk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keseluruhan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pohon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tampak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lebih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jelas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sempurnakan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karakter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masing-masing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bagian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pohon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Arsir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dengan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pensil</a:t>
            </a:r>
            <a:r>
              <a:rPr lang="en-US" sz="2400" dirty="0">
                <a:solidFill>
                  <a:prstClr val="black"/>
                </a:solidFill>
              </a:rPr>
              <a:t> 5B </a:t>
            </a:r>
            <a:r>
              <a:rPr lang="en-US" sz="2400" dirty="0" err="1">
                <a:solidFill>
                  <a:prstClr val="black"/>
                </a:solidFill>
              </a:rPr>
              <a:t>pada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bagian-bagian</a:t>
            </a:r>
            <a:r>
              <a:rPr lang="en-US" sz="2400" dirty="0">
                <a:solidFill>
                  <a:prstClr val="black"/>
                </a:solidFill>
              </a:rPr>
              <a:t> yang </a:t>
            </a:r>
            <a:r>
              <a:rPr lang="en-US" sz="2400" dirty="0" err="1">
                <a:solidFill>
                  <a:prstClr val="black"/>
                </a:solidFill>
              </a:rPr>
              <a:t>lebih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gelap</a:t>
            </a:r>
            <a:r>
              <a:rPr lang="en-US" sz="2400" dirty="0">
                <a:solidFill>
                  <a:prstClr val="black"/>
                </a:solidFill>
              </a:rPr>
              <a:t>. Agar </a:t>
            </a:r>
            <a:r>
              <a:rPr lang="en-US" sz="2400" dirty="0" err="1">
                <a:solidFill>
                  <a:prstClr val="black"/>
                </a:solidFill>
              </a:rPr>
              <a:t>tampak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lebih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menyerupai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kumpulan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daun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saya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menggunakan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arsir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melingkar</a:t>
            </a:r>
            <a:r>
              <a:rPr lang="en-US" sz="2400" dirty="0">
                <a:solidFill>
                  <a:prstClr val="black"/>
                </a:solidFill>
              </a:rPr>
              <a:t>-spiral </a:t>
            </a:r>
            <a:r>
              <a:rPr lang="en-US" sz="2400" dirty="0" err="1">
                <a:solidFill>
                  <a:prstClr val="black"/>
                </a:solidFill>
              </a:rPr>
              <a:t>untuk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bagian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daun</a:t>
            </a:r>
            <a:r>
              <a:rPr lang="en-US" sz="2400" dirty="0">
                <a:solidFill>
                  <a:prstClr val="black"/>
                </a:solidFill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47258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Finishing</a:t>
            </a:r>
            <a:endParaRPr lang="en-US" dirty="0"/>
          </a:p>
          <a:p>
            <a:pPr marL="0" indent="0" algn="just">
              <a:buNone/>
            </a:pP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finishing. Agar </a:t>
            </a:r>
            <a:r>
              <a:rPr lang="en-US" sz="2400" dirty="0" err="1"/>
              <a:t>tampak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flat </a:t>
            </a: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pensil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pekat</a:t>
            </a:r>
            <a:r>
              <a:rPr lang="en-US" sz="2400" dirty="0"/>
              <a:t>.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pensil</a:t>
            </a:r>
            <a:r>
              <a:rPr lang="en-US" sz="2400" dirty="0"/>
              <a:t> 7B. </a:t>
            </a:r>
            <a:r>
              <a:rPr lang="en-US" sz="2400" dirty="0" err="1"/>
              <a:t>Kadang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mengulang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kali </a:t>
            </a:r>
            <a:r>
              <a:rPr lang="en-US" sz="2400" dirty="0" err="1"/>
              <a:t>mengarsir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dirasa</a:t>
            </a:r>
            <a:r>
              <a:rPr lang="en-US" sz="2400" dirty="0"/>
              <a:t> </a:t>
            </a:r>
            <a:r>
              <a:rPr lang="en-US" sz="2400" dirty="0" err="1"/>
              <a:t>kurang</a:t>
            </a:r>
            <a:r>
              <a:rPr lang="en-US" sz="2400" dirty="0"/>
              <a:t> </a:t>
            </a:r>
            <a:r>
              <a:rPr lang="en-US" sz="2400" dirty="0" err="1"/>
              <a:t>pekat</a:t>
            </a:r>
            <a:r>
              <a:rPr lang="en-US" sz="2400" dirty="0"/>
              <a:t>. </a:t>
            </a:r>
            <a:r>
              <a:rPr lang="en-US" sz="2400" dirty="0" err="1"/>
              <a:t>Atur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mana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terang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gelap</a:t>
            </a:r>
            <a:r>
              <a:rPr lang="en-US" sz="2400" dirty="0"/>
              <a:t>.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diperhatikan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yang </a:t>
            </a:r>
            <a:r>
              <a:rPr lang="en-US" sz="2400" dirty="0" err="1"/>
              <a:t>berada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.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semakin</a:t>
            </a:r>
            <a:r>
              <a:rPr lang="en-US" sz="2400" dirty="0"/>
              <a:t> </a:t>
            </a:r>
            <a:r>
              <a:rPr lang="en-US" sz="2400" dirty="0" err="1"/>
              <a:t>gelap</a:t>
            </a:r>
            <a:r>
              <a:rPr lang="en-US" sz="2400" dirty="0"/>
              <a:t>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yang </a:t>
            </a:r>
            <a:r>
              <a:rPr lang="en-US" sz="2400" dirty="0" err="1"/>
              <a:t>diluar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terang</a:t>
            </a:r>
            <a:r>
              <a:rPr lang="en-US" sz="2400" dirty="0"/>
              <a:t>. </a:t>
            </a:r>
            <a:r>
              <a:rPr lang="en-US" sz="2400" dirty="0" err="1"/>
              <a:t>Sempurnakan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</a:t>
            </a:r>
            <a:r>
              <a:rPr lang="en-US" sz="2400" dirty="0" err="1"/>
              <a:t>kulit</a:t>
            </a:r>
            <a:r>
              <a:rPr lang="en-US" sz="2400" dirty="0"/>
              <a:t> </a:t>
            </a:r>
            <a:r>
              <a:rPr lang="en-US" sz="2400" dirty="0" err="1"/>
              <a:t>kayu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64398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smtClean="0">
              <a:latin typeface="Arial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797605"/>
            <a:ext cx="4004653" cy="5262790"/>
          </a:xfrm>
        </p:spPr>
      </p:pic>
    </p:spTree>
    <p:extLst>
      <p:ext uri="{BB962C8B-B14F-4D97-AF65-F5344CB8AC3E}">
        <p14:creationId xmlns:p14="http://schemas.microsoft.com/office/powerpoint/2010/main" val="36996982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428</Words>
  <Application>Microsoft Office PowerPoint</Application>
  <PresentationFormat>On-screen Show (4:3)</PresentationFormat>
  <Paragraphs>48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Lanjutan menggambar pohon</vt:lpstr>
      <vt:lpstr>Lanjutan </vt:lpstr>
      <vt:lpstr>PowerPoint Presentation</vt:lpstr>
      <vt:lpstr>PowerPoint Presentation</vt:lpstr>
      <vt:lpstr>PowerPoint Presentation</vt:lpstr>
      <vt:lpstr>PowerPoint Presentation</vt:lpstr>
      <vt:lpstr>Macam-macam jenis pohon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FDIK</dc:creator>
  <cp:lastModifiedBy>FDIK</cp:lastModifiedBy>
  <cp:revision>16</cp:revision>
  <dcterms:created xsi:type="dcterms:W3CDTF">2017-10-03T04:57:03Z</dcterms:created>
  <dcterms:modified xsi:type="dcterms:W3CDTF">2017-11-27T11:11:29Z</dcterms:modified>
</cp:coreProperties>
</file>