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261" y="-7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mbercenel.com/membuat-mag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BANGUNAN DENGAN LINGKUNGAN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 smtClean="0">
                <a:solidFill>
                  <a:schemeClr val="bg1"/>
                </a:solidFill>
              </a:rPr>
              <a:t>Bangunan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Lingkungan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sekitar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Bangunan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lingkungan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sekitar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1.Mencari </a:t>
            </a:r>
            <a:r>
              <a:rPr lang="en-US" sz="2400" b="1" dirty="0" err="1" smtClean="0"/>
              <a:t>Inspirasi</a:t>
            </a:r>
            <a:endParaRPr lang="en-US" sz="2400" b="1" dirty="0"/>
          </a:p>
          <a:p>
            <a:pPr marL="0" indent="0" algn="just">
              <a:buNone/>
            </a:pP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/>
              <a:t>inspirasi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hobi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pemandangan</a:t>
            </a:r>
            <a:r>
              <a:rPr lang="en-US" sz="2400" dirty="0"/>
              <a:t>. </a:t>
            </a:r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yang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indah</a:t>
            </a:r>
            <a:r>
              <a:rPr lang="en-US" sz="2400" dirty="0"/>
              <a:t>,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inspirasi</a:t>
            </a:r>
            <a:r>
              <a:rPr lang="en-US" sz="2400" dirty="0"/>
              <a:t> yang </a:t>
            </a:r>
            <a:r>
              <a:rPr lang="en-US" sz="2400" dirty="0" err="1"/>
              <a:t>terbaik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Agar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gunung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pemandangan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inspirasi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di </a:t>
            </a:r>
            <a:r>
              <a:rPr lang="en-US" sz="2400" dirty="0" err="1"/>
              <a:t>lihat</a:t>
            </a:r>
            <a:r>
              <a:rPr lang="en-US" sz="2400" dirty="0"/>
              <a:t> orang lain.</a:t>
            </a:r>
          </a:p>
          <a:p>
            <a:pPr marL="0" indent="0" algn="just">
              <a:buNone/>
            </a:pP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/>
              <a:t>bingung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inspirasi</a:t>
            </a:r>
            <a:r>
              <a:rPr lang="en-US" sz="2400" dirty="0"/>
              <a:t>, </a:t>
            </a:r>
            <a:r>
              <a:rPr lang="en-US" sz="2400" dirty="0" err="1" smtClean="0"/>
              <a:t>bisa</a:t>
            </a:r>
            <a:r>
              <a:rPr lang="en-US" sz="2400" dirty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/>
              <a:t>jalan-jalan</a:t>
            </a:r>
            <a:r>
              <a:rPr lang="en-US" sz="2400" dirty="0"/>
              <a:t> di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lihat</a:t>
            </a:r>
            <a:r>
              <a:rPr lang="en-US" sz="2400" dirty="0"/>
              <a:t> </a:t>
            </a:r>
            <a:r>
              <a:rPr lang="en-US" sz="2400" dirty="0" err="1"/>
              <a:t>pemandangan</a:t>
            </a:r>
            <a:r>
              <a:rPr lang="en-US" sz="2400" dirty="0"/>
              <a:t> </a:t>
            </a:r>
            <a:r>
              <a:rPr lang="en-US" sz="2400" dirty="0" err="1"/>
              <a:t>gunung</a:t>
            </a:r>
            <a:r>
              <a:rPr lang="en-US" sz="2400" dirty="0"/>
              <a:t>, </a:t>
            </a:r>
            <a:r>
              <a:rPr lang="en-US" sz="2400" dirty="0" err="1"/>
              <a:t>pemandangan</a:t>
            </a:r>
            <a:r>
              <a:rPr lang="en-US" sz="2400" dirty="0"/>
              <a:t> </a:t>
            </a:r>
            <a:r>
              <a:rPr lang="en-US" sz="2400" dirty="0" err="1"/>
              <a:t>pantai</a:t>
            </a:r>
            <a:r>
              <a:rPr lang="en-US" sz="2400" dirty="0"/>
              <a:t>, </a:t>
            </a:r>
            <a:r>
              <a:rPr lang="en-US" sz="2400" dirty="0" err="1"/>
              <a:t>pemandangan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, </a:t>
            </a:r>
            <a:r>
              <a:rPr lang="en-US" sz="2400" dirty="0" err="1"/>
              <a:t>sawah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 </a:t>
            </a:r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Sketsa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endParaRPr lang="en-US" sz="2400" b="1" dirty="0"/>
          </a:p>
          <a:p>
            <a:pPr marL="0" indent="0" algn="just">
              <a:buNone/>
            </a:pP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inspirasi</a:t>
            </a:r>
            <a:r>
              <a:rPr lang="en-US" sz="2400" dirty="0"/>
              <a:t> yang </a:t>
            </a:r>
            <a:r>
              <a:rPr lang="en-US" sz="2400" dirty="0" err="1"/>
              <a:t>terbaik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menuangkan</a:t>
            </a:r>
            <a:r>
              <a:rPr lang="en-US" sz="2400" dirty="0"/>
              <a:t> ide yang </a:t>
            </a:r>
            <a:r>
              <a:rPr lang="en-US" sz="2400" dirty="0" err="1"/>
              <a:t>bagus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sketsa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di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kasarnya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 err="1"/>
              <a:t>Sketsa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komposisi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pemandangan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menghindari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detail.</a:t>
            </a:r>
          </a:p>
          <a:p>
            <a:pPr marL="0" indent="0" algn="just">
              <a:buNone/>
            </a:pPr>
            <a:r>
              <a:rPr lang="en-US" sz="2400" dirty="0"/>
              <a:t>Dan yang </a:t>
            </a:r>
            <a:r>
              <a:rPr lang="en-US" sz="2400" dirty="0" err="1"/>
              <a:t>terpenting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pensil</a:t>
            </a:r>
            <a:r>
              <a:rPr lang="en-US" sz="2400" dirty="0"/>
              <a:t>, agar </a:t>
            </a:r>
            <a:r>
              <a:rPr lang="en-US" sz="2400" dirty="0" err="1"/>
              <a:t>sketsa</a:t>
            </a:r>
            <a:r>
              <a:rPr lang="en-US" sz="2400" dirty="0"/>
              <a:t> </a:t>
            </a:r>
            <a:r>
              <a:rPr lang="en-US" sz="2400" dirty="0" err="1"/>
              <a:t>nanti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di </a:t>
            </a:r>
            <a:r>
              <a:rPr lang="en-US" sz="2400" dirty="0" err="1"/>
              <a:t>hapus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9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3</a:t>
            </a:r>
            <a:r>
              <a:rPr lang="en-US" sz="2400" b="1" dirty="0"/>
              <a:t>.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Objek</a:t>
            </a:r>
            <a:r>
              <a:rPr lang="en-US" sz="2400" b="1" dirty="0"/>
              <a:t> </a:t>
            </a:r>
            <a:r>
              <a:rPr lang="en-US" sz="2400" b="1" dirty="0" err="1"/>
              <a:t>Aslinya</a:t>
            </a:r>
            <a:endParaRPr lang="en-US" sz="2400" b="1" dirty="0"/>
          </a:p>
          <a:p>
            <a:pPr marL="0" indent="0" algn="just">
              <a:buNone/>
            </a:pP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sketsa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aslinya</a:t>
            </a:r>
            <a:r>
              <a:rPr lang="en-US" sz="2400" dirty="0"/>
              <a:t>.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yang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pemandangan</a:t>
            </a:r>
            <a:r>
              <a:rPr lang="en-US" sz="2400" dirty="0" smtClean="0"/>
              <a:t>.</a:t>
            </a:r>
            <a:endParaRPr lang="en-US" sz="2400" b="1" dirty="0"/>
          </a:p>
          <a:p>
            <a:pPr marL="0" indent="0" algn="just">
              <a:buNone/>
            </a:pPr>
            <a:endParaRPr lang="en-US" sz="2400" dirty="0"/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24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dirty="0" smtClean="0"/>
              <a:t>4. </a:t>
            </a:r>
            <a:r>
              <a:rPr lang="en-US" sz="2400" b="1" dirty="0" err="1" smtClean="0"/>
              <a:t>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Pensil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Tepat</a:t>
            </a:r>
            <a:endParaRPr lang="en-US" sz="2400" b="1" dirty="0" smtClean="0"/>
          </a:p>
          <a:p>
            <a:pPr marL="0" indent="0" algn="just">
              <a:buNone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permulaan</a:t>
            </a:r>
            <a:r>
              <a:rPr lang="en-US" sz="2400" dirty="0" smtClean="0"/>
              <a:t>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menggambar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pensil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di </a:t>
            </a:r>
            <a:r>
              <a:rPr lang="en-US" sz="2400" dirty="0" err="1" smtClean="0"/>
              <a:t>rumahnya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Akan </a:t>
            </a:r>
            <a:r>
              <a:rPr lang="en-US" sz="2400" dirty="0" err="1" smtClean="0"/>
              <a:t>tetapi</a:t>
            </a:r>
            <a:r>
              <a:rPr lang="en-US" sz="2400" dirty="0" smtClean="0"/>
              <a:t>,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kamu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pemula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, </a:t>
            </a:r>
            <a:r>
              <a:rPr lang="en-US" sz="2400" dirty="0" err="1" smtClean="0"/>
              <a:t>makan</a:t>
            </a:r>
            <a:r>
              <a:rPr lang="en-US" sz="2400" dirty="0" smtClean="0"/>
              <a:t>  </a:t>
            </a:r>
            <a:r>
              <a:rPr lang="en-US" sz="2400" dirty="0" err="1" smtClean="0"/>
              <a:t>disarankan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memulainya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Dan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pensil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seta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menggambar</a:t>
            </a:r>
            <a:r>
              <a:rPr lang="en-US" sz="2400" dirty="0" smtClean="0"/>
              <a:t>. 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, </a:t>
            </a:r>
            <a:r>
              <a:rPr lang="en-US" sz="2400" dirty="0" err="1" smtClean="0"/>
              <a:t>pensil</a:t>
            </a:r>
            <a:r>
              <a:rPr lang="en-US" sz="2400" dirty="0" smtClean="0"/>
              <a:t> 2B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tipis,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diperuntukkan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bantu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bayangan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13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b="1" dirty="0" err="1"/>
              <a:t>Pemilihan</a:t>
            </a:r>
            <a:r>
              <a:rPr lang="en-US" sz="2400" b="1" dirty="0"/>
              <a:t> </a:t>
            </a:r>
            <a:r>
              <a:rPr lang="en-US" sz="2400" b="1" dirty="0" err="1"/>
              <a:t>Warna</a:t>
            </a:r>
            <a:endParaRPr lang="en-US" sz="2400" b="1" dirty="0"/>
          </a:p>
          <a:p>
            <a:pPr marL="0" indent="0" algn="just">
              <a:buNone/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yang </a:t>
            </a:r>
            <a:r>
              <a:rPr lang="en-US" sz="2400" dirty="0" err="1"/>
              <a:t>aslinya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alangkah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pemilihan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 smtClean="0"/>
              <a:t>.</a:t>
            </a:r>
            <a:endParaRPr lang="en-US" sz="2400" b="1" dirty="0">
              <a:hlinkClick r:id="rId4"/>
            </a:endParaRPr>
          </a:p>
          <a:p>
            <a:pPr marL="0" indent="0" algn="just">
              <a:buNone/>
            </a:pP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dibilang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tahapan</a:t>
            </a:r>
            <a:r>
              <a:rPr lang="en-US" sz="2400" dirty="0"/>
              <a:t> yang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/>
              <a:t>lakukan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/>
              <a:t>biasanya</a:t>
            </a:r>
            <a:r>
              <a:rPr lang="en-US" sz="2400" dirty="0"/>
              <a:t>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dibilang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finishing.</a:t>
            </a:r>
          </a:p>
          <a:p>
            <a:pPr marL="0" indent="0" algn="just">
              <a:buNone/>
            </a:pP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orang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selera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memikirkan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  <a:r>
              <a:rPr lang="en-US" sz="2400" dirty="0" err="1"/>
              <a:t>Terkadang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yang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pensil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lain </a:t>
            </a:r>
            <a:r>
              <a:rPr lang="en-US" sz="2400" dirty="0" err="1"/>
              <a:t>seperti</a:t>
            </a:r>
            <a:r>
              <a:rPr lang="en-US" sz="2400" dirty="0"/>
              <a:t>, crayon, </a:t>
            </a:r>
            <a:r>
              <a:rPr lang="en-US" sz="2400" dirty="0" err="1"/>
              <a:t>atapun</a:t>
            </a:r>
            <a:r>
              <a:rPr lang="en-US" sz="2400" dirty="0"/>
              <a:t> cat air. Akan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yang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pemula</a:t>
            </a:r>
            <a:r>
              <a:rPr lang="en-US" sz="2400" dirty="0"/>
              <a:t>,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pensil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56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Bangunan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pohon</a:t>
            </a:r>
            <a:r>
              <a:rPr lang="en-US" sz="3200" dirty="0" smtClean="0">
                <a:latin typeface="Arial" charset="0"/>
                <a:cs typeface="Arial" charset="0"/>
              </a:rPr>
              <a:t> di </a:t>
            </a:r>
            <a:r>
              <a:rPr lang="en-US" sz="3200" dirty="0" err="1" smtClean="0">
                <a:latin typeface="Arial" charset="0"/>
                <a:cs typeface="Arial" charset="0"/>
              </a:rPr>
              <a:t>halaman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7" y="1752600"/>
            <a:ext cx="6816740" cy="3834774"/>
          </a:xfrm>
        </p:spPr>
      </p:pic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562</Words>
  <Application>Microsoft Office PowerPoint</Application>
  <PresentationFormat>On-screen Show (4:3)</PresentationFormat>
  <Paragraphs>56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Bangunan dan lingkungan sekitar</vt:lpstr>
      <vt:lpstr>PowerPoint Presentation</vt:lpstr>
      <vt:lpstr>PowerPoint Presentation</vt:lpstr>
      <vt:lpstr>PowerPoint Presentation</vt:lpstr>
      <vt:lpstr>PowerPoint Presentation</vt:lpstr>
      <vt:lpstr>Bangunan dan pohon di halaman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21</cp:revision>
  <dcterms:created xsi:type="dcterms:W3CDTF">2017-10-03T04:57:03Z</dcterms:created>
  <dcterms:modified xsi:type="dcterms:W3CDTF">2017-11-22T06:39:32Z</dcterms:modified>
</cp:coreProperties>
</file>