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GAMBAR SUASANA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sz="3200" dirty="0" err="1"/>
              <a:t>S</a:t>
            </a:r>
            <a:r>
              <a:rPr lang="en-US" sz="3200" dirty="0" err="1" smtClean="0"/>
              <a:t>uasana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 smtClean="0"/>
              <a:t>komprehensif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Teknis</a:t>
            </a:r>
            <a:r>
              <a:rPr lang="en-US" sz="2400" b="1" dirty="0"/>
              <a:t>/ </a:t>
            </a:r>
            <a:r>
              <a:rPr lang="en-US" sz="2400" b="1" dirty="0" err="1"/>
              <a:t>Wawasan</a:t>
            </a:r>
            <a:r>
              <a:rPr lang="en-US" sz="2400" b="1" dirty="0"/>
              <a:t> </a:t>
            </a:r>
            <a:r>
              <a:rPr lang="en-US" sz="2400" b="1" dirty="0" err="1"/>
              <a:t>Menggambar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Di </a:t>
            </a:r>
            <a:r>
              <a:rPr lang="en-US" sz="2400" dirty="0" err="1"/>
              <a:t>sini</a:t>
            </a:r>
            <a:r>
              <a:rPr lang="en-US" sz="2400" dirty="0"/>
              <a:t>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diminta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senyata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. </a:t>
            </a:r>
            <a:r>
              <a:rPr lang="en-US" sz="2400" dirty="0" err="1"/>
              <a:t>Nyata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bukanlah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yang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bayangkan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detail-detail </a:t>
            </a:r>
            <a:r>
              <a:rPr lang="en-US" sz="2400" i="1" dirty="0"/>
              <a:t>hyper-realistic</a:t>
            </a:r>
            <a:r>
              <a:rPr lang="en-US" sz="2400" dirty="0"/>
              <a:t> 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serat</a:t>
            </a:r>
            <a:r>
              <a:rPr lang="en-US" sz="2400" dirty="0"/>
              <a:t>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pori-pori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proporsi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perspektif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, material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tekstur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, </a:t>
            </a:r>
            <a:r>
              <a:rPr lang="en-US" sz="2400" dirty="0" err="1"/>
              <a:t>pencahayaan</a:t>
            </a:r>
            <a:r>
              <a:rPr lang="en-US" sz="2400" dirty="0"/>
              <a:t>,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representatif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adegan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di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. </a:t>
            </a:r>
            <a:r>
              <a:rPr lang="en-US" sz="2400" dirty="0" err="1"/>
              <a:t>Ingat</a:t>
            </a:r>
            <a:r>
              <a:rPr lang="en-US" sz="2400" dirty="0"/>
              <a:t>,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informatif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yang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bertanya-tanya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.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terbiasa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manga,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baiknya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memakai</a:t>
            </a:r>
            <a:r>
              <a:rPr lang="en-US" sz="2400" dirty="0"/>
              <a:t> style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realis</a:t>
            </a:r>
            <a:r>
              <a:rPr lang="en-US" sz="2400" dirty="0"/>
              <a:t>.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manga </a:t>
            </a:r>
            <a:r>
              <a:rPr lang="en-US" sz="2400" dirty="0" err="1"/>
              <a:t>boleh-boleh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proporsi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anatomi</a:t>
            </a:r>
            <a:r>
              <a:rPr lang="en-US" sz="2400" dirty="0"/>
              <a:t> yang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kaidah-kaidah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 smtClean="0"/>
              <a:t>realis</a:t>
            </a:r>
            <a:r>
              <a:rPr lang="en-US" sz="2400" dirty="0" smtClean="0"/>
              <a:t>. </a:t>
            </a:r>
          </a:p>
          <a:p>
            <a:pPr marL="0" indent="0" algn="just">
              <a:buNone/>
            </a:pPr>
            <a:r>
              <a:rPr lang="en-US" sz="2400" dirty="0" smtClean="0"/>
              <a:t>Gaya </a:t>
            </a:r>
            <a:r>
              <a:rPr lang="en-US" sz="2400" dirty="0"/>
              <a:t>manga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lanjutan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modifkasi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realis</a:t>
            </a:r>
            <a:r>
              <a:rPr lang="en-US" sz="2400" dirty="0"/>
              <a:t>.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realis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diabstraksikan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manga.</a:t>
            </a:r>
          </a:p>
          <a:p>
            <a:endParaRPr lang="en-US" sz="2400" dirty="0"/>
          </a:p>
          <a:p>
            <a:pPr marL="0" indent="0" algn="just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Kreativitas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ide-ide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ditantang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soal</a:t>
            </a:r>
            <a:r>
              <a:rPr lang="en-US" sz="2000" dirty="0"/>
              <a:t>  yang </a:t>
            </a:r>
            <a:r>
              <a:rPr lang="en-US" sz="2000" dirty="0" err="1"/>
              <a:t>diberikan</a:t>
            </a:r>
            <a:r>
              <a:rPr lang="en-US" sz="2000" dirty="0"/>
              <a:t>.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, “</a:t>
            </a:r>
            <a:r>
              <a:rPr lang="en-US" sz="2000" dirty="0" err="1"/>
              <a:t>Gambarkan</a:t>
            </a:r>
            <a:r>
              <a:rPr lang="en-US" sz="2000" dirty="0"/>
              <a:t> </a:t>
            </a:r>
            <a:r>
              <a:rPr lang="en-US" sz="2000" dirty="0" err="1"/>
              <a:t>suasana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di </a:t>
            </a:r>
            <a:r>
              <a:rPr lang="en-US" sz="2000" dirty="0" err="1"/>
              <a:t>mana</a:t>
            </a:r>
            <a:r>
              <a:rPr lang="en-US" sz="2000" dirty="0"/>
              <a:t> di </a:t>
            </a:r>
            <a:r>
              <a:rPr lang="en-US" sz="2000" dirty="0" err="1"/>
              <a:t>sana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beli</a:t>
            </a:r>
            <a:r>
              <a:rPr lang="en-US" sz="2000" dirty="0"/>
              <a:t>.” Ide </a:t>
            </a:r>
            <a:r>
              <a:rPr lang="en-US" sz="2000" dirty="0" err="1"/>
              <a:t>pertama</a:t>
            </a:r>
            <a:r>
              <a:rPr lang="en-US" sz="2000" dirty="0"/>
              <a:t> yang </a:t>
            </a:r>
            <a:r>
              <a:rPr lang="en-US" sz="2000" dirty="0" err="1"/>
              <a:t>terlintas</a:t>
            </a:r>
            <a:r>
              <a:rPr lang="en-US" sz="2000" dirty="0"/>
              <a:t> di </a:t>
            </a:r>
            <a:r>
              <a:rPr lang="en-US" sz="2000" dirty="0" err="1"/>
              <a:t>kepala</a:t>
            </a:r>
            <a:r>
              <a:rPr lang="en-US" sz="2000" dirty="0"/>
              <a:t> orang </a:t>
            </a:r>
            <a:r>
              <a:rPr lang="en-US" sz="2000" dirty="0" err="1"/>
              <a:t>kebanyakan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 di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, yang </a:t>
            </a:r>
            <a:r>
              <a:rPr lang="en-US" sz="2000" dirty="0" err="1"/>
              <a:t>isinya</a:t>
            </a:r>
            <a:r>
              <a:rPr lang="en-US" sz="2000" dirty="0"/>
              <a:t> </a:t>
            </a:r>
            <a:r>
              <a:rPr lang="en-US" sz="2000" dirty="0" err="1"/>
              <a:t>pengunjung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yang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membayar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belanjaan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penjual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penjual</a:t>
            </a:r>
            <a:r>
              <a:rPr lang="en-US" sz="2000" dirty="0"/>
              <a:t>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di </a:t>
            </a:r>
            <a:r>
              <a:rPr lang="en-US" sz="2000" dirty="0" err="1"/>
              <a:t>balik</a:t>
            </a:r>
            <a:r>
              <a:rPr lang="en-US" sz="2000" dirty="0"/>
              <a:t> </a:t>
            </a:r>
            <a:r>
              <a:rPr lang="en-US" sz="2000" dirty="0" err="1"/>
              <a:t>meja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yang </a:t>
            </a:r>
            <a:r>
              <a:rPr lang="en-US" sz="2000" dirty="0" err="1"/>
              <a:t>dijajakan</a:t>
            </a:r>
            <a:r>
              <a:rPr lang="en-US" sz="2000" dirty="0"/>
              <a:t>.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sibuk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belinya</a:t>
            </a:r>
            <a:r>
              <a:rPr lang="en-US" sz="2000" dirty="0"/>
              <a:t>.  Cara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dinilai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“ide </a:t>
            </a:r>
            <a:r>
              <a:rPr lang="en-US" sz="2000" dirty="0" err="1"/>
              <a:t>pertama</a:t>
            </a:r>
            <a:r>
              <a:rPr lang="en-US" sz="2000" dirty="0"/>
              <a:t>” di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orang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mendengar</a:t>
            </a:r>
            <a:r>
              <a:rPr lang="en-US" sz="2000" dirty="0"/>
              <a:t> kata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membayangkan</a:t>
            </a:r>
            <a:r>
              <a:rPr lang="en-US" sz="2000" dirty="0"/>
              <a:t> </a:t>
            </a:r>
            <a:r>
              <a:rPr lang="en-US" sz="2000" dirty="0" err="1"/>
              <a:t>adegan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sekedar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soal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, yang </a:t>
            </a:r>
            <a:r>
              <a:rPr lang="en-US" sz="2000" dirty="0" err="1"/>
              <a:t>diminta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berpikir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ide </a:t>
            </a:r>
            <a:r>
              <a:rPr lang="en-US" sz="2000" dirty="0" err="1"/>
              <a:t>ketiga</a:t>
            </a:r>
            <a:r>
              <a:rPr lang="en-US" sz="2000" dirty="0"/>
              <a:t>, </a:t>
            </a:r>
            <a:r>
              <a:rPr lang="en-US" sz="2000" dirty="0" err="1"/>
              <a:t>keempat</a:t>
            </a:r>
            <a:r>
              <a:rPr lang="en-US" sz="2000" dirty="0"/>
              <a:t>, </a:t>
            </a:r>
            <a:r>
              <a:rPr lang="en-US" sz="2000" dirty="0" err="1"/>
              <a:t>kelima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seterusnya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37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swalayan</a:t>
            </a:r>
            <a:r>
              <a:rPr lang="en-US" sz="2400" dirty="0"/>
              <a:t> yang modern,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di </a:t>
            </a:r>
            <a:r>
              <a:rPr lang="en-US" sz="2400" dirty="0" err="1"/>
              <a:t>kasir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,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apung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 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. </a:t>
            </a:r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diminta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 </a:t>
            </a:r>
            <a:r>
              <a:rPr lang="en-US" sz="2400" i="1" dirty="0"/>
              <a:t>anti-mainstream</a:t>
            </a:r>
            <a:r>
              <a:rPr lang="en-US" sz="2400" dirty="0"/>
              <a:t>, </a:t>
            </a:r>
            <a:r>
              <a:rPr lang="en-US" sz="2400" dirty="0" err="1"/>
              <a:t>jangan</a:t>
            </a:r>
            <a:r>
              <a:rPr lang="en-US" sz="2400" dirty="0"/>
              <a:t> push ide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ide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melenceng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diminta</a:t>
            </a:r>
            <a:r>
              <a:rPr lang="en-US" sz="2400" dirty="0"/>
              <a:t> </a:t>
            </a:r>
            <a:r>
              <a:rPr lang="en-US" sz="2400" dirty="0" err="1"/>
              <a:t>soal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aspek-aspek</a:t>
            </a:r>
            <a:r>
              <a:rPr lang="en-US" sz="2400" dirty="0"/>
              <a:t> yang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tampil</a:t>
            </a:r>
            <a:r>
              <a:rPr lang="en-US" sz="2400" dirty="0"/>
              <a:t> di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.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/>
              <a:t>ide setting,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bermain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  </a:t>
            </a:r>
            <a:r>
              <a:rPr lang="en-US" sz="2400" dirty="0" smtClean="0"/>
              <a:t>ide </a:t>
            </a:r>
            <a:r>
              <a:rPr lang="en-US" sz="2400" dirty="0" err="1" smtClean="0"/>
              <a:t>cerita</a:t>
            </a:r>
            <a:r>
              <a:rPr lang="en-US" sz="2400" dirty="0"/>
              <a:t>.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soal</a:t>
            </a:r>
            <a:r>
              <a:rPr lang="en-US" sz="2400" dirty="0"/>
              <a:t> </a:t>
            </a:r>
            <a:r>
              <a:rPr lang="en-US" sz="2400" dirty="0" err="1"/>
              <a:t>tadi</a:t>
            </a:r>
            <a:r>
              <a:rPr lang="en-US" sz="2400" dirty="0"/>
              <a:t>, </a:t>
            </a:r>
            <a:r>
              <a:rPr lang="en-US" sz="2400" dirty="0" err="1"/>
              <a:t>menggambar</a:t>
            </a:r>
            <a:r>
              <a:rPr lang="en-US" sz="2400" dirty="0"/>
              <a:t> 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dirasa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. </a:t>
            </a:r>
            <a:r>
              <a:rPr lang="en-US" sz="2400" dirty="0" err="1"/>
              <a:t>Ingat</a:t>
            </a:r>
            <a:r>
              <a:rPr lang="en-US" sz="2400" dirty="0"/>
              <a:t>, ide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.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adegan-adegan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di </a:t>
            </a:r>
            <a:r>
              <a:rPr lang="en-US" sz="2400" dirty="0" err="1"/>
              <a:t>dalamnya</a:t>
            </a:r>
            <a:r>
              <a:rPr lang="en-US" sz="2400" dirty="0"/>
              <a:t>. </a:t>
            </a:r>
            <a:r>
              <a:rPr lang="en-US" sz="2400" dirty="0" err="1"/>
              <a:t>Bayangkan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film yang </a:t>
            </a:r>
            <a:r>
              <a:rPr lang="en-US" sz="2400" dirty="0" err="1"/>
              <a:t>adegannya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i="1" dirty="0" err="1"/>
              <a:t>freeze</a:t>
            </a:r>
            <a:r>
              <a:rPr lang="en-US" sz="2400" i="1" dirty="0"/>
              <a:t> 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frame. 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36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frame </a:t>
            </a:r>
            <a:r>
              <a:rPr lang="en-US" sz="2000" dirty="0" err="1"/>
              <a:t>tersebut</a:t>
            </a:r>
            <a:r>
              <a:rPr lang="en-US" sz="2000" dirty="0"/>
              <a:t>, visual yang </a:t>
            </a:r>
            <a:r>
              <a:rPr lang="en-US" sz="2000" dirty="0" err="1"/>
              <a:t>ditampilkan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yang </a:t>
            </a:r>
            <a:r>
              <a:rPr lang="en-US" sz="2000" dirty="0" err="1"/>
              <a:t>ditampilkan</a:t>
            </a:r>
            <a:r>
              <a:rPr lang="en-US" sz="2000" dirty="0"/>
              <a:t>.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kesan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menambah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.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adegannya</a:t>
            </a:r>
            <a:r>
              <a:rPr lang="en-US" sz="2000" dirty="0"/>
              <a:t> </a:t>
            </a:r>
            <a:r>
              <a:rPr lang="en-US" sz="2000" dirty="0" err="1"/>
              <a:t>seru</a:t>
            </a:r>
            <a:r>
              <a:rPr lang="en-US" sz="2000" dirty="0"/>
              <a:t>, </a:t>
            </a:r>
            <a:r>
              <a:rPr lang="en-US" sz="2000" dirty="0" err="1"/>
              <a:t>sedih</a:t>
            </a:r>
            <a:r>
              <a:rPr lang="en-US" sz="2000" dirty="0"/>
              <a:t>, </a:t>
            </a:r>
            <a:r>
              <a:rPr lang="en-US" sz="2000" dirty="0" err="1"/>
              <a:t>lucu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lain </a:t>
            </a:r>
            <a:r>
              <a:rPr lang="en-US" sz="2000" dirty="0" err="1"/>
              <a:t>sebagainya</a:t>
            </a:r>
            <a:r>
              <a:rPr lang="en-US" sz="2000" dirty="0"/>
              <a:t>. </a:t>
            </a: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berikan</a:t>
            </a:r>
            <a:r>
              <a:rPr lang="en-US" sz="2000" dirty="0"/>
              <a:t> </a:t>
            </a:r>
            <a:r>
              <a:rPr lang="en-US" sz="2000" dirty="0" err="1"/>
              <a:t>kesan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wawasan</a:t>
            </a:r>
            <a:r>
              <a:rPr lang="en-US" sz="2000" dirty="0"/>
              <a:t> yang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.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sekarang</a:t>
            </a:r>
            <a:r>
              <a:rPr lang="en-US" sz="2000" dirty="0"/>
              <a:t>  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, </a:t>
            </a:r>
            <a:r>
              <a:rPr lang="en-US" sz="2000" dirty="0" err="1"/>
              <a:t>perhatikan</a:t>
            </a:r>
            <a:r>
              <a:rPr lang="en-US" sz="2000" dirty="0"/>
              <a:t> detail-detail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disekitar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, </a:t>
            </a:r>
            <a:r>
              <a:rPr lang="en-US" sz="2000" dirty="0" err="1"/>
              <a:t>masukkan</a:t>
            </a:r>
            <a:r>
              <a:rPr lang="en-US" sz="2000" dirty="0"/>
              <a:t> 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 </a:t>
            </a:r>
            <a:r>
              <a:rPr lang="en-US" sz="2000" dirty="0" err="1"/>
              <a:t>tuangkan</a:t>
            </a:r>
            <a:r>
              <a:rPr lang="en-US" sz="2000" dirty="0"/>
              <a:t> di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nanti</a:t>
            </a:r>
            <a:r>
              <a:rPr lang="en-US" sz="2000" dirty="0"/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88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Gambar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suasana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pasar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54528"/>
            <a:ext cx="5943600" cy="4319587"/>
          </a:xfrm>
        </p:spPr>
      </p:pic>
    </p:spTree>
    <p:extLst>
      <p:ext uri="{BB962C8B-B14F-4D97-AF65-F5344CB8AC3E}">
        <p14:creationId xmlns:p14="http://schemas.microsoft.com/office/powerpoint/2010/main" val="382416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272</Words>
  <Application>Microsoft Office PowerPoint</Application>
  <PresentationFormat>On-screen Show (4:3)</PresentationFormat>
  <Paragraphs>41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Gambar Suasana</vt:lpstr>
      <vt:lpstr>PowerPoint Presentation</vt:lpstr>
      <vt:lpstr>PowerPoint Presentation</vt:lpstr>
      <vt:lpstr>PowerPoint Presentation</vt:lpstr>
      <vt:lpstr>Gambar suasana pasar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20</cp:revision>
  <dcterms:created xsi:type="dcterms:W3CDTF">2017-10-03T04:57:03Z</dcterms:created>
  <dcterms:modified xsi:type="dcterms:W3CDTF">2017-11-22T06:13:32Z</dcterms:modified>
</cp:coreProperties>
</file>