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D7581-46B3-4D5D-B38B-6D43BBB8DB58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E57AC-DFC5-4765-BAD7-8BC5A71E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2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72A6D-6C9B-4A68-A427-A7A8773E17E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3909E4-3177-47A4-B5D1-9A623BC6239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862A7-5DBB-4D70-AD2A-4BB9FE3C36C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BAEC3A-DC5B-43D6-9D12-07976693CB8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0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7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1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0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4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3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9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7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928D-AA39-4D4A-903C-303BBFCA1B4F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35BC-8465-491C-BD94-6DBADB33D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1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BENTUK BENDA DASAR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425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Benda </a:t>
            </a:r>
            <a:r>
              <a:rPr lang="en-US" b="1" dirty="0" err="1">
                <a:solidFill>
                  <a:schemeClr val="bg1"/>
                </a:solidFill>
              </a:rPr>
              <a:t>Dasar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Situasi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Benda </a:t>
            </a:r>
            <a:r>
              <a:rPr lang="en-US" b="1" dirty="0" err="1">
                <a:solidFill>
                  <a:schemeClr val="bg1"/>
                </a:solidFill>
              </a:rPr>
              <a:t>Dasar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Berarsir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Benda </a:t>
            </a:r>
            <a:r>
              <a:rPr lang="en-US" b="1" dirty="0" err="1">
                <a:solidFill>
                  <a:schemeClr val="bg1"/>
                </a:solidFill>
              </a:rPr>
              <a:t>Dasar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Bertekstur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Lingkungan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b="1" dirty="0" err="1">
                <a:solidFill>
                  <a:schemeClr val="bg1"/>
                </a:solidFill>
              </a:rPr>
              <a:t>Pengantar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Gambar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841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Tumbuhan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Besar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14. </a:t>
            </a:r>
            <a:r>
              <a:rPr lang="en-US" b="1" dirty="0" err="1" smtClean="0">
                <a:solidFill>
                  <a:schemeClr val="bg1"/>
                </a:solidFill>
              </a:rPr>
              <a:t>Gambar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suasana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Sekelompok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Tumbuhan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Bingkai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b="1" dirty="0" err="1">
                <a:solidFill>
                  <a:schemeClr val="bg1"/>
                </a:solidFill>
              </a:rPr>
              <a:t>Bentuk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Benda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Dengan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Cahaya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Khusus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Lingkungan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Tumbuhan</a:t>
            </a:r>
            <a:r>
              <a:rPr lang="en-US" b="1" dirty="0">
                <a:solidFill>
                  <a:schemeClr val="bg1"/>
                </a:solidFill>
              </a:rPr>
              <a:t> Kecil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94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sv-SE" sz="2400" dirty="0"/>
              <a:t>Pertemuan II </a:t>
            </a:r>
            <a:endParaRPr lang="sv-SE" sz="2400" dirty="0" smtClean="0"/>
          </a:p>
          <a:p>
            <a:r>
              <a:rPr lang="sv-SE" sz="2400" dirty="0" smtClean="0"/>
              <a:t>Gambar </a:t>
            </a:r>
            <a:r>
              <a:rPr lang="sv-SE" sz="2400" dirty="0"/>
              <a:t>Bentuk </a:t>
            </a:r>
            <a:r>
              <a:rPr lang="sv-SE" sz="2400" dirty="0" smtClean="0"/>
              <a:t>Dasar</a:t>
            </a:r>
          </a:p>
          <a:p>
            <a:endParaRPr lang="sv-SE" sz="2400" dirty="0">
              <a:latin typeface="Arial" charset="0"/>
              <a:cs typeface="Arial" charset="0"/>
            </a:endParaRPr>
          </a:p>
          <a:p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memisahkan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lain.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rumit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bayak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daihasilkan</a:t>
            </a:r>
            <a:r>
              <a:rPr lang="en-US" sz="2400" dirty="0"/>
              <a:t>. Kumpulan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,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seragam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ketebalan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ketebalan</a:t>
            </a:r>
            <a:r>
              <a:rPr lang="en-US" sz="2400" dirty="0"/>
              <a:t> yang </a:t>
            </a:r>
            <a:r>
              <a:rPr lang="en-US" sz="2400" dirty="0" err="1"/>
              <a:t>bervariasi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438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sv-SE" sz="2400" dirty="0"/>
              <a:t>Pertemuan II </a:t>
            </a:r>
            <a:endParaRPr lang="sv-SE" sz="2400" dirty="0" smtClean="0"/>
          </a:p>
          <a:p>
            <a:r>
              <a:rPr lang="sv-SE" sz="2400" dirty="0" smtClean="0"/>
              <a:t>Gambar </a:t>
            </a:r>
            <a:r>
              <a:rPr lang="sv-SE" sz="2400" dirty="0"/>
              <a:t>Bentuk </a:t>
            </a:r>
            <a:r>
              <a:rPr lang="sv-SE" sz="2400" dirty="0" smtClean="0"/>
              <a:t>Dasar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lengkung</a:t>
            </a:r>
            <a:r>
              <a:rPr lang="en-US" sz="2400" dirty="0"/>
              <a:t> yang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yang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.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.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Prespektif</a:t>
            </a:r>
            <a:r>
              <a:rPr lang="en-US" sz="2400" dirty="0"/>
              <a:t> </a:t>
            </a:r>
            <a:r>
              <a:rPr lang="en-US" sz="2400" dirty="0" err="1"/>
              <a:t>Proporsi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lain. </a:t>
            </a:r>
            <a:r>
              <a:rPr lang="en-US" sz="2400" dirty="0" err="1"/>
              <a:t>Prespektif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bantu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mempermudah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menggambar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melukis</a:t>
            </a:r>
            <a:r>
              <a:rPr lang="en-US" sz="2400" dirty="0"/>
              <a:t>, </a:t>
            </a:r>
            <a:r>
              <a:rPr lang="en-US" sz="2400" dirty="0" err="1"/>
              <a:t>sehinggamenghasikan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ilusi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kejauhan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</a:t>
            </a:r>
            <a:r>
              <a:rPr lang="en-US" sz="2400" dirty="0" err="1"/>
              <a:t>benda-benda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digambar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dekat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996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/>
              <a:t>Bentuk</a:t>
            </a:r>
            <a:r>
              <a:rPr lang="en-US" sz="2400" dirty="0"/>
              <a:t> -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endParaRPr lang="en-US" sz="2400" dirty="0">
              <a:latin typeface="Arial" charset="0"/>
              <a:cs typeface="Arial" charset="0"/>
            </a:endParaRPr>
          </a:p>
          <a:p>
            <a:r>
              <a:rPr lang="en-US" sz="2400" dirty="0"/>
              <a:t>9 BENTUK </a:t>
            </a:r>
            <a:r>
              <a:rPr lang="en-US" sz="2400" dirty="0" smtClean="0"/>
              <a:t>DASAR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87" y="2971800"/>
            <a:ext cx="441960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491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301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KEMAMPUAN AKHIR YANG DIHARAPKAN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8</cp:revision>
  <dcterms:created xsi:type="dcterms:W3CDTF">2017-10-03T04:52:30Z</dcterms:created>
  <dcterms:modified xsi:type="dcterms:W3CDTF">2017-10-13T03:44:49Z</dcterms:modified>
</cp:coreProperties>
</file>