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4B72C-51A5-4D9A-9788-D9FD3DFF04B4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DD2D-7758-4186-AB95-712A555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72A6D-6C9B-4A68-A427-A7A8773E17E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909E4-3177-47A4-B5D1-9A623BC62392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AEC3A-DC5B-43D6-9D12-07976693CB86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5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6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5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2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1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BENTUK BENDA DASAR BERARSIR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3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OSKAR JUDIANTO </a:t>
            </a:r>
            <a:r>
              <a:rPr lang="en-US" b="1" dirty="0" err="1" smtClean="0">
                <a:solidFill>
                  <a:schemeClr val="bg1"/>
                </a:solidFill>
              </a:rPr>
              <a:t>SSn</a:t>
            </a:r>
            <a:r>
              <a:rPr lang="en-US" b="1" dirty="0" smtClean="0">
                <a:solidFill>
                  <a:schemeClr val="bg1"/>
                </a:solidFill>
              </a:rPr>
              <a:t>., MM., MDs.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DESAIN PRODUK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FAKULTAS DESAIN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INDUSTRI KREATIF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35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Situasi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Berarsir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Bertekstur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</a:t>
            </a:r>
            <a:r>
              <a:rPr lang="en-US" b="1" dirty="0" err="1">
                <a:solidFill>
                  <a:schemeClr val="bg1"/>
                </a:solidFill>
              </a:rPr>
              <a:t>Pengantar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7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Besar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</a:t>
            </a:r>
            <a:r>
              <a:rPr lang="en-US" b="1" dirty="0" err="1" smtClean="0">
                <a:solidFill>
                  <a:schemeClr val="bg1"/>
                </a:solidFill>
              </a:rPr>
              <a:t>Gambar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Suasana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Sekelompok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Bingkai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b="1" dirty="0" err="1">
                <a:solidFill>
                  <a:schemeClr val="bg1"/>
                </a:solidFill>
              </a:rPr>
              <a:t>Bentuk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Benda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Dengan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Cahaya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Khusus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Kecil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314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sv-SE" sz="2400" dirty="0"/>
              <a:t>Pertemuan III </a:t>
            </a:r>
            <a:endParaRPr lang="sv-SE" sz="2400" dirty="0" smtClean="0"/>
          </a:p>
          <a:p>
            <a:r>
              <a:rPr lang="sv-SE" sz="2400" dirty="0" smtClean="0"/>
              <a:t>Bentuk </a:t>
            </a:r>
            <a:r>
              <a:rPr lang="sv-SE" sz="2400" dirty="0"/>
              <a:t>Dasar </a:t>
            </a:r>
            <a:r>
              <a:rPr lang="sv-SE" sz="2400" dirty="0" smtClean="0"/>
              <a:t>Berarsir</a:t>
            </a:r>
          </a:p>
          <a:p>
            <a:endParaRPr lang="sv-SE" sz="2400" dirty="0">
              <a:latin typeface="Arial" charset="0"/>
              <a:cs typeface="Arial" charset="0"/>
            </a:endParaRPr>
          </a:p>
          <a:p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Kontur</a:t>
            </a:r>
            <a:r>
              <a:rPr lang="en-US" sz="2400" dirty="0"/>
              <a:t> </a:t>
            </a:r>
            <a:r>
              <a:rPr lang="en-US" sz="2400" dirty="0" err="1"/>
              <a:t>Murni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kontur</a:t>
            </a:r>
            <a:r>
              <a:rPr lang="en-US" sz="2400" dirty="0"/>
              <a:t> </a:t>
            </a:r>
            <a:r>
              <a:rPr lang="en-US" sz="2400" dirty="0" err="1"/>
              <a:t>murni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palingsederhana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ekspresi</a:t>
            </a:r>
            <a:r>
              <a:rPr lang="en-US" sz="2400" dirty="0"/>
              <a:t> </a:t>
            </a:r>
            <a:r>
              <a:rPr lang="en-US" sz="2400" dirty="0" err="1"/>
              <a:t>linuer</a:t>
            </a:r>
            <a:r>
              <a:rPr lang="en-US" sz="2400" dirty="0"/>
              <a:t>. </a:t>
            </a:r>
            <a:r>
              <a:rPr lang="en-US" sz="2400" dirty="0" err="1"/>
              <a:t>Gariis</a:t>
            </a:r>
            <a:r>
              <a:rPr lang="en-US" sz="2400" dirty="0"/>
              <a:t> </a:t>
            </a:r>
            <a:r>
              <a:rPr lang="en-US" sz="2400" dirty="0" err="1"/>
              <a:t>mencerminkan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.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Putus</a:t>
            </a:r>
            <a:r>
              <a:rPr lang="en-US" sz="2400" dirty="0"/>
              <a:t> - </a:t>
            </a:r>
            <a:r>
              <a:rPr lang="en-US" sz="2400" dirty="0" err="1"/>
              <a:t>Putus</a:t>
            </a:r>
            <a:r>
              <a:rPr lang="en-US" sz="2400" dirty="0"/>
              <a:t>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memperhatikan</a:t>
            </a:r>
            <a:r>
              <a:rPr lang="en-US" sz="2400" dirty="0"/>
              <a:t> </a:t>
            </a:r>
            <a:r>
              <a:rPr lang="en-US" sz="2400" dirty="0" err="1"/>
              <a:t>kesan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patah</a:t>
            </a:r>
            <a:r>
              <a:rPr lang="en-US" sz="2400" dirty="0"/>
              <a:t>,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kesan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ataulengkungan</a:t>
            </a:r>
            <a:r>
              <a:rPr lang="en-US" sz="2400" dirty="0"/>
              <a:t> yang </a:t>
            </a:r>
            <a:r>
              <a:rPr lang="en-US" sz="2400" dirty="0" err="1"/>
              <a:t>bertahap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kia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putus-putus</a:t>
            </a:r>
            <a:r>
              <a:rPr lang="en-US" sz="2400" dirty="0"/>
              <a:t>.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433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r>
              <a:rPr lang="sv-SE" sz="2400" dirty="0"/>
              <a:t>Pertemuan III </a:t>
            </a:r>
          </a:p>
          <a:p>
            <a:r>
              <a:rPr lang="sv-SE" sz="2400" dirty="0"/>
              <a:t>Bentuk Dasar Berarsir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Kontur</a:t>
            </a:r>
            <a:r>
              <a:rPr lang="en-US" sz="2400" dirty="0"/>
              <a:t> </a:t>
            </a:r>
            <a:r>
              <a:rPr lang="en-US" sz="2400" dirty="0" err="1"/>
              <a:t>Silang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kontur</a:t>
            </a:r>
            <a:r>
              <a:rPr lang="en-US" sz="2400" dirty="0"/>
              <a:t>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permukaan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yang </a:t>
            </a:r>
            <a:r>
              <a:rPr lang="en-US" sz="2400" dirty="0" err="1"/>
              <a:t>kompleks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halnya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kontur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peta</a:t>
            </a:r>
            <a:r>
              <a:rPr lang="en-US" sz="2400" dirty="0"/>
              <a:t>,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memperlihatkan</a:t>
            </a:r>
            <a:r>
              <a:rPr lang="en-US" sz="2400" dirty="0"/>
              <a:t> </a:t>
            </a:r>
            <a:r>
              <a:rPr lang="en-US" sz="2400" dirty="0" err="1"/>
              <a:t>topografi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kedaklaman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permukaan</a:t>
            </a:r>
            <a:r>
              <a:rPr lang="en-US" sz="2400" dirty="0"/>
              <a:t> </a:t>
            </a:r>
            <a:r>
              <a:rPr lang="en-US" sz="2400" dirty="0" err="1"/>
              <a:t>bumi</a:t>
            </a:r>
            <a:r>
              <a:rPr lang="en-US" sz="2400" dirty="0"/>
              <a:t>. </a:t>
            </a:r>
            <a:r>
              <a:rPr lang="en-US" sz="2400" dirty="0" err="1"/>
              <a:t>Gabungan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yang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yang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kesan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dimensi</a:t>
            </a:r>
            <a:r>
              <a:rPr lang="en-US" sz="2400" dirty="0"/>
              <a:t> yang </a:t>
            </a:r>
            <a:r>
              <a:rPr lang="en-US" sz="2400" dirty="0" err="1"/>
              <a:t>miskin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yang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detil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beragam</a:t>
            </a:r>
            <a:r>
              <a:rPr lang="en-US" sz="2400" dirty="0"/>
              <a:t> </a:t>
            </a:r>
            <a:r>
              <a:rPr lang="en-US" sz="2400" dirty="0" err="1"/>
              <a:t>tampilan</a:t>
            </a:r>
            <a:r>
              <a:rPr lang="en-US" sz="2400" dirty="0"/>
              <a:t> </a:t>
            </a:r>
            <a:r>
              <a:rPr lang="en-US" sz="2400" dirty="0" err="1"/>
              <a:t>kedalaman</a:t>
            </a:r>
            <a:r>
              <a:rPr lang="en-US" sz="2400" dirty="0"/>
              <a:t>.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47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/>
              <a:t>Berarsir</a:t>
            </a:r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57" y="2286000"/>
            <a:ext cx="460865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851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256</Words>
  <Application>Microsoft Office PowerPoint</Application>
  <PresentationFormat>On-screen Show (4:3)</PresentationFormat>
  <Paragraphs>38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FDIK</dc:creator>
  <cp:lastModifiedBy>FDIK</cp:lastModifiedBy>
  <cp:revision>7</cp:revision>
  <dcterms:created xsi:type="dcterms:W3CDTF">2017-10-03T04:57:03Z</dcterms:created>
  <dcterms:modified xsi:type="dcterms:W3CDTF">2017-10-13T03:45:18Z</dcterms:modified>
</cp:coreProperties>
</file>