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B72C-51A5-4D9A-9788-D9FD3DFF04B4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DD2D-7758-4186-AB95-712A555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2A6D-6C9B-4A68-A427-A7A8773E17E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909E4-3177-47A4-B5D1-9A623BC6239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BENTUK BENDA DASAR BERTEKSTUR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OSKAR JUDIANTO </a:t>
            </a:r>
            <a:r>
              <a:rPr lang="en-US" b="1" dirty="0" err="1" smtClean="0">
                <a:solidFill>
                  <a:schemeClr val="bg1"/>
                </a:solidFill>
              </a:rPr>
              <a:t>SSn</a:t>
            </a:r>
            <a:r>
              <a:rPr lang="en-US" b="1" dirty="0" smtClean="0">
                <a:solidFill>
                  <a:schemeClr val="bg1"/>
                </a:solidFill>
              </a:rPr>
              <a:t>., MM., MDs.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DESAIN PRODUK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 DESAIN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INDUSTRI KREATIF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Situasi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Berarsir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Bertekstur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b="1" dirty="0" err="1">
                <a:solidFill>
                  <a:schemeClr val="bg1"/>
                </a:solidFill>
              </a:rPr>
              <a:t>Pengantar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Suasana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Sekelompok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Bingkai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b="1" dirty="0" err="1">
                <a:solidFill>
                  <a:schemeClr val="bg1"/>
                </a:solidFill>
              </a:rPr>
              <a:t>Bentuk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Benda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Dengan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Cahaya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Kecil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/>
              <a:t>Pertemuan</a:t>
            </a:r>
            <a:r>
              <a:rPr lang="en-US" sz="2400" dirty="0"/>
              <a:t> IV </a:t>
            </a:r>
            <a:endParaRPr lang="en-US" sz="2400" dirty="0" smtClean="0"/>
          </a:p>
          <a:p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 smtClean="0"/>
              <a:t>Bertekstur</a:t>
            </a:r>
            <a:endParaRPr lang="en-US" sz="2400" dirty="0" smtClean="0"/>
          </a:p>
          <a:p>
            <a:endParaRPr lang="en-US" sz="2400" dirty="0">
              <a:latin typeface="Arial" charset="0"/>
              <a:cs typeface="Arial" charset="0"/>
            </a:endParaRPr>
          </a:p>
          <a:p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Bertekstur</a:t>
            </a:r>
            <a:r>
              <a:rPr lang="en-US" sz="2400"/>
              <a:t> </a:t>
            </a:r>
            <a:endParaRPr lang="en-US" sz="2400" smtClean="0"/>
          </a:p>
          <a:p>
            <a:r>
              <a:rPr lang="en-US" sz="2400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/>
              <a:t>benda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terserbut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tekstur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menggambarnya</a:t>
            </a:r>
            <a:r>
              <a:rPr lang="en-US" sz="2400" dirty="0"/>
              <a:t> pun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-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tekstur</a:t>
            </a:r>
            <a:r>
              <a:rPr lang="en-US" sz="2400" dirty="0"/>
              <a:t> </a:t>
            </a:r>
            <a:r>
              <a:rPr lang="en-US" sz="2400" dirty="0" err="1"/>
              <a:t>dapa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tersbut</a:t>
            </a:r>
            <a:r>
              <a:rPr lang="en-US" sz="2400" dirty="0"/>
              <a:t>.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4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752441"/>
            <a:ext cx="5699760" cy="4145280"/>
          </a:xfrm>
        </p:spPr>
      </p:pic>
    </p:spTree>
    <p:extLst>
      <p:ext uri="{BB962C8B-B14F-4D97-AF65-F5344CB8AC3E}">
        <p14:creationId xmlns:p14="http://schemas.microsoft.com/office/powerpoint/2010/main" val="686747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161</Words>
  <Application>Microsoft Office PowerPoint</Application>
  <PresentationFormat>On-screen Show (4:3)</PresentationFormat>
  <Paragraphs>33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FDIK</dc:creator>
  <cp:lastModifiedBy>FDIK</cp:lastModifiedBy>
  <cp:revision>7</cp:revision>
  <dcterms:created xsi:type="dcterms:W3CDTF">2017-10-03T04:57:03Z</dcterms:created>
  <dcterms:modified xsi:type="dcterms:W3CDTF">2017-10-13T03:45:40Z</dcterms:modified>
</cp:coreProperties>
</file>