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BANGUNAN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PERTEMUAN </a:t>
            </a:r>
            <a:r>
              <a:rPr lang="en-US" b="1" dirty="0">
                <a:solidFill>
                  <a:schemeClr val="bg1"/>
                </a:solidFill>
              </a:rPr>
              <a:t>5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Struktur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bentuk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Penggabungan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smtClean="0"/>
              <a:t> : 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segitiga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kubus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err="1" smtClean="0"/>
              <a:t>Prisma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Silinder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Pensil</a:t>
            </a:r>
            <a:r>
              <a:rPr lang="en-US" sz="2400" dirty="0" smtClean="0"/>
              <a:t> 2B. 4B </a:t>
            </a:r>
            <a:r>
              <a:rPr lang="en-US" sz="2400" dirty="0" err="1" smtClean="0"/>
              <a:t>dan</a:t>
            </a:r>
            <a:r>
              <a:rPr lang="en-US" sz="2400" dirty="0" smtClean="0"/>
              <a:t> 6B.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>
          <a:xfrm>
            <a:off x="2150334" y="1600200"/>
            <a:ext cx="5264058" cy="3803904"/>
          </a:xfrm>
        </p:spPr>
      </p:pic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127</Words>
  <Application>Microsoft Office PowerPoint</Application>
  <PresentationFormat>On-screen Show (4:3)</PresentationFormat>
  <Paragraphs>37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Struktur bentuk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10</cp:revision>
  <dcterms:created xsi:type="dcterms:W3CDTF">2017-10-03T04:57:03Z</dcterms:created>
  <dcterms:modified xsi:type="dcterms:W3CDTF">2017-10-13T03:46:05Z</dcterms:modified>
</cp:coreProperties>
</file>