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B72C-51A5-4D9A-9788-D9FD3DFF04B4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DD2D-7758-4186-AB95-712A555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BENTUK BANGUNAN DENGAN LINGKUNGAN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latin typeface="Arial" charset="0"/>
                <a:cs typeface="Arial" charset="0"/>
              </a:rPr>
              <a:t>Penggabungan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antara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organis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simetris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	- </a:t>
            </a:r>
            <a:r>
              <a:rPr lang="en-US" sz="2200" dirty="0" err="1" smtClean="0">
                <a:latin typeface="Arial" charset="0"/>
                <a:cs typeface="Arial" charset="0"/>
              </a:rPr>
              <a:t>Penggunaan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unsur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dasar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Arial" charset="0"/>
                <a:cs typeface="Arial" charset="0"/>
              </a:rPr>
              <a:t>	</a:t>
            </a:r>
            <a:r>
              <a:rPr lang="en-US" sz="2200" dirty="0" smtClean="0">
                <a:latin typeface="Arial" charset="0"/>
                <a:cs typeface="Arial" charset="0"/>
              </a:rPr>
              <a:t>- </a:t>
            </a:r>
            <a:r>
              <a:rPr lang="en-US" sz="2200" dirty="0" err="1" smtClean="0">
                <a:latin typeface="Arial" charset="0"/>
                <a:cs typeface="Arial" charset="0"/>
              </a:rPr>
              <a:t>Penggunaan</a:t>
            </a:r>
            <a:r>
              <a:rPr lang="en-US" sz="2200" dirty="0" smtClean="0">
                <a:latin typeface="Arial" charset="0"/>
                <a:cs typeface="Arial" charset="0"/>
              </a:rPr>
              <a:t> background</a:t>
            </a:r>
          </a:p>
          <a:p>
            <a:pPr marL="0" indent="0">
              <a:buNone/>
            </a:pPr>
            <a:r>
              <a:rPr lang="en-US" sz="2200" dirty="0">
                <a:latin typeface="Arial" charset="0"/>
                <a:cs typeface="Arial" charset="0"/>
              </a:rPr>
              <a:t>	</a:t>
            </a:r>
            <a:r>
              <a:rPr lang="en-US" sz="2200" dirty="0" smtClean="0">
                <a:latin typeface="Arial" charset="0"/>
                <a:cs typeface="Arial" charset="0"/>
              </a:rPr>
              <a:t>- </a:t>
            </a:r>
            <a:r>
              <a:rPr lang="en-US" sz="2200" dirty="0" err="1">
                <a:latin typeface="Arial" charset="0"/>
                <a:cs typeface="Arial" charset="0"/>
              </a:rPr>
              <a:t>T</a:t>
            </a:r>
            <a:r>
              <a:rPr lang="en-US" sz="2200" dirty="0" err="1" smtClean="0">
                <a:latin typeface="Arial" charset="0"/>
                <a:cs typeface="Arial" charset="0"/>
              </a:rPr>
              <a:t>eknik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arsir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latin typeface="Arial" charset="0"/>
                <a:cs typeface="Arial" charset="0"/>
              </a:rPr>
              <a:t>	</a:t>
            </a:r>
            <a:r>
              <a:rPr lang="en-US" sz="2200" dirty="0" smtClean="0">
                <a:latin typeface="Arial" charset="0"/>
                <a:cs typeface="Arial" charset="0"/>
              </a:rPr>
              <a:t>- </a:t>
            </a:r>
            <a:r>
              <a:rPr lang="en-US" sz="2200" dirty="0" err="1" smtClean="0">
                <a:latin typeface="Arial" charset="0"/>
                <a:cs typeface="Arial" charset="0"/>
              </a:rPr>
              <a:t>Komposisi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ruang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Arial" charset="0"/>
                <a:cs typeface="Arial" charset="0"/>
              </a:rPr>
              <a:t>	</a:t>
            </a:r>
            <a:r>
              <a:rPr lang="en-US" sz="2200" dirty="0" smtClean="0">
                <a:latin typeface="Arial" charset="0"/>
                <a:cs typeface="Arial" charset="0"/>
              </a:rPr>
              <a:t>- </a:t>
            </a:r>
            <a:r>
              <a:rPr lang="en-US" sz="2200" dirty="0" err="1" smtClean="0">
                <a:latin typeface="Arial" charset="0"/>
                <a:cs typeface="Arial" charset="0"/>
              </a:rPr>
              <a:t>Penguasaan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bidang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benda</a:t>
            </a:r>
            <a:r>
              <a:rPr lang="en-US" sz="2200" dirty="0" smtClean="0">
                <a:latin typeface="Arial" charset="0"/>
                <a:cs typeface="Arial" charset="0"/>
              </a:rPr>
              <a:t>)  </a:t>
            </a:r>
            <a:r>
              <a:rPr lang="en-US" sz="2200" dirty="0" err="1" smtClean="0">
                <a:latin typeface="Arial" charset="0"/>
                <a:cs typeface="Arial" charset="0"/>
              </a:rPr>
              <a:t>terhadap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ruang</a:t>
            </a:r>
            <a:r>
              <a:rPr lang="en-US" sz="2200" dirty="0" smtClean="0">
                <a:latin typeface="Arial" charset="0"/>
                <a:cs typeface="Arial" charset="0"/>
              </a:rPr>
              <a:t>  	 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 ( </a:t>
            </a:r>
            <a:r>
              <a:rPr lang="en-US" sz="2200" dirty="0" err="1" smtClean="0">
                <a:latin typeface="Arial" charset="0"/>
                <a:cs typeface="Arial" charset="0"/>
              </a:rPr>
              <a:t>kertas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).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2"/>
          <a:stretch/>
        </p:blipFill>
        <p:spPr>
          <a:xfrm>
            <a:off x="1729609" y="1600201"/>
            <a:ext cx="5455477" cy="3959352"/>
          </a:xfrm>
        </p:spPr>
      </p:pic>
    </p:spTree>
    <p:extLst>
      <p:ext uri="{BB962C8B-B14F-4D97-AF65-F5344CB8AC3E}">
        <p14:creationId xmlns:p14="http://schemas.microsoft.com/office/powerpoint/2010/main" val="686747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130</Words>
  <Application>Microsoft Office PowerPoint</Application>
  <PresentationFormat>On-screen Show (4:3)</PresentationFormat>
  <Paragraphs>35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11</cp:revision>
  <dcterms:created xsi:type="dcterms:W3CDTF">2017-10-03T04:57:03Z</dcterms:created>
  <dcterms:modified xsi:type="dcterms:W3CDTF">2017-10-13T03:46:24Z</dcterms:modified>
</cp:coreProperties>
</file>