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4B72C-51A5-4D9A-9788-D9FD3DFF04B4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CDD2D-7758-4186-AB95-712A5550C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8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72A6D-6C9B-4A68-A427-A7A8773E17E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909E4-3177-47A4-B5D1-9A623BC62392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5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6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5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8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2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0721-24B1-4A73-88B0-1D39F91ADE86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1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BENTUK BANGUNAN DENGAN SITUASI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PERTEMUAN </a:t>
            </a:r>
            <a:r>
              <a:rPr lang="en-US" b="1" dirty="0">
                <a:solidFill>
                  <a:schemeClr val="bg1"/>
                </a:solidFill>
              </a:rPr>
              <a:t>7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OSKAR JUDIANTO </a:t>
            </a:r>
            <a:r>
              <a:rPr lang="en-US" b="1" dirty="0" err="1" smtClean="0">
                <a:solidFill>
                  <a:schemeClr val="bg1"/>
                </a:solidFill>
              </a:rPr>
              <a:t>SSn</a:t>
            </a:r>
            <a:r>
              <a:rPr lang="en-US" b="1" dirty="0" smtClean="0">
                <a:solidFill>
                  <a:schemeClr val="bg1"/>
                </a:solidFill>
              </a:rPr>
              <a:t>., MM., MDs.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DESAIN PRODUK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FAKULTAS DESAIN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INDUSTRI KREATIF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35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Situasi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Berarsir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Bertekstur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</a:t>
            </a:r>
            <a:r>
              <a:rPr lang="en-US" b="1" dirty="0" err="1">
                <a:solidFill>
                  <a:schemeClr val="bg1"/>
                </a:solidFill>
              </a:rPr>
              <a:t>Pengantar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87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Besar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Suasana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Sekelompok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Bingkai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S" b="1" dirty="0" err="1">
                <a:solidFill>
                  <a:schemeClr val="bg1"/>
                </a:solidFill>
              </a:rPr>
              <a:t>Bentuk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Benda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Dengan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Cahaya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Khusus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Kecil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314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200" dirty="0" err="1" smtClean="0">
                <a:latin typeface="Arial" charset="0"/>
                <a:cs typeface="Arial" charset="0"/>
              </a:rPr>
              <a:t>Penggabungan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antara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bangunan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lingkungan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hingga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tercipta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suasana</a:t>
            </a:r>
            <a:r>
              <a:rPr lang="en-US" sz="2200" dirty="0" smtClean="0">
                <a:latin typeface="Arial" charset="0"/>
                <a:cs typeface="Arial" charset="0"/>
              </a:rPr>
              <a:t> / </a:t>
            </a:r>
            <a:r>
              <a:rPr lang="en-US" sz="2200" dirty="0" err="1" smtClean="0">
                <a:latin typeface="Arial" charset="0"/>
                <a:cs typeface="Arial" charset="0"/>
              </a:rPr>
              <a:t>lingkungan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disekitarnya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sesuai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daerahnya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endParaRPr lang="en-US" sz="2200" dirty="0"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2200" dirty="0" err="1" smtClean="0">
                <a:latin typeface="Arial" charset="0"/>
                <a:cs typeface="Arial" charset="0"/>
              </a:rPr>
              <a:t>Komposisi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ruang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2200" dirty="0" smtClean="0">
                <a:latin typeface="Arial" charset="0"/>
                <a:cs typeface="Arial" charset="0"/>
              </a:rPr>
              <a:t>DOF Depth of Field</a:t>
            </a:r>
          </a:p>
          <a:p>
            <a:pPr marL="0" indent="0" algn="ctr">
              <a:buNone/>
            </a:pPr>
            <a:r>
              <a:rPr lang="en-US" sz="2200" dirty="0" err="1" smtClean="0">
                <a:latin typeface="Arial" charset="0"/>
                <a:cs typeface="Arial" charset="0"/>
              </a:rPr>
              <a:t>Perspektif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2200" dirty="0" smtClean="0">
                <a:latin typeface="Arial" charset="0"/>
                <a:cs typeface="Arial" charset="0"/>
              </a:rPr>
              <a:t>Shade</a:t>
            </a:r>
          </a:p>
          <a:p>
            <a:pPr marL="0" indent="0" algn="ctr">
              <a:buNone/>
            </a:pPr>
            <a:r>
              <a:rPr lang="en-US" sz="2200" dirty="0" err="1" smtClean="0">
                <a:latin typeface="Arial" charset="0"/>
                <a:cs typeface="Arial" charset="0"/>
              </a:rPr>
              <a:t>Keserasian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433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315843" cy="4373722"/>
          </a:xfrm>
        </p:spPr>
      </p:pic>
    </p:spTree>
    <p:extLst>
      <p:ext uri="{BB962C8B-B14F-4D97-AF65-F5344CB8AC3E}">
        <p14:creationId xmlns:p14="http://schemas.microsoft.com/office/powerpoint/2010/main" val="686747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147</Words>
  <Application>Microsoft Office PowerPoint</Application>
  <PresentationFormat>On-screen Show (4:3)</PresentationFormat>
  <Paragraphs>34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FDIK</dc:creator>
  <cp:lastModifiedBy>FDIK</cp:lastModifiedBy>
  <cp:revision>11</cp:revision>
  <dcterms:created xsi:type="dcterms:W3CDTF">2017-10-03T04:57:03Z</dcterms:created>
  <dcterms:modified xsi:type="dcterms:W3CDTF">2017-10-13T03:51:53Z</dcterms:modified>
</cp:coreProperties>
</file>