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TUMBUHAN KECIL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charset="0"/>
                <a:cs typeface="Arial" charset="0"/>
              </a:rPr>
              <a:t>Bentuk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organik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682495"/>
            <a:ext cx="5715000" cy="41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charset="0"/>
                <a:cs typeface="Arial" charset="0"/>
              </a:rPr>
              <a:t>Bentuk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organik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>
          <a:xfrm>
            <a:off x="1892808" y="1371600"/>
            <a:ext cx="5662129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daun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kepekaan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layer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front, medium </a:t>
            </a:r>
            <a:r>
              <a:rPr lang="en-US" dirty="0" err="1" smtClean="0"/>
              <a:t>dan</a:t>
            </a:r>
            <a:r>
              <a:rPr lang="en-US" dirty="0" smtClean="0"/>
              <a:t> back layer</a:t>
            </a:r>
          </a:p>
          <a:p>
            <a:endParaRPr lang="en-US" dirty="0"/>
          </a:p>
          <a:p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arsiran</a:t>
            </a:r>
            <a:r>
              <a:rPr lang="en-US" dirty="0" smtClean="0"/>
              <a:t> </a:t>
            </a:r>
            <a:r>
              <a:rPr lang="en-US" dirty="0" err="1" smtClean="0"/>
              <a:t>lengkung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09" y="1066800"/>
            <a:ext cx="4481755" cy="5204619"/>
          </a:xfrm>
        </p:spPr>
      </p:pic>
    </p:spTree>
    <p:extLst>
      <p:ext uri="{BB962C8B-B14F-4D97-AF65-F5344CB8AC3E}">
        <p14:creationId xmlns:p14="http://schemas.microsoft.com/office/powerpoint/2010/main" val="2996386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93" y="926306"/>
            <a:ext cx="5005387" cy="5005387"/>
          </a:xfrm>
        </p:spPr>
      </p:pic>
    </p:spTree>
    <p:extLst>
      <p:ext uri="{BB962C8B-B14F-4D97-AF65-F5344CB8AC3E}">
        <p14:creationId xmlns:p14="http://schemas.microsoft.com/office/powerpoint/2010/main" val="810491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3" y="1601369"/>
            <a:ext cx="320677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681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160</Words>
  <Application>Microsoft Office PowerPoint</Application>
  <PresentationFormat>On-screen Show (4:3)</PresentationFormat>
  <Paragraphs>39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Bentuk organik</vt:lpstr>
      <vt:lpstr>Bentuk organik</vt:lpstr>
      <vt:lpstr>daun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15</cp:revision>
  <dcterms:created xsi:type="dcterms:W3CDTF">2017-10-03T04:57:03Z</dcterms:created>
  <dcterms:modified xsi:type="dcterms:W3CDTF">2017-11-27T11:20:26Z</dcterms:modified>
</cp:coreProperties>
</file>