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49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TUMBUHAN BESAR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dirty="0">
                <a:solidFill>
                  <a:schemeClr val="bg1"/>
                </a:solidFill>
              </a:rPr>
              <a:t>9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100" b="1" dirty="0" err="1" smtClean="0"/>
              <a:t>Pendahuluan</a:t>
            </a:r>
            <a:endParaRPr lang="en-US" sz="4100" b="1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yang paling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berkarya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orang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bagian-bagian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, </a:t>
            </a:r>
            <a:r>
              <a:rPr lang="en-US" sz="2400" dirty="0" err="1"/>
              <a:t>dahan</a:t>
            </a:r>
            <a:r>
              <a:rPr lang="en-US" sz="2400" dirty="0"/>
              <a:t>, ranting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yang </a:t>
            </a:r>
            <a:r>
              <a:rPr lang="en-US" sz="2400" dirty="0" err="1"/>
              <a:t>rimbun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</a:t>
            </a:r>
            <a:r>
              <a:rPr lang="en-US" sz="2400" dirty="0" err="1"/>
              <a:t>maksudnya</a:t>
            </a:r>
            <a:r>
              <a:rPr lang="en-US" sz="2400" dirty="0"/>
              <a:t> </a:t>
            </a:r>
            <a:r>
              <a:rPr lang="en-US" sz="2400" dirty="0" err="1"/>
              <a:t>kalau</a:t>
            </a:r>
            <a:r>
              <a:rPr lang="en-US" sz="2400" dirty="0"/>
              <a:t> yang </a:t>
            </a:r>
            <a:r>
              <a:rPr lang="en-US" sz="2400" dirty="0" err="1"/>
              <a:t>digambar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.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 </a:t>
            </a:r>
            <a:r>
              <a:rPr lang="en-US" sz="2400" dirty="0" err="1"/>
              <a:t>menutupi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semuanya</a:t>
            </a:r>
            <a:r>
              <a:rPr lang="en-US" sz="2400" dirty="0" smtClean="0"/>
              <a:t> </a:t>
            </a:r>
            <a:r>
              <a:rPr lang="en-US" sz="2400" dirty="0" err="1"/>
              <a:t>menonjol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.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realistis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 smtClean="0"/>
              <a:t>penggarapan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cermat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Sketsa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 smtClean="0"/>
              <a:t>Pohon</a:t>
            </a:r>
            <a:endParaRPr lang="en-US" dirty="0"/>
          </a:p>
          <a:p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global </a:t>
            </a:r>
            <a:r>
              <a:rPr lang="en-US" dirty="0" err="1"/>
              <a:t>pohon</a:t>
            </a:r>
            <a:endParaRPr lang="en-US" dirty="0"/>
          </a:p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sketsa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globalnya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.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sketsa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yang </a:t>
            </a:r>
            <a:r>
              <a:rPr lang="en-US" dirty="0" err="1"/>
              <a:t>melingkari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r>
              <a:rPr lang="en-US" b="1" dirty="0" err="1" smtClean="0"/>
              <a:t>Menggambar</a:t>
            </a:r>
            <a:r>
              <a:rPr lang="en-US" b="1" dirty="0" smtClean="0"/>
              <a:t> </a:t>
            </a:r>
            <a:r>
              <a:rPr lang="en-US" b="1" dirty="0" err="1" smtClean="0"/>
              <a:t>Dahan</a:t>
            </a:r>
            <a:endParaRPr lang="en-US" dirty="0"/>
          </a:p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yang </a:t>
            </a:r>
            <a:r>
              <a:rPr lang="en-US" dirty="0" err="1"/>
              <a:t>terkecil</a:t>
            </a:r>
            <a:r>
              <a:rPr lang="en-US" dirty="0"/>
              <a:t>, </a:t>
            </a:r>
            <a:r>
              <a:rPr lang="en-US" dirty="0" err="1"/>
              <a:t>urutannya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ranting.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dahan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dahan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Menggambar</a:t>
            </a:r>
            <a:r>
              <a:rPr lang="en-US" b="1" dirty="0"/>
              <a:t> Ranting</a:t>
            </a:r>
            <a:endParaRPr lang="en-US" dirty="0"/>
          </a:p>
          <a:p>
            <a:pPr marL="0" indent="0" algn="just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dahan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kini</a:t>
            </a:r>
            <a:r>
              <a:rPr lang="en-US" sz="2800" dirty="0"/>
              <a:t> </a:t>
            </a:r>
            <a:r>
              <a:rPr lang="en-US" sz="2800" dirty="0" err="1"/>
              <a:t>rantingnya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. Ranting </a:t>
            </a:r>
            <a:r>
              <a:rPr lang="en-US" sz="2800" dirty="0" err="1"/>
              <a:t>digambar</a:t>
            </a:r>
            <a:r>
              <a:rPr lang="en-US" sz="2800" dirty="0"/>
              <a:t> </a:t>
            </a:r>
            <a:r>
              <a:rPr lang="en-US" sz="2800" dirty="0" err="1"/>
              <a:t>menyebar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menjauhi</a:t>
            </a:r>
            <a:r>
              <a:rPr lang="en-US" sz="2800" dirty="0"/>
              <a:t> </a:t>
            </a:r>
            <a:r>
              <a:rPr lang="en-US" sz="2800" dirty="0" err="1"/>
              <a:t>batang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.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perhatikan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daun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digambar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. </a:t>
            </a:r>
            <a:r>
              <a:rPr lang="en-US" sz="2800" dirty="0" err="1"/>
              <a:t>Sesuaikan</a:t>
            </a:r>
            <a:r>
              <a:rPr lang="en-US" sz="2800" dirty="0"/>
              <a:t> </a:t>
            </a:r>
            <a:r>
              <a:rPr lang="en-US" sz="2800" dirty="0" err="1"/>
              <a:t>penyebaran</a:t>
            </a:r>
            <a:r>
              <a:rPr lang="en-US" sz="2800" dirty="0"/>
              <a:t> ranting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daun</a:t>
            </a:r>
            <a:r>
              <a:rPr lang="en-US" sz="2800" dirty="0"/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err="1"/>
              <a:t>Menggambar</a:t>
            </a:r>
            <a:r>
              <a:rPr lang="en-US" b="1" dirty="0"/>
              <a:t> Kumpulan </a:t>
            </a:r>
            <a:r>
              <a:rPr lang="en-US" b="1" dirty="0" err="1"/>
              <a:t>Daun</a:t>
            </a:r>
            <a:endParaRPr lang="en-US" b="1" dirty="0"/>
          </a:p>
          <a:p>
            <a:pPr marL="0" indent="0" algn="just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sketsa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kayu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 </a:t>
            </a:r>
            <a:r>
              <a:rPr lang="en-US" sz="2800" dirty="0" err="1"/>
              <a:t>dikerjakan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dilanjutkan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menggarap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daun</a:t>
            </a:r>
            <a:r>
              <a:rPr lang="en-US" sz="2800" dirty="0"/>
              <a:t>.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sketsa</a:t>
            </a:r>
            <a:r>
              <a:rPr lang="en-US" sz="2800" dirty="0"/>
              <a:t> </a:t>
            </a:r>
            <a:r>
              <a:rPr lang="en-US" sz="2800" dirty="0" err="1"/>
              <a:t>kumpulan</a:t>
            </a:r>
            <a:r>
              <a:rPr lang="en-US" sz="2800" dirty="0"/>
              <a:t> </a:t>
            </a:r>
            <a:r>
              <a:rPr lang="en-US" sz="2800" dirty="0" err="1"/>
              <a:t>daun</a:t>
            </a:r>
            <a:r>
              <a:rPr lang="en-US" sz="2800" dirty="0"/>
              <a:t>. </a:t>
            </a:r>
            <a:r>
              <a:rPr lang="en-US" sz="2800" dirty="0" err="1"/>
              <a:t>Sesuaikan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penyebaran</a:t>
            </a:r>
            <a:r>
              <a:rPr lang="en-US" sz="2800" dirty="0"/>
              <a:t> ranting.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76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" y="2819400"/>
            <a:ext cx="8979017" cy="1981200"/>
          </a:xfrm>
        </p:spPr>
      </p:pic>
    </p:spTree>
    <p:extLst>
      <p:ext uri="{BB962C8B-B14F-4D97-AF65-F5344CB8AC3E}">
        <p14:creationId xmlns:p14="http://schemas.microsoft.com/office/powerpoint/2010/main" val="1896371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434653" cy="2598261"/>
          </a:xfrm>
        </p:spPr>
      </p:pic>
    </p:spTree>
    <p:extLst>
      <p:ext uri="{BB962C8B-B14F-4D97-AF65-F5344CB8AC3E}">
        <p14:creationId xmlns:p14="http://schemas.microsoft.com/office/powerpoint/2010/main" val="2818708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351</Words>
  <Application>Microsoft Office PowerPoint</Application>
  <PresentationFormat>On-screen Show (4:3)</PresentationFormat>
  <Paragraphs>51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17</cp:revision>
  <dcterms:created xsi:type="dcterms:W3CDTF">2017-10-03T04:57:03Z</dcterms:created>
  <dcterms:modified xsi:type="dcterms:W3CDTF">2017-11-27T11:11:23Z</dcterms:modified>
</cp:coreProperties>
</file>