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58" r:id="rId5"/>
    <p:sldId id="290" r:id="rId6"/>
    <p:sldId id="281" r:id="rId7"/>
    <p:sldId id="29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15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BA633-FBFF-41A9-BCB5-7060C0F45FD6}" type="datetimeFigureOut">
              <a:rPr lang="id-ID" smtClean="0"/>
              <a:pPr/>
              <a:t>06/10/2014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6303A-28D7-4385-9A5D-4B0521318CA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perspektif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 </a:t>
            </a:r>
            <a:r>
              <a:rPr lang="id-ID" dirty="0" smtClean="0"/>
              <a:t>2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Perspektif satu titik lenyap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</a:t>
            </a:r>
            <a:r>
              <a:rPr lang="id-ID" dirty="0" smtClean="0"/>
              <a:t>one point perspective)</a:t>
            </a:r>
            <a:endParaRPr lang="id-ID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Sistem </a:t>
            </a:r>
            <a:r>
              <a:rPr lang="id-ID" dirty="0" smtClean="0"/>
              <a:t>perespektif ini digunakan untuk menggambar obyek (benda) yang terletak relatif dekat dengan mata. Karena letak obyek yang cukup dekat, akibatnya mata memiliki sudut pandang yang sempit, sehingga garis-garis batas benda akan menuju satu titik lenyap saja, kecuali bila sejajar dengan horizon dan tegak lurus terhadapnya. </a:t>
            </a:r>
            <a:endParaRPr lang="id-ID" dirty="0" smtClean="0"/>
          </a:p>
          <a:p>
            <a:r>
              <a:rPr lang="id-ID" dirty="0" smtClean="0"/>
              <a:t>Gambar </a:t>
            </a:r>
            <a:r>
              <a:rPr lang="id-ID" dirty="0" smtClean="0"/>
              <a:t>yang demikian sering disebut dengan </a:t>
            </a:r>
            <a:r>
              <a:rPr lang="id-ID" i="1" dirty="0" smtClean="0"/>
              <a:t>paralel perspective</a:t>
            </a:r>
            <a:r>
              <a:rPr lang="id-ID" dirty="0" smtClean="0"/>
              <a:t> sebab banyak menggunakan garis-garis bantu yang sejajar horizon dan vertikal. Penerapan gambar ini banyak digunakan pada gambar rancang bangun (desain) interior.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(one point perspective)</a:t>
            </a:r>
            <a:endParaRPr lang="id-ID" dirty="0"/>
          </a:p>
        </p:txBody>
      </p:sp>
      <p:pic>
        <p:nvPicPr>
          <p:cNvPr id="4" name="Content Placeholder 3" descr="1 titik hila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428736"/>
            <a:ext cx="6149027" cy="510369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Perspektif dua titik lenyap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</a:t>
            </a:r>
            <a:r>
              <a:rPr lang="id-ID" dirty="0" smtClean="0"/>
              <a:t>two point perspective)</a:t>
            </a:r>
          </a:p>
        </p:txBody>
      </p:sp>
      <p:sp>
        <p:nvSpPr>
          <p:cNvPr id="5" name="Rectangle 4"/>
          <p:cNvSpPr/>
          <p:nvPr/>
        </p:nvSpPr>
        <p:spPr>
          <a:xfrm>
            <a:off x="571472" y="1785926"/>
            <a:ext cx="7929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 smtClean="0"/>
              <a:t>Sistem gambar ini digunakan untuk menggambarkan benda-benda yang letaknya relatif jauh dan letaknya tidak sejajar (serong) terhadap mata pengamat. Karena posisi pengamat jauh dengan obyek maka sudut pandang mata melebar, akibatnya garis-garis batas benda akan menuju titik lenyap sebelah kiri dan kanan. </a:t>
            </a:r>
            <a:endParaRPr lang="id-ID" sz="2800" dirty="0" smtClean="0"/>
          </a:p>
          <a:p>
            <a:endParaRPr lang="id-ID" sz="2800" dirty="0" smtClean="0"/>
          </a:p>
          <a:p>
            <a:r>
              <a:rPr lang="id-ID" sz="2800" dirty="0" smtClean="0"/>
              <a:t>Gambar </a:t>
            </a:r>
            <a:r>
              <a:rPr lang="id-ID" sz="2800" dirty="0" smtClean="0"/>
              <a:t>ini banyak digunakan untuk desain eksterior.</a:t>
            </a:r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(two point perspective)</a:t>
            </a:r>
            <a:endParaRPr lang="id-ID" dirty="0"/>
          </a:p>
        </p:txBody>
      </p:sp>
      <p:pic>
        <p:nvPicPr>
          <p:cNvPr id="4" name="Content Placeholder 3" descr="2poi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2214554"/>
            <a:ext cx="7072362" cy="292895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Perspektif tiga titik lenyap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(</a:t>
            </a:r>
            <a:r>
              <a:rPr lang="id-ID" dirty="0" smtClean="0"/>
              <a:t>three point perspective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Gambar perspektif ini muncul akibat benda/obyek yang diamati jauh di bawah atau ke atas horizon. Oleh karenanya sudut pandang mata melebar ke segala arah. Perspektif ini banyak digunakan untuk menggambar arsitektur bangunan yang serba tinggi.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(three point perspective)</a:t>
            </a:r>
            <a:endParaRPr lang="id-ID" dirty="0"/>
          </a:p>
        </p:txBody>
      </p:sp>
      <p:pic>
        <p:nvPicPr>
          <p:cNvPr id="4" name="Content Placeholder 3" descr="3-point-perspective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9567" y="1698316"/>
            <a:ext cx="4864865" cy="465964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183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perspektif</vt:lpstr>
      <vt:lpstr>Perspektif satu titik lenyap  (one point perspective)</vt:lpstr>
      <vt:lpstr>(one point perspective)</vt:lpstr>
      <vt:lpstr>Perspektif dua titik lenyap  (two point perspective)</vt:lpstr>
      <vt:lpstr>(two point perspective)</vt:lpstr>
      <vt:lpstr>Perspektif tiga titik lenyap  (three point perspective)</vt:lpstr>
      <vt:lpstr>(three point perspective)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Unsur dasar senirupa</dc:title>
  <dc:creator>ahmad-fuad</dc:creator>
  <cp:lastModifiedBy>ahmad-fuad</cp:lastModifiedBy>
  <cp:revision>15</cp:revision>
  <dcterms:created xsi:type="dcterms:W3CDTF">2014-02-21T08:34:08Z</dcterms:created>
  <dcterms:modified xsi:type="dcterms:W3CDTF">2014-10-06T04:38:38Z</dcterms:modified>
</cp:coreProperties>
</file>