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633-FBFF-41A9-BCB5-7060C0F45FD6}" type="datetimeFigureOut">
              <a:rPr lang="id-ID" smtClean="0"/>
              <a:pPr/>
              <a:t>06/10/2014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03A-28D7-4385-9A5D-4B0521318C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633-FBFF-41A9-BCB5-7060C0F45FD6}" type="datetimeFigureOut">
              <a:rPr lang="id-ID" smtClean="0"/>
              <a:pPr/>
              <a:t>06/10/2014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03A-28D7-4385-9A5D-4B0521318C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633-FBFF-41A9-BCB5-7060C0F45FD6}" type="datetimeFigureOut">
              <a:rPr lang="id-ID" smtClean="0"/>
              <a:pPr/>
              <a:t>06/10/2014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03A-28D7-4385-9A5D-4B0521318C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633-FBFF-41A9-BCB5-7060C0F45FD6}" type="datetimeFigureOut">
              <a:rPr lang="id-ID" smtClean="0"/>
              <a:pPr/>
              <a:t>06/10/2014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03A-28D7-4385-9A5D-4B0521318C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633-FBFF-41A9-BCB5-7060C0F45FD6}" type="datetimeFigureOut">
              <a:rPr lang="id-ID" smtClean="0"/>
              <a:pPr/>
              <a:t>06/10/2014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03A-28D7-4385-9A5D-4B0521318C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633-FBFF-41A9-BCB5-7060C0F45FD6}" type="datetimeFigureOut">
              <a:rPr lang="id-ID" smtClean="0"/>
              <a:pPr/>
              <a:t>06/10/2014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03A-28D7-4385-9A5D-4B0521318C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633-FBFF-41A9-BCB5-7060C0F45FD6}" type="datetimeFigureOut">
              <a:rPr lang="id-ID" smtClean="0"/>
              <a:pPr/>
              <a:t>06/10/2014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03A-28D7-4385-9A5D-4B0521318C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633-FBFF-41A9-BCB5-7060C0F45FD6}" type="datetimeFigureOut">
              <a:rPr lang="id-ID" smtClean="0"/>
              <a:pPr/>
              <a:t>06/10/2014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03A-28D7-4385-9A5D-4B0521318C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633-FBFF-41A9-BCB5-7060C0F45FD6}" type="datetimeFigureOut">
              <a:rPr lang="id-ID" smtClean="0"/>
              <a:pPr/>
              <a:t>06/10/2014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03A-28D7-4385-9A5D-4B0521318C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633-FBFF-41A9-BCB5-7060C0F45FD6}" type="datetimeFigureOut">
              <a:rPr lang="id-ID" smtClean="0"/>
              <a:pPr/>
              <a:t>06/10/2014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03A-28D7-4385-9A5D-4B0521318C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633-FBFF-41A9-BCB5-7060C0F45FD6}" type="datetimeFigureOut">
              <a:rPr lang="id-ID" smtClean="0"/>
              <a:pPr/>
              <a:t>06/10/2014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03A-28D7-4385-9A5D-4B0521318C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BA633-FBFF-41A9-BCB5-7060C0F45FD6}" type="datetimeFigureOut">
              <a:rPr lang="id-ID" smtClean="0"/>
              <a:pPr/>
              <a:t>06/10/2014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6303A-28D7-4385-9A5D-4B0521318CA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Duplikasi kubus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Pertemuan ke </a:t>
            </a:r>
            <a:r>
              <a:rPr lang="id-ID" dirty="0" smtClean="0"/>
              <a:t>3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Teknik duplikasi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D</a:t>
            </a:r>
            <a:r>
              <a:rPr lang="id-ID" dirty="0" smtClean="0"/>
              <a:t>uplikasi kubus adalah sebuah teknik untuk menggambar bentuk produk atau bangunan. </a:t>
            </a:r>
          </a:p>
          <a:p>
            <a:r>
              <a:rPr lang="id-ID" dirty="0" smtClean="0"/>
              <a:t>Menduplikasi bentuk dasar bertujuan untuk memberikan detail gambar yang baik.</a:t>
            </a:r>
          </a:p>
          <a:p>
            <a:r>
              <a:rPr lang="id-ID" dirty="0" smtClean="0"/>
              <a:t>Gambar duplikasi dapat digambar menggunakan teknik isometri ataupun perspektif</a:t>
            </a:r>
          </a:p>
          <a:p>
            <a:r>
              <a:rPr lang="id-ID" dirty="0" smtClean="0"/>
              <a:t>Biasanya menggambar duplikasi kubus digunakan pada gambar yang berbentuk sama atau sejajar walaupun bisa juga tidak.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Teknik duplikasi</a:t>
            </a:r>
            <a:endParaRPr lang="id-ID" dirty="0"/>
          </a:p>
        </p:txBody>
      </p:sp>
      <p:pic>
        <p:nvPicPr>
          <p:cNvPr id="4" name="Content Placeholder 3" descr="4 duplikas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2907" y="2285992"/>
            <a:ext cx="7721607" cy="350046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Duplikasi  4 buah kubus keatas</a:t>
            </a:r>
          </a:p>
          <a:p>
            <a:r>
              <a:rPr lang="id-ID" dirty="0" smtClean="0"/>
              <a:t>Duplikasi 3 buah kubus ke kanan dan ke kiri</a:t>
            </a:r>
          </a:p>
          <a:p>
            <a:r>
              <a:rPr lang="id-ID" dirty="0" smtClean="0"/>
              <a:t>Duplikasi ½ kubus ke bawah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78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Duplikasi kubus</vt:lpstr>
      <vt:lpstr>Teknik duplikasi</vt:lpstr>
      <vt:lpstr>Teknik duplikasi</vt:lpstr>
      <vt:lpstr>Latihan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Unsur dasar senirupa</dc:title>
  <dc:creator>ahmad-fuad</dc:creator>
  <cp:lastModifiedBy>ahmad-fuad</cp:lastModifiedBy>
  <cp:revision>14</cp:revision>
  <dcterms:created xsi:type="dcterms:W3CDTF">2014-02-21T08:34:08Z</dcterms:created>
  <dcterms:modified xsi:type="dcterms:W3CDTF">2014-10-06T05:41:21Z</dcterms:modified>
</cp:coreProperties>
</file>