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A633-FBFF-41A9-BCB5-7060C0F45FD6}" type="datetimeFigureOut">
              <a:rPr lang="id-ID" smtClean="0"/>
              <a:pPr/>
              <a:t>06/10/2014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303A-28D7-4385-9A5D-4B0521318CA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A633-FBFF-41A9-BCB5-7060C0F45FD6}" type="datetimeFigureOut">
              <a:rPr lang="id-ID" smtClean="0"/>
              <a:pPr/>
              <a:t>06/10/2014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303A-28D7-4385-9A5D-4B0521318CA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A633-FBFF-41A9-BCB5-7060C0F45FD6}" type="datetimeFigureOut">
              <a:rPr lang="id-ID" smtClean="0"/>
              <a:pPr/>
              <a:t>06/10/2014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303A-28D7-4385-9A5D-4B0521318CA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A633-FBFF-41A9-BCB5-7060C0F45FD6}" type="datetimeFigureOut">
              <a:rPr lang="id-ID" smtClean="0"/>
              <a:pPr/>
              <a:t>06/10/2014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303A-28D7-4385-9A5D-4B0521318CA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A633-FBFF-41A9-BCB5-7060C0F45FD6}" type="datetimeFigureOut">
              <a:rPr lang="id-ID" smtClean="0"/>
              <a:pPr/>
              <a:t>06/10/2014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303A-28D7-4385-9A5D-4B0521318CA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A633-FBFF-41A9-BCB5-7060C0F45FD6}" type="datetimeFigureOut">
              <a:rPr lang="id-ID" smtClean="0"/>
              <a:pPr/>
              <a:t>06/10/2014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303A-28D7-4385-9A5D-4B0521318CA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A633-FBFF-41A9-BCB5-7060C0F45FD6}" type="datetimeFigureOut">
              <a:rPr lang="id-ID" smtClean="0"/>
              <a:pPr/>
              <a:t>06/10/2014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303A-28D7-4385-9A5D-4B0521318CA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A633-FBFF-41A9-BCB5-7060C0F45FD6}" type="datetimeFigureOut">
              <a:rPr lang="id-ID" smtClean="0"/>
              <a:pPr/>
              <a:t>06/10/2014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303A-28D7-4385-9A5D-4B0521318CA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A633-FBFF-41A9-BCB5-7060C0F45FD6}" type="datetimeFigureOut">
              <a:rPr lang="id-ID" smtClean="0"/>
              <a:pPr/>
              <a:t>06/10/2014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303A-28D7-4385-9A5D-4B0521318CA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A633-FBFF-41A9-BCB5-7060C0F45FD6}" type="datetimeFigureOut">
              <a:rPr lang="id-ID" smtClean="0"/>
              <a:pPr/>
              <a:t>06/10/2014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303A-28D7-4385-9A5D-4B0521318CA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A633-FBFF-41A9-BCB5-7060C0F45FD6}" type="datetimeFigureOut">
              <a:rPr lang="id-ID" smtClean="0"/>
              <a:pPr/>
              <a:t>06/10/2014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303A-28D7-4385-9A5D-4B0521318CA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BA633-FBFF-41A9-BCB5-7060C0F45FD6}" type="datetimeFigureOut">
              <a:rPr lang="id-ID" smtClean="0"/>
              <a:pPr/>
              <a:t>06/10/2014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6303A-28D7-4385-9A5D-4B0521318CA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Teknik arsir dan bayangan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Pertemuan ke </a:t>
            </a:r>
            <a:r>
              <a:rPr lang="id-ID" dirty="0" smtClean="0"/>
              <a:t>5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Teknik Bayangan dengan garis paralel</a:t>
            </a:r>
            <a:endParaRPr lang="id-ID" dirty="0"/>
          </a:p>
        </p:txBody>
      </p:sp>
      <p:pic>
        <p:nvPicPr>
          <p:cNvPr id="4" name="Content Placeholder 3" descr="bayangan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177" y="1857364"/>
            <a:ext cx="7491007" cy="428628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/>
          </a:bodyPr>
          <a:lstStyle/>
          <a:p>
            <a:r>
              <a:rPr lang="id-ID" dirty="0" smtClean="0"/>
              <a:t>Bayangan yang lebih di dramatisir dapat dibentuk dengan menggunakan titik hilang bayangan.</a:t>
            </a:r>
          </a:p>
          <a:p>
            <a:r>
              <a:rPr lang="id-ID" dirty="0" smtClean="0"/>
              <a:t>Metode ini membutuhkan sumber cahaya yang diletakan di suatu tempat diatas garis cakrawala.</a:t>
            </a:r>
          </a:p>
          <a:p>
            <a:r>
              <a:rPr lang="id-ID" dirty="0" smtClean="0"/>
              <a:t>Kemudian dari titik hilang bayangan ditariklah garis menyinggung sudut obyek yang paling atas dan memanjang menuju permukaan lantai.</a:t>
            </a:r>
          </a:p>
          <a:p>
            <a:r>
              <a:rPr lang="id-ID" dirty="0" smtClean="0"/>
              <a:t>Lalu hubungkanlah titik-titik hasil pemanjangan garis tersebut, maka terjadilah bayangan.</a:t>
            </a:r>
            <a:endParaRPr lang="id-ID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yangan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126" y="642918"/>
            <a:ext cx="8518154" cy="583015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Teknik arsir 1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Menguasai teknik arsiran dan gradasi adalah salah satu teknik dasar menggambar dengan pinsil. </a:t>
            </a:r>
            <a:endParaRPr lang="id-ID" dirty="0" smtClean="0"/>
          </a:p>
          <a:p>
            <a:r>
              <a:rPr lang="id-ID" dirty="0" smtClean="0"/>
              <a:t>Arsir akan membantu ketjamanmata anda agar dapat mengenal tingkat intensitas cahaya, sehingga dapat melihat pada daerah terang dan pada daerah yang gelap suatu obyek.</a:t>
            </a:r>
          </a:p>
          <a:p>
            <a:r>
              <a:rPr lang="id-ID" dirty="0" smtClean="0"/>
              <a:t>Teknik arsiran gradasi juga dapat membantu ketika anda membuat bayangan dari suatu obyek. </a:t>
            </a:r>
            <a:r>
              <a:rPr lang="id-ID" dirty="0" smtClean="0"/>
              <a:t>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 arsir gradasi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Teknik arsir gradasi dapt dimulai dengan membuat satu bari kotak dengan jumlah bebas.</a:t>
            </a:r>
          </a:p>
          <a:p>
            <a:r>
              <a:rPr lang="id-ID" dirty="0" smtClean="0"/>
              <a:t>Kemudian arsirlah setiap kotaknya dengan satu jenis ukuran pinsil.</a:t>
            </a:r>
          </a:p>
          <a:p>
            <a:r>
              <a:rPr lang="id-ID" dirty="0" smtClean="0"/>
              <a:t>Contoh kotak pertama diarsir dengan pinsil 6H, kemudian kotak kedua diarsir dengan pinsil 2H dan seterusnya.</a:t>
            </a:r>
          </a:p>
          <a:p>
            <a:r>
              <a:rPr lang="id-ID" dirty="0" smtClean="0"/>
              <a:t>Ketika mengarsir semua dilakukan dengan tekanan yang sama, kemudian lihat perbedaan intensitas gelap terang yang dihasilkan setiap pinsil. </a:t>
            </a:r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Latihan arsir menggunakan tipe pinsil yang berbeda </a:t>
            </a:r>
            <a:endParaRPr lang="id-ID" dirty="0"/>
          </a:p>
        </p:txBody>
      </p:sp>
      <p:pic>
        <p:nvPicPr>
          <p:cNvPr id="4" name="Content Placeholder 3" descr="arsir pinsi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64223"/>
            <a:ext cx="8229600" cy="259791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Teknik arsir 2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Arsir gradasi dapat dilakukan dengan cara lain dengan membuat beberapa baris kotak.</a:t>
            </a:r>
          </a:p>
          <a:p>
            <a:r>
              <a:rPr lang="id-ID" dirty="0" smtClean="0"/>
              <a:t>Gunakan beberapa jenis pinsil, misalnya 2H, 3B, dan 6B.</a:t>
            </a:r>
          </a:p>
          <a:p>
            <a:r>
              <a:rPr lang="id-ID" dirty="0" smtClean="0"/>
              <a:t>Arsirlah baris kotak bagian atas dengan pinsil 2H, kemudian arsirlah setiap kotaknya dengan tingkat tekanan yang berbeda pada setiap kotaknya.</a:t>
            </a:r>
          </a:p>
          <a:p>
            <a:r>
              <a:rPr lang="id-ID" dirty="0" smtClean="0"/>
              <a:t>Begitu pun dengan dengan baris kotakbagian bawah diarsir dengan pinsil 6B dengan tekanan yang berbeda.</a:t>
            </a:r>
            <a:endParaRPr lang="id-ID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Latihan arsir dengan penekanan berbeda dari setiap pinsil</a:t>
            </a:r>
            <a:endParaRPr lang="id-ID" dirty="0"/>
          </a:p>
        </p:txBody>
      </p:sp>
      <p:pic>
        <p:nvPicPr>
          <p:cNvPr id="4" name="Content Placeholder 3" descr="arsir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600200"/>
            <a:ext cx="6643734" cy="510719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</a:t>
            </a:r>
            <a:r>
              <a:rPr lang="id-ID" dirty="0" smtClean="0"/>
              <a:t>encahayaan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 smtClean="0"/>
              <a:t>Semua teknik </a:t>
            </a:r>
            <a:r>
              <a:rPr lang="id-ID" dirty="0" smtClean="0"/>
              <a:t>rendering atau pewarnaan </a:t>
            </a:r>
            <a:r>
              <a:rPr lang="id-ID" dirty="0" smtClean="0"/>
              <a:t>memunculkan pencahayaan dan pengaruhnya pada keadaan sekitar pada gambar. </a:t>
            </a:r>
            <a:endParaRPr lang="id-ID" dirty="0" smtClean="0"/>
          </a:p>
          <a:p>
            <a:r>
              <a:rPr lang="id-ID" dirty="0" smtClean="0"/>
              <a:t>Setiap </a:t>
            </a:r>
            <a:r>
              <a:rPr lang="id-ID" dirty="0" smtClean="0"/>
              <a:t>goresan yang dibentuk oleh pensil atau pena merupakan hasil pertemuan antara cahaya dan sebuah objek. Kubus, silinder, bola dan kerucut adalah bentuk-bentuk dasar yang dapat ditemukan pada objek-objek yang lebih rumit. </a:t>
            </a:r>
            <a:endParaRPr lang="id-ID" dirty="0" smtClean="0"/>
          </a:p>
          <a:p>
            <a:r>
              <a:rPr lang="id-ID" dirty="0" smtClean="0"/>
              <a:t>Mempelajari </a:t>
            </a:r>
            <a:r>
              <a:rPr lang="id-ID" dirty="0" smtClean="0"/>
              <a:t>cara-cara rendering pada bentuk-bentuk dasar ini dengan media hitam putih sangat penting sebagai awal untuk mewarnai warna dan material yang sebenarnya. </a:t>
            </a:r>
            <a:endParaRPr lang="id-ID" dirty="0" smtClean="0"/>
          </a:p>
          <a:p>
            <a:r>
              <a:rPr lang="id-ID" dirty="0" smtClean="0"/>
              <a:t>Bentuk-bentuk </a:t>
            </a:r>
            <a:r>
              <a:rPr lang="id-ID" dirty="0" smtClean="0"/>
              <a:t>dasar ini sangat mudah untuk diberi efek pencahayaan dan bayangan. Cara paling sederhana yaitu dengan memberi garis tebal pada tempat yang tidak terkena cahaya.</a:t>
            </a:r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Pencahayaan pada bentuk dasar</a:t>
            </a:r>
            <a:endParaRPr lang="id-ID" dirty="0"/>
          </a:p>
        </p:txBody>
      </p:sp>
      <p:pic>
        <p:nvPicPr>
          <p:cNvPr id="4" name="Content Placeholder 3" descr="pencahayaa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214422"/>
            <a:ext cx="5214973" cy="523732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Bayangan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Metode yang paling mudah adalah dengan menggunakan garis paralel yang memiliki bentuk dasar segitiga</a:t>
            </a:r>
          </a:p>
          <a:p>
            <a:r>
              <a:rPr lang="id-ID" dirty="0" smtClean="0"/>
              <a:t>Bayangan terkonstruksi dengan menentukan sudut yang terbentuk dari sumber cahaya dan menggunakan sudut ini untuk membuat segitiga dari tiap sudut obyek.</a:t>
            </a:r>
          </a:p>
          <a:p>
            <a:r>
              <a:rPr lang="id-ID" dirty="0" smtClean="0"/>
              <a:t>Sisi bawah segitiga kemudian dihubungkan dengan sisi segitia lainnya untuk membentuk bayangan.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430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Teknik arsir dan bayangan</vt:lpstr>
      <vt:lpstr>Teknik arsir 1</vt:lpstr>
      <vt:lpstr>Latihan arsir gradasi</vt:lpstr>
      <vt:lpstr>Latihan arsir menggunakan tipe pinsil yang berbeda </vt:lpstr>
      <vt:lpstr>Teknik arsir 2</vt:lpstr>
      <vt:lpstr>Latihan arsir dengan penekanan berbeda dari setiap pinsil</vt:lpstr>
      <vt:lpstr>Pencahayaan</vt:lpstr>
      <vt:lpstr>Pencahayaan pada bentuk dasar</vt:lpstr>
      <vt:lpstr>Bayangan </vt:lpstr>
      <vt:lpstr>Teknik Bayangan dengan garis paralel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Unsur dasar senirupa</dc:title>
  <dc:creator>ahmad-fuad</dc:creator>
  <cp:lastModifiedBy>ahmad-fuad</cp:lastModifiedBy>
  <cp:revision>15</cp:revision>
  <dcterms:created xsi:type="dcterms:W3CDTF">2014-02-21T08:34:08Z</dcterms:created>
  <dcterms:modified xsi:type="dcterms:W3CDTF">2014-10-06T07:20:47Z</dcterms:modified>
</cp:coreProperties>
</file>