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9198-E673-4DEE-A1DC-B5E6DF8FFBAE}" type="datetimeFigureOut">
              <a:rPr lang="id-ID" smtClean="0"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DF667-7DCA-458F-97DA-6570CACF439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Latihan menggambar bangunan dan produk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6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yang digunakan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Menggambar perspektif</a:t>
            </a:r>
          </a:p>
          <a:p>
            <a:r>
              <a:rPr lang="id-ID" dirty="0" smtClean="0"/>
              <a:t>Menggambar penggandaan kubus</a:t>
            </a:r>
          </a:p>
          <a:p>
            <a:r>
              <a:rPr lang="id-ID" dirty="0" smtClean="0"/>
              <a:t>Menggambar posisi cahaya untuk membuat bayangan pada produk atau bangunan.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gambar</a:t>
            </a:r>
            <a:endParaRPr lang="id-ID" dirty="0"/>
          </a:p>
        </p:txBody>
      </p:sp>
      <p:pic>
        <p:nvPicPr>
          <p:cNvPr id="4" name="Content Placeholder 3" descr="bangunan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749" y="1357298"/>
            <a:ext cx="8411642" cy="49292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gambar </a:t>
            </a:r>
            <a:endParaRPr lang="id-ID" dirty="0"/>
          </a:p>
        </p:txBody>
      </p:sp>
      <p:pic>
        <p:nvPicPr>
          <p:cNvPr id="4" name="Content Placeholder 3" descr="bangunan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285860"/>
            <a:ext cx="5857916" cy="52864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Latihan menggambar bangunan dan produk</vt:lpstr>
      <vt:lpstr>Teknik yang digunakan</vt:lpstr>
      <vt:lpstr>Contoh gambar</vt:lpstr>
      <vt:lpstr>Contoh gambar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menggambar bangunan dan produk</dc:title>
  <dc:creator>ahmad-fuad</dc:creator>
  <cp:lastModifiedBy>ahmad-fuad</cp:lastModifiedBy>
  <cp:revision>2</cp:revision>
  <dcterms:created xsi:type="dcterms:W3CDTF">2014-10-07T10:02:10Z</dcterms:created>
  <dcterms:modified xsi:type="dcterms:W3CDTF">2014-10-07T10:06:47Z</dcterms:modified>
</cp:coreProperties>
</file>