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79198-E673-4DEE-A1DC-B5E6DF8FFBAE}" type="datetimeFigureOut">
              <a:rPr lang="id-ID" smtClean="0"/>
              <a:pPr/>
              <a:t>07/10/2014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DF667-7DCA-458F-97DA-6570CACF439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Latihan menggambar bangunan dan produk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smtClean="0"/>
              <a:t>ke </a:t>
            </a:r>
            <a:r>
              <a:rPr lang="id-ID" smtClean="0"/>
              <a:t>7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yang digunakan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Menggambar perspektif</a:t>
            </a:r>
          </a:p>
          <a:p>
            <a:r>
              <a:rPr lang="id-ID" dirty="0" smtClean="0"/>
              <a:t>Menggambar penggandaan kubus</a:t>
            </a:r>
          </a:p>
          <a:p>
            <a:r>
              <a:rPr lang="id-ID" dirty="0" smtClean="0"/>
              <a:t>Menggambar posisi cahaya untuk membuat bayangan pada produk atau bangunan.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gambar</a:t>
            </a:r>
            <a:endParaRPr lang="id-ID" dirty="0"/>
          </a:p>
        </p:txBody>
      </p:sp>
      <p:pic>
        <p:nvPicPr>
          <p:cNvPr id="6" name="Content Placeholder 5" descr="bangunan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9968" y="1600200"/>
            <a:ext cx="6984064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angunan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815160"/>
            <a:ext cx="6715172" cy="57302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gambar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Latihan menggambar bangunan dan produk</vt:lpstr>
      <vt:lpstr>Teknik yang digunakan</vt:lpstr>
      <vt:lpstr>Contoh gambar</vt:lpstr>
      <vt:lpstr>Contoh gambar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menggambar bangunan dan produk</dc:title>
  <dc:creator>ahmad-fuad</dc:creator>
  <cp:lastModifiedBy>ahmad-fuad</cp:lastModifiedBy>
  <cp:revision>4</cp:revision>
  <dcterms:created xsi:type="dcterms:W3CDTF">2014-10-07T10:02:10Z</dcterms:created>
  <dcterms:modified xsi:type="dcterms:W3CDTF">2014-10-07T10:09:50Z</dcterms:modified>
</cp:coreProperties>
</file>