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6" r:id="rId2"/>
    <p:sldId id="377" r:id="rId3"/>
    <p:sldId id="257" r:id="rId4"/>
    <p:sldId id="364" r:id="rId5"/>
    <p:sldId id="335" r:id="rId6"/>
    <p:sldId id="365" r:id="rId7"/>
    <p:sldId id="366" r:id="rId8"/>
    <p:sldId id="367" r:id="rId9"/>
    <p:sldId id="368" r:id="rId10"/>
    <p:sldId id="369" r:id="rId11"/>
    <p:sldId id="370" r:id="rId12"/>
    <p:sldId id="3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106" d="100"/>
          <a:sy n="10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ADBBEE-86F4-48BE-B416-BE541283A4A3}" type="datetimeFigureOut">
              <a:rPr lang="id-ID"/>
              <a:pPr>
                <a:defRPr/>
              </a:pPr>
              <a:t>08/03/2017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0A6F61-1179-4B62-B2D8-1C9E63E2E29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7393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26544-47C8-40F6-97F7-F4F2D3F6A213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6C618E-6721-4BEF-8F69-5610DF0CBECF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50C98-50E6-4C7C-B020-6095488CAC99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2073FF-AC77-470A-AA35-E35837CCBDBD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5D3EC-7DA9-44C4-919F-422E7625CF4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FCAE9-BE5D-48F0-AD74-6CC770A4C448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C926A-22C5-47C8-855E-6CC591CCB39F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C82F3-BD0E-4C41-923A-98764C050250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C31E03-3EC1-433D-A3AB-4FE941833576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25C3E-B3DA-47E1-9629-5920635E6DF3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7CA09-8C09-4A9A-B554-32318033D4C6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56C9-CA2D-44AF-AD6A-C2D3D0BA4646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A104-6F4D-46C8-AE0C-43A5677E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25C5-328E-4D9E-81EB-9EE21A98C4BA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04C5-CA85-4A0F-9FF4-3B18EEC57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38BA-5E7A-4AC6-AF5A-2AA9E0948443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7C1F-5093-4C5E-B88E-512A48BD5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E762-6883-4495-8767-99B85B7EB5D8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AC79-1115-4203-9C37-102FC5F93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1A296-73DA-4558-B4FA-EEBA17CBA90E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3252-3148-4915-8CAF-4D2F69A50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AB75-8BBC-435E-A2C1-A2A5CFC8DDB9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B483-9346-4578-B98D-70A577DFE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3F0C-799F-4149-AACA-12E3CDABCA3A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B52F-B01F-49DF-87A4-36ED17044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1D59-23D3-4AB3-9759-A05767F6ACF0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D669-F446-43D0-A753-C53708C30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9134-E64D-4FE7-B21B-3997FC95629D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3541D-E1E2-41CE-9F45-F55BA57D7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6C18-3F33-43C8-A34F-7FF0E17FDADC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54C1-1383-4D11-9CF0-0031E67F8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99C2-447D-4EFC-86CD-ADC19DE34FC8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C847-F13B-4E84-90BE-493CCDED0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2C19A7-6195-46D1-B51E-DD5AA5E5ECE8}" type="datetime1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1439FD1-C228-426A-9EC4-B8E38FC5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819400" y="3657600"/>
            <a:ext cx="647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Metodologi Penelitian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Pertemuan 1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Desain Produk, Desain Komunikasi Visual, dan Desain Interior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524000"/>
            <a:ext cx="422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INDRA G ROCHYAT, S.Sn., MA., M.Ds.</a:t>
            </a:r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0"/>
            <a:ext cx="2819400" cy="21518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95400" y="685800"/>
            <a:ext cx="678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77436"/>
            <a:ext cx="6705600" cy="557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latin typeface="Arial" charset="0"/>
                <a:cs typeface="Arial" charset="0"/>
              </a:rPr>
              <a:t>Pustaka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id-ID" sz="2200" dirty="0" smtClean="0">
                <a:latin typeface="Arial" charset="0"/>
                <a:cs typeface="Arial" charset="0"/>
              </a:rPr>
              <a:t>Sjarif, Ahmad., MSD, PhD,  DIKTAT PERKULIAHAN  METODOLOGI DESAIN, Pasca Sarjana, Universitas Trisakti, 2015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  <p:extLst>
      <p:ext uri="{BB962C8B-B14F-4D97-AF65-F5344CB8AC3E}">
        <p14:creationId xmlns:p14="http://schemas.microsoft.com/office/powerpoint/2010/main" val="11505406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Approaching Design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Discovering Process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necessitty of Design Research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Positioning Research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Exploring Qualitative Approach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Exploring Quantitative Approach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Pendahuluan dan Pengenalan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Citing and Review Of Literature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Proposal Discussion/ Research purpose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Outlining, Abstracting and concluding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Developing Proposal (I)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Developing Proposal (II + III)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Proposal Discussion/ Research purpose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Managing Information for research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2" y="1066800"/>
            <a:ext cx="8868082" cy="441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82296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4837" y="1295400"/>
            <a:ext cx="8981479" cy="446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199" y="990600"/>
            <a:ext cx="8631745" cy="506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775774"/>
            <a:ext cx="8077200" cy="535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168</Words>
  <Application>Microsoft Office PowerPoint</Application>
  <PresentationFormat>On-screen Show (4:3)</PresentationFormat>
  <Paragraphs>36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Pustaka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205</cp:revision>
  <dcterms:created xsi:type="dcterms:W3CDTF">2010-08-24T06:47:44Z</dcterms:created>
  <dcterms:modified xsi:type="dcterms:W3CDTF">2017-03-08T03:51:44Z</dcterms:modified>
</cp:coreProperties>
</file>