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3" r:id="rId3"/>
    <p:sldId id="266" r:id="rId4"/>
    <p:sldId id="312" r:id="rId5"/>
    <p:sldId id="325" r:id="rId6"/>
    <p:sldId id="326" r:id="rId7"/>
    <p:sldId id="324" r:id="rId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smtClean="0">
                <a:solidFill>
                  <a:schemeClr val="bg1"/>
                </a:solidFill>
                <a:latin typeface="Arial Black" pitchFamily="34" charset="0"/>
              </a:rPr>
              <a:t>PERTEMUAN 11</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1569660"/>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desain ramah lingkungan dengan tema Asesoris interior</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rPr>
              <a:t>W</a:t>
            </a:r>
            <a:r>
              <a:rPr lang="id-ID" sz="2000" dirty="0">
                <a:solidFill>
                  <a:schemeClr val="bg1">
                    <a:lumMod val="95000"/>
                  </a:schemeClr>
                </a:solidFill>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rPr>
              <a:t>H</a:t>
            </a:r>
            <a:r>
              <a:rPr lang="id-ID" sz="2000" dirty="0">
                <a:solidFill>
                  <a:schemeClr val="bg1"/>
                </a:solidFill>
              </a:rPr>
              <a:t>. Frick, dasar-dasar arsitektur ekologis</a:t>
            </a:r>
            <a:br>
              <a:rPr lang="id-ID" sz="2000" dirty="0">
                <a:solidFill>
                  <a:schemeClr val="bg1"/>
                </a:solidFill>
              </a:rPr>
            </a:br>
            <a:r>
              <a:rPr lang="id-ID" sz="2000" i="1" dirty="0">
                <a:solidFill>
                  <a:schemeClr val="bg1"/>
                </a:solidFill>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rPr>
              <a:t>ANDIE </a:t>
            </a:r>
            <a:r>
              <a:rPr lang="en-US" sz="2000" dirty="0">
                <a:solidFill>
                  <a:schemeClr val="bg1"/>
                </a:solidFill>
              </a:rPr>
              <a:t>A . WICAKSONO, ENDAH TISNAWATI,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 name="Rectangle 6"/>
          <p:cNvSpPr/>
          <p:nvPr/>
        </p:nvSpPr>
        <p:spPr>
          <a:xfrm>
            <a:off x="357158" y="1500174"/>
            <a:ext cx="8358246" cy="3970318"/>
          </a:xfrm>
          <a:prstGeom prst="rect">
            <a:avLst/>
          </a:prstGeom>
        </p:spPr>
        <p:txBody>
          <a:bodyPr wrap="square">
            <a:spAutoFit/>
          </a:bodyPr>
          <a:lstStyle/>
          <a:p>
            <a:pPr algn="just"/>
            <a:r>
              <a:rPr lang="id-ID" sz="2800" dirty="0" smtClean="0">
                <a:solidFill>
                  <a:schemeClr val="bg1">
                    <a:lumMod val="95000"/>
                  </a:schemeClr>
                </a:solidFill>
              </a:rPr>
              <a:t>Lingkungan sering kali dihubungkan dengan ramalan kesuraman dan malapetaka di bumi ini. Oleh karena itu, banyak seniman dan arsitek bekerja kreatif pada green projects dalam skala kecil maupun besar untuk manfaat ekonomi dan lingkungan. Sampah menjadi trendi sekarang hari dan pakaian bekas yang diubah menjadi seni atau produk yang berguna seperti asesoris interior, tidak hanya sekedar memenuhi aliran limbah.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pic>
        <p:nvPicPr>
          <p:cNvPr id="56322" name="Picture 2"/>
          <p:cNvPicPr>
            <a:picLocks noChangeAspect="1" noChangeArrowheads="1"/>
          </p:cNvPicPr>
          <p:nvPr/>
        </p:nvPicPr>
        <p:blipFill>
          <a:blip r:embed="rId4"/>
          <a:srcRect/>
          <a:stretch>
            <a:fillRect/>
          </a:stretch>
        </p:blipFill>
        <p:spPr bwMode="auto">
          <a:xfrm>
            <a:off x="2843213" y="1109663"/>
            <a:ext cx="3457575" cy="4638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143</Words>
  <Application>Microsoft Office PowerPoint</Application>
  <PresentationFormat>On-screen Show (4:3)</PresentationFormat>
  <Paragraphs>17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60</cp:revision>
  <dcterms:created xsi:type="dcterms:W3CDTF">2011-02-19T08:35:30Z</dcterms:created>
  <dcterms:modified xsi:type="dcterms:W3CDTF">2017-05-29T06:53:15Z</dcterms:modified>
</cp:coreProperties>
</file>