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03" r:id="rId3"/>
    <p:sldId id="266" r:id="rId4"/>
    <p:sldId id="312" r:id="rId5"/>
    <p:sldId id="325" r:id="rId6"/>
    <p:sldId id="326" r:id="rId7"/>
    <p:sldId id="324" r:id="rId8"/>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smtClean="0">
                <a:solidFill>
                  <a:schemeClr val="bg1"/>
                </a:solidFill>
                <a:latin typeface="Arial Black" pitchFamily="34" charset="0"/>
              </a:rPr>
              <a:t>PERTEMUAN 12</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1569660"/>
          </a:xfrm>
          <a:prstGeom prst="rect">
            <a:avLst/>
          </a:prstGeom>
          <a:noFill/>
          <a:ln w="9525">
            <a:noFill/>
            <a:miter lim="800000"/>
            <a:headEnd/>
            <a:tailEnd/>
          </a:ln>
        </p:spPr>
        <p:txBody>
          <a:bodyPr>
            <a:spAutoFit/>
          </a:bodyPr>
          <a:lstStyle/>
          <a:p>
            <a:r>
              <a:rPr lang="en-US" sz="3200" dirty="0" err="1">
                <a:solidFill>
                  <a:schemeClr val="bg1">
                    <a:lumMod val="95000"/>
                  </a:schemeClr>
                </a:solidFill>
              </a:rPr>
              <a:t>Mampu</a:t>
            </a:r>
            <a:r>
              <a:rPr lang="en-US" sz="3200" dirty="0">
                <a:solidFill>
                  <a:schemeClr val="bg1">
                    <a:lumMod val="95000"/>
                  </a:schemeClr>
                </a:solidFill>
              </a:rPr>
              <a:t> </a:t>
            </a:r>
            <a:r>
              <a:rPr lang="en-US" sz="3200" dirty="0" err="1">
                <a:solidFill>
                  <a:schemeClr val="bg1">
                    <a:lumMod val="95000"/>
                  </a:schemeClr>
                </a:solidFill>
              </a:rPr>
              <a:t>secara</a:t>
            </a:r>
            <a:r>
              <a:rPr lang="en-US" sz="3200" dirty="0">
                <a:solidFill>
                  <a:schemeClr val="bg1">
                    <a:lumMod val="95000"/>
                  </a:schemeClr>
                </a:solidFill>
              </a:rPr>
              <a:t> </a:t>
            </a:r>
            <a:r>
              <a:rPr lang="en-US" sz="3200" dirty="0" err="1">
                <a:solidFill>
                  <a:schemeClr val="bg1">
                    <a:lumMod val="95000"/>
                  </a:schemeClr>
                </a:solidFill>
              </a:rPr>
              <a:t>terori</a:t>
            </a:r>
            <a:r>
              <a:rPr lang="en-US" sz="3200" dirty="0">
                <a:solidFill>
                  <a:schemeClr val="bg1">
                    <a:lumMod val="95000"/>
                  </a:schemeClr>
                </a:solidFill>
              </a:rPr>
              <a:t> </a:t>
            </a:r>
            <a:r>
              <a:rPr lang="en-US" sz="3200" dirty="0" err="1">
                <a:solidFill>
                  <a:schemeClr val="bg1">
                    <a:lumMod val="95000"/>
                  </a:schemeClr>
                </a:solidFill>
              </a:rPr>
              <a:t>memaham</a:t>
            </a:r>
            <a:r>
              <a:rPr lang="id-ID" sz="3200" dirty="0">
                <a:solidFill>
                  <a:schemeClr val="bg1">
                    <a:lumMod val="95000"/>
                  </a:schemeClr>
                </a:solidFill>
              </a:rPr>
              <a:t>i desain ramah lingkungan dengan tema Asesoris interior</a:t>
            </a: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rPr>
              <a:t>W</a:t>
            </a:r>
            <a:r>
              <a:rPr lang="id-ID" sz="2000" dirty="0">
                <a:solidFill>
                  <a:schemeClr val="bg1">
                    <a:lumMod val="95000"/>
                  </a:schemeClr>
                </a:solidFill>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a:t>
            </a:r>
          </a:p>
          <a:p>
            <a:pPr marL="457200" lvl="0" indent="-457200">
              <a:buAutoNum type="arabicPeriod"/>
            </a:pPr>
            <a:r>
              <a:rPr lang="id-ID" sz="2000" dirty="0" smtClean="0">
                <a:solidFill>
                  <a:schemeClr val="bg1"/>
                </a:solidFill>
              </a:rPr>
              <a:t>H</a:t>
            </a:r>
            <a:r>
              <a:rPr lang="id-ID" sz="2000" dirty="0">
                <a:solidFill>
                  <a:schemeClr val="bg1"/>
                </a:solidFill>
              </a:rPr>
              <a:t>. Frick, dasar-dasar arsitektur ekologis</a:t>
            </a:r>
            <a:br>
              <a:rPr lang="id-ID" sz="2000" dirty="0">
                <a:solidFill>
                  <a:schemeClr val="bg1"/>
                </a:solidFill>
              </a:rPr>
            </a:br>
            <a:r>
              <a:rPr lang="id-ID" sz="2000" i="1" dirty="0">
                <a:solidFill>
                  <a:schemeClr val="bg1"/>
                </a:solidFill>
              </a:rPr>
              <a:t>Volume 1 dari Seri Eko-Arsitektur</a:t>
            </a:r>
            <a:r>
              <a:rPr lang="id-ID" sz="2000" dirty="0">
                <a:solidFill>
                  <a:schemeClr val="bg1"/>
                </a:solidFill>
              </a:rPr>
              <a:t>, Kanisius, </a:t>
            </a:r>
            <a:r>
              <a:rPr lang="id-ID" sz="2000" dirty="0" smtClean="0">
                <a:solidFill>
                  <a:schemeClr val="bg1"/>
                </a:solidFill>
              </a:rPr>
              <a:t>2007</a:t>
            </a:r>
          </a:p>
          <a:p>
            <a:pPr marL="457200" lvl="0" indent="-457200">
              <a:buAutoNum type="arabicPeriod"/>
            </a:pPr>
            <a:r>
              <a:rPr lang="en-US" sz="2000" dirty="0" smtClean="0">
                <a:solidFill>
                  <a:schemeClr val="bg1"/>
                </a:solidFill>
              </a:rPr>
              <a:t>ANDIE </a:t>
            </a:r>
            <a:r>
              <a:rPr lang="en-US" sz="2000" dirty="0">
                <a:solidFill>
                  <a:schemeClr val="bg1"/>
                </a:solidFill>
              </a:rPr>
              <a:t>A . WICAKSONO, ENDAH TISNAWATI, </a:t>
            </a:r>
            <a:r>
              <a:rPr lang="en-US" sz="2000" dirty="0" err="1">
                <a:solidFill>
                  <a:schemeClr val="bg1"/>
                </a:solidFill>
              </a:rPr>
              <a:t>Teori</a:t>
            </a:r>
            <a:r>
              <a:rPr lang="en-US" sz="2000" dirty="0">
                <a:solidFill>
                  <a:schemeClr val="bg1"/>
                </a:solidFill>
              </a:rPr>
              <a:t> Interior, GRIYA KREASI, </a:t>
            </a:r>
            <a:r>
              <a:rPr lang="en-US" sz="2000" dirty="0" smtClean="0">
                <a:solidFill>
                  <a:schemeClr val="bg1"/>
                </a:solidFill>
              </a:rPr>
              <a:t>2014</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 name="Rectangle 6"/>
          <p:cNvSpPr/>
          <p:nvPr/>
        </p:nvSpPr>
        <p:spPr>
          <a:xfrm>
            <a:off x="357158" y="1500174"/>
            <a:ext cx="8358246" cy="4401205"/>
          </a:xfrm>
          <a:prstGeom prst="rect">
            <a:avLst/>
          </a:prstGeom>
        </p:spPr>
        <p:txBody>
          <a:bodyPr wrap="square">
            <a:spAutoFit/>
          </a:bodyPr>
          <a:lstStyle/>
          <a:p>
            <a:pPr algn="just"/>
            <a:r>
              <a:rPr lang="id-ID" sz="2800" dirty="0" smtClean="0">
                <a:solidFill>
                  <a:schemeClr val="bg1">
                    <a:lumMod val="95000"/>
                  </a:schemeClr>
                </a:solidFill>
              </a:rPr>
              <a:t>Lingkungan sering kali dihubungkan dengan ramalan kesuraman dan malapetaka di bumi ini. Oleh karena itu, banyak seniman dan arsitek bekerja kreatif pada green projects dalam skala kecil maupun besar untuk manfaat ekonomi dan lingkungan. Sampah menjadi trendi sekarang hari dan pakaian bekas yang diubah menjadi seni atau produk yang berguna seperti perkakas dan desain produk interior, tidak hanya sekedar memenuhi aliran limbah.</a:t>
            </a:r>
            <a:endParaRPr lang="id-ID" sz="28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pic>
        <p:nvPicPr>
          <p:cNvPr id="56323" name="Picture 3"/>
          <p:cNvPicPr>
            <a:picLocks noChangeAspect="1" noChangeArrowheads="1"/>
          </p:cNvPicPr>
          <p:nvPr/>
        </p:nvPicPr>
        <p:blipFill>
          <a:blip r:embed="rId4"/>
          <a:srcRect/>
          <a:stretch>
            <a:fillRect/>
          </a:stretch>
        </p:blipFill>
        <p:spPr bwMode="auto">
          <a:xfrm>
            <a:off x="1195388" y="1595438"/>
            <a:ext cx="6753225" cy="3667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937</TotalTime>
  <Words>146</Words>
  <Application>Microsoft Office PowerPoint</Application>
  <PresentationFormat>On-screen Show (4:3)</PresentationFormat>
  <Paragraphs>17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Lucida Sans</vt:lpstr>
      <vt:lpstr>Book Antiqua</vt:lpstr>
      <vt:lpstr>Calibri</vt:lpstr>
      <vt:lpstr>Comic Sans MS</vt:lpstr>
      <vt:lpstr>Wingdings</vt:lpstr>
      <vt:lpstr>Office Theme</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61</cp:revision>
  <dcterms:created xsi:type="dcterms:W3CDTF">2011-02-19T08:35:30Z</dcterms:created>
  <dcterms:modified xsi:type="dcterms:W3CDTF">2017-05-29T06:55:17Z</dcterms:modified>
</cp:coreProperties>
</file>