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5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5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0" y="2438400"/>
            <a:ext cx="78638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PERTEMUAN 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PUBLIC SPACE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5540991" y="189931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SOLUSI INTERIOR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457200" y="914083"/>
            <a:ext cx="1891304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2" r="10132"/>
          <a:stretch/>
        </p:blipFill>
        <p:spPr>
          <a:xfrm>
            <a:off x="2854347" y="611328"/>
            <a:ext cx="2079722" cy="1405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28131"/>
            <a:ext cx="2092856" cy="2092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55" y="4038600"/>
            <a:ext cx="2860653" cy="19071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925" y="3734851"/>
            <a:ext cx="2514600" cy="25146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1676400" y="1028131"/>
            <a:ext cx="0" cy="5720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1028131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1828800"/>
            <a:ext cx="0" cy="838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3800" y="2667000"/>
            <a:ext cx="2362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90800" y="4495800"/>
            <a:ext cx="35052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0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743200"/>
            <a:ext cx="533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effectLst/>
              </a:rPr>
              <a:t>Kecerdasan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manusia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harus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difokuskan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untuk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menciptakan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teknologi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ramah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lingkungan</a:t>
            </a:r>
            <a:r>
              <a:rPr lang="en-US" sz="2000" dirty="0" smtClean="0">
                <a:effectLst/>
              </a:rPr>
              <a:t>, </a:t>
            </a:r>
            <a:r>
              <a:rPr lang="en-US" sz="2000" dirty="0" err="1"/>
              <a:t>k</a:t>
            </a:r>
            <a:r>
              <a:rPr lang="en-US" sz="2000" dirty="0" err="1" smtClean="0">
                <a:effectLst/>
              </a:rPr>
              <a:t>arena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lingkungan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kita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sudah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sangat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menderita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akibat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teknologi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kita</a:t>
            </a:r>
            <a:r>
              <a:rPr lang="en-US" sz="2000" dirty="0" smtClean="0">
                <a:effectLst/>
              </a:rPr>
              <a:t> yang </a:t>
            </a:r>
            <a:r>
              <a:rPr lang="en-US" sz="2000" dirty="0" err="1" smtClean="0">
                <a:effectLst/>
              </a:rPr>
              <a:t>merusak</a:t>
            </a:r>
            <a:r>
              <a:rPr lang="en-US" sz="2000" dirty="0" smtClean="0">
                <a:effectLst/>
              </a:rPr>
              <a:t>.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334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84" y="1600200"/>
            <a:ext cx="8595816" cy="23622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tx1"/>
                </a:solidFill>
                <a:latin typeface="+mn-lt"/>
              </a:rPr>
              <a:t>•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LAPISAN OZON YANG MULAI MENIPIS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	→ KERUSAKAN LINGKUNGAN DAN MAHLUK HIDUP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 PENINGKATAN TEMPERATUR DUNIA, PERUBAHAN IKLIM,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 PENINGKATAN PERMUKAAN AIR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• KEKURANGAN PERSEDIAAN AIR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184" y="3581400"/>
            <a:ext cx="8595816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KEBUTUHAN MASA KINI, TANPA MENGHILANGKAN </a:t>
            </a:r>
          </a:p>
          <a:p>
            <a:pPr algn="ctr"/>
            <a:r>
              <a:rPr lang="en-US" sz="2300" dirty="0" smtClean="0">
                <a:solidFill>
                  <a:schemeClr val="tx1"/>
                </a:solidFill>
                <a:latin typeface="+mn-lt"/>
              </a:rPr>
              <a:t>KEMAMPUAN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GENERASI BERIKUTNYA UNTUK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MEMENUHI KEBUTUHANNYA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61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676400"/>
            <a:ext cx="5029200" cy="236220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• PEMILIHAN BAHAN</a:t>
            </a:r>
            <a:br>
              <a:rPr lang="en-US" sz="220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• ENERGY CONTENT</a:t>
            </a:r>
            <a:br>
              <a:rPr lang="en-US" sz="220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• HEMAT DALAM PEMAKAIAN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3048000"/>
            <a:ext cx="8595816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CARA MENDESAIN DAN MENDIRIKAN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BANGUNAN MENJADI SANGAT PENTING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47800" y="60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PENGARUH DESAINER PADA ISYU LINGKUNGAN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9773" y="1657052"/>
            <a:ext cx="9067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effectLst/>
              </a:rPr>
              <a:t>Taman </a:t>
            </a:r>
            <a:r>
              <a:rPr lang="en-US" sz="2200" dirty="0" err="1" smtClean="0">
                <a:effectLst/>
              </a:rPr>
              <a:t>adalah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sebidang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lahan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berpagar</a:t>
            </a:r>
            <a:r>
              <a:rPr lang="en-US" sz="2200" dirty="0" smtClean="0">
                <a:effectLst/>
              </a:rPr>
              <a:t> yang </a:t>
            </a:r>
            <a:r>
              <a:rPr lang="en-US" sz="2200" dirty="0" err="1" smtClean="0">
                <a:effectLst/>
              </a:rPr>
              <a:t>digunakan</a:t>
            </a:r>
            <a:r>
              <a:rPr lang="en-US" sz="2200" dirty="0" smtClean="0">
                <a:effectLst/>
              </a:rPr>
              <a:t> </a:t>
            </a:r>
          </a:p>
          <a:p>
            <a:pPr algn="ctr"/>
            <a:r>
              <a:rPr lang="en-US" sz="2200" dirty="0" err="1" smtClean="0">
                <a:effectLst/>
              </a:rPr>
              <a:t>untuk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mendapatkan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kesenangan</a:t>
            </a:r>
            <a:r>
              <a:rPr lang="en-US" sz="2200" dirty="0" smtClean="0">
                <a:effectLst/>
              </a:rPr>
              <a:t>, </a:t>
            </a:r>
            <a:r>
              <a:rPr lang="en-US" sz="2200" dirty="0" err="1" smtClean="0">
                <a:effectLst/>
              </a:rPr>
              <a:t>kegembiraan</a:t>
            </a:r>
            <a:r>
              <a:rPr lang="en-US" sz="2200" dirty="0" smtClean="0">
                <a:effectLst/>
              </a:rPr>
              <a:t>, </a:t>
            </a:r>
            <a:r>
              <a:rPr lang="en-US" sz="2200" dirty="0" err="1" smtClean="0">
                <a:effectLst/>
              </a:rPr>
              <a:t>dan</a:t>
            </a:r>
            <a:r>
              <a:rPr lang="en-US" sz="2200" dirty="0" smtClean="0">
                <a:effectLst/>
              </a:rPr>
              <a:t> </a:t>
            </a:r>
            <a:r>
              <a:rPr lang="en-US" sz="2200" dirty="0" err="1" smtClean="0">
                <a:effectLst/>
              </a:rPr>
              <a:t>kenyamanan</a:t>
            </a:r>
            <a:r>
              <a:rPr lang="en-US" sz="2200" dirty="0" smtClean="0">
                <a:effectLst/>
              </a:rPr>
              <a:t>. 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>
                <a:effectLst/>
              </a:rPr>
              <a:t>(Laurie,1986:9)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9773" y="3429000"/>
            <a:ext cx="9067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Taman Kota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taman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di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 </a:t>
            </a:r>
          </a:p>
          <a:p>
            <a:pPr algn="ctr"/>
            <a:r>
              <a:rPr lang="en-US" sz="2200" dirty="0" err="1" smtClean="0"/>
              <a:t>perkotaan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 yang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mengantisipasi</a:t>
            </a:r>
            <a:r>
              <a:rPr lang="en-US" sz="2200" dirty="0" smtClean="0"/>
              <a:t> </a:t>
            </a:r>
          </a:p>
          <a:p>
            <a:pPr algn="ctr"/>
            <a:r>
              <a:rPr lang="en-US" sz="2200" dirty="0" err="1" smtClean="0"/>
              <a:t>dampak-dampak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ditimbulkan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</a:t>
            </a:r>
          </a:p>
          <a:p>
            <a:pPr algn="ctr"/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dinikmati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95600" y="533400"/>
            <a:ext cx="2895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PENGHIJAUAN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702945"/>
            <a:ext cx="7239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sz="2200" b="1" dirty="0" err="1" smtClean="0"/>
              <a:t>Fungsi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Ekologis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Paru-paru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O2</a:t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/>
              <a:t>M</a:t>
            </a:r>
            <a:r>
              <a:rPr lang="en-US" sz="2200" dirty="0" err="1" smtClean="0"/>
              <a:t>eminimalisir</a:t>
            </a:r>
            <a:r>
              <a:rPr lang="en-US" sz="2200" dirty="0" smtClean="0"/>
              <a:t>  </a:t>
            </a:r>
            <a:r>
              <a:rPr lang="en-US" sz="2200" dirty="0" err="1" smtClean="0"/>
              <a:t>polusi</a:t>
            </a:r>
            <a:r>
              <a:rPr lang="en-US" sz="2200" dirty="0" smtClean="0"/>
              <a:t> </a:t>
            </a:r>
            <a:r>
              <a:rPr lang="en-US" sz="2200" dirty="0" err="1" smtClean="0"/>
              <a:t>udara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penyimpanan</a:t>
            </a:r>
            <a:r>
              <a:rPr lang="en-US" sz="2200" dirty="0" smtClean="0"/>
              <a:t> air </a:t>
            </a:r>
            <a:r>
              <a:rPr lang="en-US" sz="2200" dirty="0" err="1" smtClean="0"/>
              <a:t>tanah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/>
              <a:t>Peredam</a:t>
            </a:r>
            <a:r>
              <a:rPr lang="en-US" sz="2200" dirty="0" smtClean="0"/>
              <a:t> </a:t>
            </a:r>
            <a:r>
              <a:rPr lang="en-US" sz="2200" dirty="0" err="1" smtClean="0"/>
              <a:t>kebisingan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padat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375313" y="3505200"/>
            <a:ext cx="74732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• </a:t>
            </a:r>
            <a:r>
              <a:rPr lang="en-US" sz="2200" b="1" dirty="0" err="1" smtClean="0"/>
              <a:t>Fungsi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Sosial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sarana</a:t>
            </a:r>
            <a:r>
              <a:rPr lang="en-US" sz="2200" dirty="0" smtClean="0"/>
              <a:t> </a:t>
            </a:r>
            <a:r>
              <a:rPr lang="en-US" sz="2200" dirty="0" err="1" smtClean="0"/>
              <a:t>olahraga</a:t>
            </a:r>
            <a:r>
              <a:rPr lang="en-US" sz="2200" dirty="0" smtClean="0"/>
              <a:t>, </a:t>
            </a:r>
            <a:r>
              <a:rPr lang="en-US" sz="2200" dirty="0" err="1" smtClean="0"/>
              <a:t>bermain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rekreasi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landmark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	</a:t>
            </a:r>
            <a:r>
              <a:rPr lang="en-US" sz="2200" dirty="0" err="1" smtClean="0"/>
              <a:t>Menambah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estetika</a:t>
            </a:r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828800" y="533400"/>
            <a:ext cx="441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FUNGSI TAMAN KOTA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81" y="457200"/>
            <a:ext cx="4730753" cy="30742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57550"/>
            <a:ext cx="4419600" cy="3314700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5410200" y="465161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PERMASALAHAN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JECT\toilet umum\imag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9" y="464007"/>
            <a:ext cx="406923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5"/>
          <a:stretch/>
        </p:blipFill>
        <p:spPr>
          <a:xfrm>
            <a:off x="4644789" y="1023539"/>
            <a:ext cx="2967324" cy="26909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0"/>
            <a:ext cx="2795198" cy="2624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66"/>
          <a:stretch/>
        </p:blipFill>
        <p:spPr>
          <a:xfrm>
            <a:off x="4450097" y="3866873"/>
            <a:ext cx="3162016" cy="268859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447800" y="2083534"/>
            <a:ext cx="1676400" cy="2412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47800" y="2083534"/>
            <a:ext cx="4800600" cy="26408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2083534"/>
            <a:ext cx="3733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 txBox="1">
            <a:spLocks/>
          </p:cNvSpPr>
          <p:nvPr/>
        </p:nvSpPr>
        <p:spPr>
          <a:xfrm>
            <a:off x="5029200" y="44907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PERMASALAHAN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D:\PROJECT\toilet umum\imag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9" y="386220"/>
            <a:ext cx="406923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15"/>
          <a:stretch/>
        </p:blipFill>
        <p:spPr>
          <a:xfrm>
            <a:off x="4644789" y="945752"/>
            <a:ext cx="2967324" cy="26909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732213"/>
            <a:ext cx="2795198" cy="26244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66"/>
          <a:stretch/>
        </p:blipFill>
        <p:spPr>
          <a:xfrm>
            <a:off x="4450097" y="3789086"/>
            <a:ext cx="3162016" cy="2688594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1447800" y="2005747"/>
            <a:ext cx="1676400" cy="2412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47800" y="2005747"/>
            <a:ext cx="4800600" cy="26408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47800" y="2005747"/>
            <a:ext cx="3733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9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26541"/>
            <a:ext cx="5844224" cy="2450059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5540991" y="189931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PERMASALAHAN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2" y="3429001"/>
            <a:ext cx="5695948" cy="292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5"/>
          <a:stretch/>
        </p:blipFill>
        <p:spPr>
          <a:xfrm>
            <a:off x="5542232" y="3048000"/>
            <a:ext cx="3449368" cy="3713332"/>
          </a:xfrm>
          <a:prstGeom prst="rect">
            <a:avLst/>
          </a:prstGeom>
        </p:spPr>
      </p:pic>
      <p:pic>
        <p:nvPicPr>
          <p:cNvPr id="7" name="Picture 2" descr="D:\PROJECT\toilet umum\toilet cop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0" t="20036" r="15770"/>
          <a:stretch/>
        </p:blipFill>
        <p:spPr bwMode="auto">
          <a:xfrm>
            <a:off x="374645" y="2430797"/>
            <a:ext cx="4972107" cy="397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04" y="253218"/>
            <a:ext cx="2534432" cy="1956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53" y="372842"/>
            <a:ext cx="3559409" cy="245476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2133600" y="1064455"/>
            <a:ext cx="1143000" cy="23645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133600" y="838200"/>
            <a:ext cx="4114800" cy="27285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7200" y="4415798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5791200" y="762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SOLUSI ARSITEK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8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88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• LAPISAN OZON YANG MULAI MENIPIS  → KERUSAKAN LINGKUNGAN DAN MAHLUK HIDUP • PENINGKATAN TEMPERATUR DUNIA, PERUBAHAN IKLIM,    PENINGKATAN PERMUKAAN AIR • KEKURANGAN PERSEDIAAN AIR  </vt:lpstr>
      <vt:lpstr>• PEMILIHAN BAHAN • ENERGY CONTENT • HEMAT DALAM PEMAKAIAN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 UMUM  DI  TAMAN-TAMAN</dc:title>
  <dc:creator>Erina Wiyono</dc:creator>
  <cp:lastModifiedBy>Erina Wiyono</cp:lastModifiedBy>
  <cp:revision>20</cp:revision>
  <dcterms:created xsi:type="dcterms:W3CDTF">2014-11-24T11:16:35Z</dcterms:created>
  <dcterms:modified xsi:type="dcterms:W3CDTF">2019-01-07T09:41:07Z</dcterms:modified>
</cp:coreProperties>
</file>