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5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3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5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3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5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5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0" y="2438400"/>
            <a:ext cx="78638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PERTEMUAN </a:t>
            </a:r>
            <a:r>
              <a:rPr lang="en-US" dirty="0" smtClean="0">
                <a:solidFill>
                  <a:schemeClr val="tx1"/>
                </a:solidFill>
              </a:rPr>
              <a:t>12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KUNJUNGAN KE MASJID RAYA BANI UMAR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4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 UMUM  DI  TAMAN-TAMAN</dc:title>
  <dc:creator>Erina Wiyono</dc:creator>
  <cp:lastModifiedBy>Erina Wiyono</cp:lastModifiedBy>
  <cp:revision>20</cp:revision>
  <dcterms:created xsi:type="dcterms:W3CDTF">2014-11-24T11:16:35Z</dcterms:created>
  <dcterms:modified xsi:type="dcterms:W3CDTF">2019-01-07T09:41:56Z</dcterms:modified>
</cp:coreProperties>
</file>