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7" r:id="rId4"/>
    <p:sldId id="268" r:id="rId5"/>
    <p:sldId id="269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74E5-214B-49EF-B6A5-49E370491F12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E5E73-DA76-4556-B0EF-21182A176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255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74E5-214B-49EF-B6A5-49E370491F12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E5E73-DA76-4556-B0EF-21182A176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35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74E5-214B-49EF-B6A5-49E370491F12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E5E73-DA76-4556-B0EF-21182A176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14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74E5-214B-49EF-B6A5-49E370491F12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E5E73-DA76-4556-B0EF-21182A176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74E5-214B-49EF-B6A5-49E370491F12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E5E73-DA76-4556-B0EF-21182A176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54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74E5-214B-49EF-B6A5-49E370491F12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E5E73-DA76-4556-B0EF-21182A176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03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74E5-214B-49EF-B6A5-49E370491F12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E5E73-DA76-4556-B0EF-21182A176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36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74E5-214B-49EF-B6A5-49E370491F12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E5E73-DA76-4556-B0EF-21182A176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686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74E5-214B-49EF-B6A5-49E370491F12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E5E73-DA76-4556-B0EF-21182A176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55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74E5-214B-49EF-B6A5-49E370491F12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E5E73-DA76-4556-B0EF-21182A176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15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74E5-214B-49EF-B6A5-49E370491F12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E5E73-DA76-4556-B0EF-21182A176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1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174E5-214B-49EF-B6A5-49E370491F12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E5E73-DA76-4556-B0EF-21182A176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554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62000" y="2438400"/>
            <a:ext cx="7863840" cy="1472184"/>
          </a:xfrm>
          <a:prstGeom prst="rect">
            <a:avLst/>
          </a:prstGeom>
        </p:spPr>
        <p:txBody>
          <a:bodyPr anchor="b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PERTEMUAN 13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BAGAIMANA 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MENULIS KARYA TULIS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DALAM MENGANALISA SURVEY</a:t>
            </a:r>
            <a:endParaRPr lang="en-US" sz="2400" b="1" dirty="0">
              <a:solidFill>
                <a:schemeClr val="tx1"/>
              </a:solidFill>
              <a:latin typeface="Arial Narrow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14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219200" y="228600"/>
            <a:ext cx="6477000" cy="6172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Arial Narrow" pitchFamily="34" charset="0"/>
              </a:rPr>
              <a:t>BAB I</a:t>
            </a:r>
          </a:p>
          <a:p>
            <a:endParaRPr lang="en-US" sz="2000" dirty="0" smtClean="0">
              <a:latin typeface="Arial Narrow" pitchFamily="34" charset="0"/>
            </a:endParaRPr>
          </a:p>
          <a:p>
            <a:r>
              <a:rPr lang="en-US" sz="2000" dirty="0" smtClean="0">
                <a:latin typeface="Arial Narrow" pitchFamily="34" charset="0"/>
              </a:rPr>
              <a:t>LATAR BELAKANG PENGKAJIAN</a:t>
            </a:r>
          </a:p>
          <a:p>
            <a:endParaRPr lang="en-US" sz="2000" dirty="0" smtClean="0">
              <a:latin typeface="Arial Narrow" pitchFamily="34" charset="0"/>
            </a:endParaRPr>
          </a:p>
          <a:p>
            <a:r>
              <a:rPr lang="en-US" sz="2000" dirty="0" smtClean="0">
                <a:latin typeface="Arial Narrow" pitchFamily="34" charset="0"/>
              </a:rPr>
              <a:t>MASALAH PENGKAJIAN 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latin typeface="Arial Narrow" pitchFamily="34" charset="0"/>
              </a:rPr>
              <a:t>IDENTIFIKASI MASALAH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latin typeface="Arial Narrow" pitchFamily="34" charset="0"/>
              </a:rPr>
              <a:t>PEMBATASAN MASALAH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latin typeface="Arial Narrow" pitchFamily="34" charset="0"/>
              </a:rPr>
              <a:t>PERUMUSAN MASALAH</a:t>
            </a:r>
          </a:p>
          <a:p>
            <a:pPr marL="285750" indent="-285750">
              <a:buFontTx/>
              <a:buChar char="-"/>
            </a:pPr>
            <a:endParaRPr lang="en-US" sz="2000" dirty="0" smtClean="0">
              <a:latin typeface="Arial Narrow" pitchFamily="34" charset="0"/>
            </a:endParaRPr>
          </a:p>
          <a:p>
            <a:r>
              <a:rPr lang="en-US" sz="2000" dirty="0" smtClean="0">
                <a:latin typeface="Arial Narrow" pitchFamily="34" charset="0"/>
              </a:rPr>
              <a:t>TUJUAN PENGKAJIAN</a:t>
            </a:r>
          </a:p>
          <a:p>
            <a:endParaRPr lang="en-US" sz="2000" dirty="0" smtClean="0">
              <a:latin typeface="Arial Narrow" pitchFamily="34" charset="0"/>
            </a:endParaRPr>
          </a:p>
          <a:p>
            <a:r>
              <a:rPr lang="en-US" sz="2000" dirty="0" smtClean="0">
                <a:latin typeface="Arial Narrow" pitchFamily="34" charset="0"/>
              </a:rPr>
              <a:t>MANFAAT PENGKAJIAN</a:t>
            </a:r>
          </a:p>
          <a:p>
            <a:endParaRPr lang="en-US" sz="2000" dirty="0" smtClean="0">
              <a:latin typeface="Arial Narrow" pitchFamily="34" charset="0"/>
            </a:endParaRPr>
          </a:p>
          <a:p>
            <a:r>
              <a:rPr lang="en-US" sz="2000" dirty="0" smtClean="0">
                <a:latin typeface="Arial Narrow" pitchFamily="34" charset="0"/>
              </a:rPr>
              <a:t>SUSUNAN PENULISAN</a:t>
            </a:r>
            <a:endParaRPr lang="en-US" sz="20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17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219200" y="228600"/>
            <a:ext cx="6477000" cy="6172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Arial Narrow" pitchFamily="34" charset="0"/>
              </a:rPr>
              <a:t>BAB II</a:t>
            </a:r>
          </a:p>
          <a:p>
            <a:endParaRPr lang="en-US" sz="2000" dirty="0" smtClean="0">
              <a:latin typeface="Arial Narrow" pitchFamily="34" charset="0"/>
            </a:endParaRPr>
          </a:p>
          <a:p>
            <a:r>
              <a:rPr lang="en-US" sz="2000" dirty="0" smtClean="0">
                <a:latin typeface="Arial Narrow" pitchFamily="34" charset="0"/>
              </a:rPr>
              <a:t>TINJAUAN PUSTAKA</a:t>
            </a:r>
          </a:p>
          <a:p>
            <a:endParaRPr lang="en-US" sz="2000" dirty="0" smtClean="0">
              <a:latin typeface="Arial Narrow" pitchFamily="34" charset="0"/>
            </a:endParaRPr>
          </a:p>
          <a:p>
            <a:r>
              <a:rPr lang="en-US" sz="2000" dirty="0" smtClean="0">
                <a:latin typeface="Arial Narrow" pitchFamily="34" charset="0"/>
              </a:rPr>
              <a:t>TEORI INTERIOR</a:t>
            </a:r>
          </a:p>
          <a:p>
            <a:r>
              <a:rPr lang="en-US" sz="2000" dirty="0" smtClean="0">
                <a:latin typeface="Arial Narrow" pitchFamily="34" charset="0"/>
              </a:rPr>
              <a:t>- INTERIOR SECARA UMUM</a:t>
            </a:r>
          </a:p>
          <a:p>
            <a:r>
              <a:rPr lang="en-US" sz="2000" dirty="0" smtClean="0">
                <a:latin typeface="Arial Narrow" pitchFamily="34" charset="0"/>
              </a:rPr>
              <a:t>-MASJID SECARA UMUM</a:t>
            </a:r>
          </a:p>
          <a:p>
            <a:r>
              <a:rPr lang="en-US" sz="2000" dirty="0" smtClean="0">
                <a:latin typeface="Arial Narrow" pitchFamily="34" charset="0"/>
              </a:rPr>
              <a:t>- PERUBAHAN BANGUNAN MASJID BELAKANGAN INI</a:t>
            </a:r>
          </a:p>
          <a:p>
            <a:endParaRPr lang="en-US" sz="2000" dirty="0" smtClean="0">
              <a:latin typeface="Arial Narrow" pitchFamily="34" charset="0"/>
            </a:endParaRPr>
          </a:p>
          <a:p>
            <a:r>
              <a:rPr lang="en-US" sz="2000" dirty="0" smtClean="0">
                <a:latin typeface="Arial Narrow" pitchFamily="34" charset="0"/>
              </a:rPr>
              <a:t>TEORI SEMIOTIKA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latin typeface="Arial Narrow" pitchFamily="34" charset="0"/>
              </a:rPr>
              <a:t>SEMIOTIKA SECARA UMUM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latin typeface="Arial Narrow" pitchFamily="34" charset="0"/>
              </a:rPr>
              <a:t>- SEMIOTIKA YANG BERHUBUNGAN DENGAN RELIGI</a:t>
            </a:r>
          </a:p>
          <a:p>
            <a:pPr marL="342900" indent="-342900">
              <a:buFontTx/>
              <a:buChar char="-"/>
            </a:pPr>
            <a:endParaRPr lang="en-US" sz="2000" dirty="0" smtClean="0">
              <a:latin typeface="Arial Narrow" pitchFamily="34" charset="0"/>
            </a:endParaRPr>
          </a:p>
          <a:p>
            <a:r>
              <a:rPr lang="en-US" sz="2000" dirty="0" smtClean="0">
                <a:latin typeface="Arial Narrow" pitchFamily="34" charset="0"/>
              </a:rPr>
              <a:t>TEORI YANG BERHUBUNGAN DENGAN HAL YANG AKAN</a:t>
            </a:r>
          </a:p>
          <a:p>
            <a:r>
              <a:rPr lang="en-US" sz="2000" dirty="0" smtClean="0">
                <a:latin typeface="Arial Narrow" pitchFamily="34" charset="0"/>
              </a:rPr>
              <a:t>DIJADIKAN PEMBAHASAN PADA MASJID YANG DISURVEY</a:t>
            </a:r>
          </a:p>
          <a:p>
            <a:endParaRPr lang="en-US" sz="2000" dirty="0">
              <a:latin typeface="Arial Narrow" pitchFamily="34" charset="0"/>
            </a:endParaRPr>
          </a:p>
          <a:p>
            <a:endParaRPr lang="en-US" sz="20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84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19200" y="0"/>
            <a:ext cx="6477000" cy="6172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Arial Narrow" pitchFamily="34" charset="0"/>
              </a:rPr>
              <a:t>BAB III</a:t>
            </a:r>
          </a:p>
          <a:p>
            <a:endParaRPr lang="en-US" sz="2000" dirty="0" smtClean="0">
              <a:latin typeface="Arial Narrow" pitchFamily="34" charset="0"/>
            </a:endParaRPr>
          </a:p>
          <a:p>
            <a:r>
              <a:rPr lang="en-US" sz="2000" dirty="0" smtClean="0">
                <a:latin typeface="Arial Narrow" pitchFamily="34" charset="0"/>
              </a:rPr>
              <a:t>METODELOGI PENELITIAN</a:t>
            </a:r>
          </a:p>
          <a:p>
            <a:endParaRPr lang="en-US" sz="2000" dirty="0" smtClean="0">
              <a:latin typeface="Arial Narrow" pitchFamily="34" charset="0"/>
            </a:endParaRPr>
          </a:p>
          <a:p>
            <a:r>
              <a:rPr lang="en-US" sz="2000" dirty="0" smtClean="0">
                <a:latin typeface="Arial Narrow" pitchFamily="34" charset="0"/>
              </a:rPr>
              <a:t>PROFIL RESPONDEN</a:t>
            </a:r>
          </a:p>
          <a:p>
            <a:endParaRPr lang="en-US" sz="2000" dirty="0">
              <a:latin typeface="Arial Narrow" pitchFamily="34" charset="0"/>
            </a:endParaRPr>
          </a:p>
          <a:p>
            <a:r>
              <a:rPr lang="en-US" sz="2000" dirty="0" smtClean="0">
                <a:latin typeface="Arial Narrow" pitchFamily="34" charset="0"/>
              </a:rPr>
              <a:t>STRATEGI PENGUMPULAN DATA</a:t>
            </a:r>
          </a:p>
          <a:p>
            <a:endParaRPr lang="en-US" sz="2000" dirty="0">
              <a:latin typeface="Arial Narrow" pitchFamily="34" charset="0"/>
            </a:endParaRPr>
          </a:p>
          <a:p>
            <a:r>
              <a:rPr lang="en-US" sz="2000" dirty="0" smtClean="0">
                <a:latin typeface="Arial Narrow" pitchFamily="34" charset="0"/>
              </a:rPr>
              <a:t>STRATEGI ANALISI</a:t>
            </a:r>
            <a:endParaRPr lang="en-US" sz="20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56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19200" y="228600"/>
            <a:ext cx="6477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Arial Narrow" pitchFamily="34" charset="0"/>
              </a:rPr>
              <a:t>BAB IV ANALISA HASIL SURVEY</a:t>
            </a:r>
          </a:p>
          <a:p>
            <a:endParaRPr lang="en-US" sz="2000" dirty="0" smtClean="0">
              <a:latin typeface="Arial Narrow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11" y="762000"/>
            <a:ext cx="2619375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908" y="4572032"/>
            <a:ext cx="2606479" cy="19675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56" y="2650990"/>
            <a:ext cx="2646121" cy="17695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634" y="807263"/>
            <a:ext cx="2507566" cy="1600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012" y="2648667"/>
            <a:ext cx="2619375" cy="17430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76" y="4572032"/>
            <a:ext cx="2623410" cy="196755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634" y="4565330"/>
            <a:ext cx="2583766" cy="197425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625221"/>
            <a:ext cx="2515198" cy="173856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013" y="807263"/>
            <a:ext cx="2619374" cy="16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56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19200" y="76200"/>
            <a:ext cx="6477000" cy="6172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Arial Narrow" pitchFamily="34" charset="0"/>
              </a:rPr>
              <a:t>BAB V</a:t>
            </a:r>
          </a:p>
          <a:p>
            <a:endParaRPr lang="en-US" sz="2000" dirty="0" smtClean="0">
              <a:latin typeface="Arial Narrow" pitchFamily="34" charset="0"/>
            </a:endParaRPr>
          </a:p>
          <a:p>
            <a:r>
              <a:rPr lang="en-US" sz="2000" dirty="0" smtClean="0">
                <a:latin typeface="Arial Narrow" pitchFamily="34" charset="0"/>
              </a:rPr>
              <a:t>HASIL PENELITIAN</a:t>
            </a:r>
          </a:p>
          <a:p>
            <a:endParaRPr lang="en-US" sz="2000" dirty="0" smtClean="0">
              <a:latin typeface="Arial Narrow" pitchFamily="34" charset="0"/>
            </a:endParaRPr>
          </a:p>
          <a:p>
            <a:r>
              <a:rPr lang="en-US" sz="2000" dirty="0" smtClean="0">
                <a:latin typeface="Arial Narrow" pitchFamily="34" charset="0"/>
              </a:rPr>
              <a:t>KESIMPULAN</a:t>
            </a:r>
          </a:p>
          <a:p>
            <a:endParaRPr lang="en-US" sz="2000" dirty="0">
              <a:latin typeface="Arial Narrow" pitchFamily="34" charset="0"/>
            </a:endParaRPr>
          </a:p>
          <a:p>
            <a:r>
              <a:rPr lang="en-US" sz="2000" dirty="0" smtClean="0">
                <a:latin typeface="Arial Narrow" pitchFamily="34" charset="0"/>
              </a:rPr>
              <a:t>SARAN</a:t>
            </a:r>
          </a:p>
          <a:p>
            <a:endParaRPr lang="en-US" sz="20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56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</TotalTime>
  <Words>94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TOILET  UMUM  DI  TAMAN-TAMAN</dc:title>
  <dc:creator>Erina Wiyono</dc:creator>
  <cp:lastModifiedBy>Erina Wiyono</cp:lastModifiedBy>
  <cp:revision>24</cp:revision>
  <dcterms:created xsi:type="dcterms:W3CDTF">2014-11-24T11:16:35Z</dcterms:created>
  <dcterms:modified xsi:type="dcterms:W3CDTF">2019-01-07T10:21:07Z</dcterms:modified>
</cp:coreProperties>
</file>