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3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5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8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5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1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74E5-214B-49EF-B6A5-49E370491F1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5E73-DA76-4556-B0EF-21182A176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438400"/>
            <a:ext cx="7863840" cy="1472184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PERTEMUAN </a:t>
            </a:r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BAGAIMANA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MENGANALISA SEMIOTIKA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MASJID DENGAN KEBIASAAN HIDUP DI INDONESIA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28600"/>
            <a:ext cx="6477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 Narrow" pitchFamily="34" charset="0"/>
              </a:rPr>
              <a:t>BAB IV ANALISA HASIL SURVEY</a:t>
            </a:r>
          </a:p>
          <a:p>
            <a:endParaRPr lang="en-US" sz="2000" dirty="0" smtClean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1" y="7620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08" y="4572032"/>
            <a:ext cx="2606479" cy="196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6" y="2650990"/>
            <a:ext cx="2646121" cy="1769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4" y="807263"/>
            <a:ext cx="2507566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6" y="4572032"/>
            <a:ext cx="2623410" cy="1967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4" y="4565330"/>
            <a:ext cx="2583766" cy="1974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25221"/>
            <a:ext cx="2515198" cy="1738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3" y="807263"/>
            <a:ext cx="2619374" cy="165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3" y="2601662"/>
            <a:ext cx="2619374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33800" y="381000"/>
            <a:ext cx="3124200" cy="60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APA ITU SIMBOL?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4478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HARTOKO DAN RAHMANTO 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BERASAL DARI KATA YUNANI – MELEMPARKAN BERSAMA SUATU (BENDA ATAU PERBUATAN) DIKAITKAN DENGAN SUATU IDE </a:t>
            </a:r>
          </a:p>
          <a:p>
            <a:pPr algn="ctr"/>
            <a:endParaRPr lang="en-US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7432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HERUSATOTO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TANDA ATAU CIRI YANG MEMBERITAHUKAN SESUATU HAL KEPADA SESEORANG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009072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BIASANYA SIMBOL TERJADI BERDASARKAN PEMAKAIAN KATA  ATAU UNGKAPAN LAIN UNTUK OBJEK ATAU KONSEP LAIN BERDASARKAN KIAS ATAU PERSAMAAN .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MISALKAN : KAKI GUNUNG, KAKI MEJA BERDASARKAN KIAS PADA KAKI MANUSIA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6" y="3810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SIMBOL MELIBATKAN 3 UNSUR :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SIMBOL ITU SENDIRI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 SATU RUJUKAN ATAU LEBIH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 HUBUNGAN ANTARA SIMBOL DENGAN RUJUKAN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7526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SIMBOL DALAM KAMUS BAHASA INDONESIA (WJS POERWADARMINTA)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SIMBOL ATAU LAMBANG ADALAH SEMACAM TANDA, LUKISAN, PERKATAAN, LENCANA, DSBNYA YANG MENYATAKAN SESUATU HAL ATAU MENGANDUNG MAKSUD TERTENTU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2" r="11112" b="27145"/>
          <a:stretch/>
        </p:blipFill>
        <p:spPr>
          <a:xfrm>
            <a:off x="1143000" y="3124200"/>
            <a:ext cx="2761226" cy="2892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33653"/>
            <a:ext cx="4333190" cy="2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DALAM BAHASA KOMINUKASI, SIMBOL SERINGKALI DIISTILAHKAN SEBAGAI LAMBANG YANG DIGUNAKAN UNTUK MENUNJUKAN SESUATU LAINNYA, BERDASARKAN KESEPAKATAN KELOMPOK ORANG.</a:t>
            </a:r>
          </a:p>
          <a:p>
            <a:pPr algn="ctr"/>
            <a:endParaRPr lang="en-US" dirty="0" smtClean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524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LAMBANG MELIPUTI KATA-KATA (PESAN VERBAL) PERILAKU NON VERBAL DAN OBJEK YANG MAKNANYA DISEPAKATI BERSAMA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51472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KEKUATAN SEBUAH AGAMA DALAM  MENYANGGA NILAI-NILAI SOSIAL, MENURUT GEERTZ TERLETAK PADA KEMAMPUAN SIMBOL-SIMBOLNYA UNTUK MERUMUSKAN SEBUAH DUNIA TEMPAT NILAI-NILAI DAN JUGA KEKUATAN-KEKUATAN YANG MELAWAN PERWUJUDAN NILAI-NILAI ITU, MENJADI BAHAN-BAHAN DASARNYA.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53" y="2057400"/>
            <a:ext cx="5322093" cy="44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SETIAP ORANG, DALAM ARTI TERTENTU, MEMBUTUHKAN SARANA ATAU MEDIA UNTUK BERKOMUNIKASI. MEDIA INI TERUTAMA ADA ALAM BENTUK-BENTUK SIMBOLIS SEBAGAI PEMBAWA MAUPUN PELAKSANA MAKNA ATAU PESAN YANG AKAN DIKOMUNIKASIKAN.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233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TOILET  UMUM  DI  TAMAN-TAMAN</dc:title>
  <dc:creator>Erina Wiyono</dc:creator>
  <cp:lastModifiedBy>Erina Wiyono</cp:lastModifiedBy>
  <cp:revision>25</cp:revision>
  <dcterms:created xsi:type="dcterms:W3CDTF">2014-11-24T11:16:35Z</dcterms:created>
  <dcterms:modified xsi:type="dcterms:W3CDTF">2019-01-07T10:32:41Z</dcterms:modified>
</cp:coreProperties>
</file>