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0" r:id="rId6"/>
    <p:sldId id="268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19200" y="2362200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PERTEMUAN 2</a:t>
            </a:r>
            <a:br>
              <a:rPr lang="en-US" dirty="0" smtClean="0"/>
            </a:br>
            <a:r>
              <a:rPr lang="en-US" sz="2200" dirty="0" smtClean="0"/>
              <a:t>KONSEP SEMIOTIKA DAN DINAMIKA INTERIOR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45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76200"/>
            <a:ext cx="62484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PRINSIP-PRINSIP DALAM DESAIN INTERIOR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576119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b="1" dirty="0" smtClean="0">
                <a:latin typeface="Arial Narrow" pitchFamily="34" charset="0"/>
              </a:rPr>
              <a:t>Unity </a:t>
            </a:r>
            <a:r>
              <a:rPr lang="en-US" sz="1600" b="1" dirty="0">
                <a:latin typeface="Arial Narrow" pitchFamily="34" charset="0"/>
              </a:rPr>
              <a:t>and Harmony</a:t>
            </a:r>
          </a:p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semua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elemen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ada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saling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melengkapi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berkesinambungan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satu</a:t>
            </a:r>
            <a:endParaRPr lang="en-US" sz="1600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dengan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lainnya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sehingga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menghasilkan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komposisi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seimbang</a:t>
            </a:r>
            <a:endParaRPr lang="en-US" sz="1600" dirty="0">
              <a:latin typeface="Arial Narrow" pitchFamily="34" charset="0"/>
            </a:endParaRPr>
          </a:p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2427982"/>
            <a:ext cx="373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</a:p>
          <a:p>
            <a:pPr algn="ctr" fontAlgn="base"/>
            <a:r>
              <a:rPr lang="en-US" sz="1600" b="1" dirty="0" smtClean="0">
                <a:latin typeface="Arial Narrow" pitchFamily="34" charset="0"/>
              </a:rPr>
              <a:t>Focal </a:t>
            </a:r>
            <a:r>
              <a:rPr lang="en-US" sz="1600" b="1" dirty="0">
                <a:latin typeface="Arial Narrow" pitchFamily="34" charset="0"/>
              </a:rPr>
              <a:t>Point</a:t>
            </a:r>
          </a:p>
          <a:p>
            <a:pPr algn="ctr" fontAlgn="base"/>
            <a:r>
              <a:rPr lang="en-US" sz="1600" dirty="0">
                <a:latin typeface="Arial Narrow" pitchFamily="34" charset="0"/>
              </a:rPr>
              <a:t>   </a:t>
            </a:r>
            <a:r>
              <a:rPr lang="en-US" sz="1600" dirty="0" err="1" smtClean="0">
                <a:latin typeface="Arial Narrow" pitchFamily="34" charset="0"/>
              </a:rPr>
              <a:t>aksen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>
                <a:latin typeface="Arial Narrow" pitchFamily="34" charset="0"/>
              </a:rPr>
              <a:t>yang </a:t>
            </a:r>
            <a:r>
              <a:rPr lang="en-US" sz="1600" dirty="0" err="1">
                <a:latin typeface="Arial Narrow" pitchFamily="34" charset="0"/>
              </a:rPr>
              <a:t>menjadi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daya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tarik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ruangan</a:t>
            </a:r>
            <a:endParaRPr lang="en-US" sz="1600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0" y="914400"/>
            <a:ext cx="350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</a:p>
          <a:p>
            <a:pPr algn="ctr" fontAlgn="base"/>
            <a:r>
              <a:rPr lang="en-US" sz="1600" b="1" dirty="0" err="1" smtClean="0">
                <a:latin typeface="Arial Narrow" pitchFamily="34" charset="0"/>
              </a:rPr>
              <a:t>Keseimbangan</a:t>
            </a:r>
            <a:r>
              <a:rPr lang="en-US" sz="1600" b="1" dirty="0" smtClean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(Balance)</a:t>
            </a:r>
          </a:p>
          <a:p>
            <a:pPr algn="ctr" fontAlgn="base"/>
            <a:r>
              <a:rPr lang="en-US" sz="1600" dirty="0">
                <a:latin typeface="Arial Narrow" pitchFamily="34" charset="0"/>
              </a:rPr>
              <a:t>   </a:t>
            </a:r>
            <a:r>
              <a:rPr lang="en-US" sz="1600" dirty="0" err="1">
                <a:latin typeface="Arial Narrow" pitchFamily="34" charset="0"/>
              </a:rPr>
              <a:t>Sesuai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dengan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judulnya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keseimbangan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berarti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tidak</a:t>
            </a:r>
            <a:r>
              <a:rPr lang="en-US" sz="1600" dirty="0">
                <a:latin typeface="Arial Narrow" pitchFamily="34" charset="0"/>
              </a:rPr>
              <a:t> "</a:t>
            </a:r>
            <a:r>
              <a:rPr lang="en-US" sz="1600" dirty="0" err="1">
                <a:latin typeface="Arial Narrow" pitchFamily="34" charset="0"/>
              </a:rPr>
              <a:t>berat</a:t>
            </a:r>
            <a:r>
              <a:rPr lang="en-US" sz="1600" dirty="0">
                <a:latin typeface="Arial Narrow" pitchFamily="34" charset="0"/>
              </a:rPr>
              <a:t>" </a:t>
            </a:r>
            <a:r>
              <a:rPr lang="en-US" sz="1600" dirty="0" err="1" smtClean="0">
                <a:latin typeface="Arial Narrow" pitchFamily="34" charset="0"/>
              </a:rPr>
              <a:t>sebelah</a:t>
            </a:r>
            <a:endParaRPr lang="en-US" sz="1600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</a:p>
        </p:txBody>
      </p:sp>
      <p:sp>
        <p:nvSpPr>
          <p:cNvPr id="7" name="Oval 6"/>
          <p:cNvSpPr/>
          <p:nvPr/>
        </p:nvSpPr>
        <p:spPr>
          <a:xfrm>
            <a:off x="1219199" y="1171039"/>
            <a:ext cx="4544291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13218" y="711859"/>
            <a:ext cx="3491346" cy="1728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43945" y="2114728"/>
            <a:ext cx="3491346" cy="1728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19" y="4002881"/>
            <a:ext cx="7640781" cy="262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81598" y="2209800"/>
            <a:ext cx="35814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 smtClean="0">
                <a:latin typeface="Arial Narrow" pitchFamily="34" charset="0"/>
              </a:rPr>
              <a:t> </a:t>
            </a: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.</a:t>
            </a:r>
            <a:r>
              <a:rPr lang="en-US" sz="1600" b="1" dirty="0" err="1" smtClean="0">
                <a:latin typeface="Arial Narrow" pitchFamily="34" charset="0"/>
              </a:rPr>
              <a:t>Warna</a:t>
            </a:r>
            <a:endParaRPr lang="en-US" sz="1600" b="1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 err="1" smtClean="0">
                <a:latin typeface="Arial Narrow" pitchFamily="34" charset="0"/>
              </a:rPr>
              <a:t>memegang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peranan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penting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menghasilkan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nuansa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ruangan</a:t>
            </a:r>
            <a:r>
              <a:rPr lang="en-US" sz="1600" dirty="0" smtClean="0">
                <a:latin typeface="Arial Narrow" pitchFamily="34" charset="0"/>
              </a:rPr>
              <a:t>.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810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b="1" dirty="0" err="1" smtClean="0">
                <a:latin typeface="Arial Narrow" pitchFamily="34" charset="0"/>
              </a:rPr>
              <a:t>Ritme</a:t>
            </a:r>
            <a:endParaRPr lang="en-US" sz="1600" b="1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 err="1" smtClean="0">
                <a:latin typeface="Arial Narrow" pitchFamily="34" charset="0"/>
              </a:rPr>
              <a:t>semua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pola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pengulangan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tentang</a:t>
            </a:r>
            <a:r>
              <a:rPr lang="en-US" sz="1600" dirty="0" smtClean="0">
                <a:latin typeface="Arial Narrow" pitchFamily="34" charset="0"/>
              </a:rPr>
              <a:t> visual, </a:t>
            </a:r>
            <a:r>
              <a:rPr lang="en-US" sz="1600" dirty="0" err="1" smtClean="0">
                <a:latin typeface="Arial Narrow" pitchFamily="34" charset="0"/>
              </a:rPr>
              <a:t>didefinisikan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sebagai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kontinuitas</a:t>
            </a:r>
            <a:r>
              <a:rPr lang="en-US" sz="1600" dirty="0" smtClean="0">
                <a:latin typeface="Arial Narrow" pitchFamily="34" charset="0"/>
              </a:rPr>
              <a:t>  </a:t>
            </a:r>
            <a:r>
              <a:rPr lang="en-US" sz="1600" dirty="0" err="1" smtClean="0">
                <a:latin typeface="Arial Narrow" pitchFamily="34" charset="0"/>
              </a:rPr>
              <a:t>atau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perkgerakan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terorganisir</a:t>
            </a:r>
            <a:r>
              <a:rPr lang="en-US" sz="1600" dirty="0" smtClean="0">
                <a:latin typeface="Arial Narrow" pitchFamily="34" charset="0"/>
              </a:rPr>
              <a:t>.</a:t>
            </a: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 </a:t>
            </a:r>
          </a:p>
          <a:p>
            <a:pPr algn="ctr" fontAlgn="base"/>
            <a:r>
              <a:rPr lang="en-US" sz="1600" b="1" dirty="0" smtClean="0">
                <a:latin typeface="Arial Narrow" pitchFamily="34" charset="0"/>
              </a:rPr>
              <a:t> 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3160" y="1219200"/>
            <a:ext cx="31172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b="1" dirty="0" smtClean="0">
                <a:latin typeface="Arial Narrow" pitchFamily="34" charset="0"/>
              </a:rPr>
              <a:t> Details</a:t>
            </a:r>
          </a:p>
          <a:p>
            <a:pPr algn="ctr" fontAlgn="base"/>
            <a:r>
              <a:rPr lang="en-US" sz="1600" dirty="0" err="1" smtClean="0">
                <a:latin typeface="Arial Narrow" pitchFamily="34" charset="0"/>
              </a:rPr>
              <a:t>biasanya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sesuatu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tidak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jelas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dapat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meningkatkan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nuansa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keseluruhan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ruangan</a:t>
            </a:r>
            <a:r>
              <a:rPr lang="en-US" sz="1600" dirty="0" smtClean="0">
                <a:latin typeface="Arial Narrow" pitchFamily="34" charset="0"/>
              </a:rPr>
              <a:t>.</a:t>
            </a: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249740"/>
            <a:ext cx="41182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 smtClean="0">
                <a:latin typeface="Arial Narrow" pitchFamily="34" charset="0"/>
              </a:rPr>
              <a:t> </a:t>
            </a:r>
          </a:p>
          <a:p>
            <a:pPr algn="ctr" fontAlgn="base"/>
            <a:r>
              <a:rPr lang="en-US" sz="1600" b="1" dirty="0" err="1" smtClean="0">
                <a:latin typeface="Arial Narrow" pitchFamily="34" charset="0"/>
              </a:rPr>
              <a:t>Skala</a:t>
            </a:r>
            <a:r>
              <a:rPr lang="en-US" sz="1600" b="1" dirty="0" smtClean="0">
                <a:latin typeface="Arial Narrow" pitchFamily="34" charset="0"/>
              </a:rPr>
              <a:t> </a:t>
            </a:r>
            <a:r>
              <a:rPr lang="en-US" sz="1600" b="1" dirty="0" err="1" smtClean="0">
                <a:latin typeface="Arial Narrow" pitchFamily="34" charset="0"/>
              </a:rPr>
              <a:t>dan</a:t>
            </a:r>
            <a:r>
              <a:rPr lang="en-US" sz="1600" b="1" dirty="0" smtClean="0">
                <a:latin typeface="Arial Narrow" pitchFamily="34" charset="0"/>
              </a:rPr>
              <a:t> </a:t>
            </a:r>
            <a:r>
              <a:rPr lang="en-US" sz="1600" b="1" dirty="0" err="1" smtClean="0">
                <a:latin typeface="Arial Narrow" pitchFamily="34" charset="0"/>
              </a:rPr>
              <a:t>Proporsi</a:t>
            </a:r>
            <a:endParaRPr lang="en-US" sz="1600" b="1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   </a:t>
            </a:r>
            <a:r>
              <a:rPr lang="en-US" sz="1600" dirty="0" err="1" smtClean="0">
                <a:latin typeface="Arial Narrow" pitchFamily="34" charset="0"/>
              </a:rPr>
              <a:t>Kedua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prinsip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desain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berjalan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beriringan</a:t>
            </a:r>
            <a:r>
              <a:rPr lang="en-US" sz="1600" dirty="0" smtClean="0">
                <a:latin typeface="Arial Narrow" pitchFamily="34" charset="0"/>
              </a:rPr>
              <a:t>, </a:t>
            </a:r>
            <a:r>
              <a:rPr lang="en-US" sz="1600" dirty="0" err="1" smtClean="0">
                <a:latin typeface="Arial Narrow" pitchFamily="34" charset="0"/>
              </a:rPr>
              <a:t>karena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keduanya</a:t>
            </a:r>
            <a:endParaRPr lang="en-US" sz="1600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berhubungan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ukuran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bentuk</a:t>
            </a:r>
            <a:endParaRPr lang="en-US" sz="1600" dirty="0" smtClean="0">
              <a:latin typeface="Arial Narrow" pitchFamily="34" charset="0"/>
            </a:endParaRPr>
          </a:p>
          <a:p>
            <a:pPr algn="ctr" fontAlgn="base"/>
            <a:r>
              <a:rPr lang="en-US" sz="1600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Oval 7"/>
          <p:cNvSpPr/>
          <p:nvPr/>
        </p:nvSpPr>
        <p:spPr>
          <a:xfrm>
            <a:off x="1143000" y="228600"/>
            <a:ext cx="5257800" cy="1252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34790" y="1109752"/>
            <a:ext cx="4107873" cy="1252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9927" y="1295400"/>
            <a:ext cx="4107873" cy="15393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83727" y="2252752"/>
            <a:ext cx="4107873" cy="1252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19" y="4002881"/>
            <a:ext cx="7640781" cy="262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488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PROBLEM SEEKING</a:t>
            </a: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Masalah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timbul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38400" y="304800"/>
            <a:ext cx="49530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b="1" dirty="0" smtClean="0">
                <a:latin typeface="Arial Narrow" pitchFamily="34" charset="0"/>
              </a:rPr>
              <a:t>KONSEP </a:t>
            </a: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KONSEP PROGRAM DAN KONSEP DESAIN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2387025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Programming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concept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9200" y="152128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PROBLEM SOLVING</a:t>
            </a: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Pemecahan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masalah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4600" y="19812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KONSEP</a:t>
            </a:r>
            <a:endParaRPr lang="en-US" sz="1600" b="1" dirty="0"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05200" y="1447800"/>
            <a:ext cx="0" cy="487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72200" y="1447800"/>
            <a:ext cx="0" cy="487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657600" y="2286000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606225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Design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concept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7600" y="3505200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3106072"/>
            <a:ext cx="175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Tema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Gaya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600" y="4343400"/>
            <a:ext cx="175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Material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Warna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4648200"/>
            <a:ext cx="213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Tata </a:t>
            </a:r>
            <a:r>
              <a:rPr lang="en-US" sz="1600" dirty="0" err="1" smtClean="0">
                <a:latin typeface="Arial Narrow" pitchFamily="34" charset="0"/>
              </a:rPr>
              <a:t>Kondisional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Ruang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0" y="4977825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Aspek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Pembentuk</a:t>
            </a:r>
            <a:r>
              <a:rPr lang="en-US" sz="1600" dirty="0" smtClean="0">
                <a:latin typeface="Arial Narrow" pitchFamily="34" charset="0"/>
              </a:rPr>
              <a:t> Interior, Furniture &amp; </a:t>
            </a:r>
            <a:r>
              <a:rPr lang="en-US" sz="1600" dirty="0" err="1" smtClean="0">
                <a:latin typeface="Arial Narrow" pitchFamily="34" charset="0"/>
              </a:rPr>
              <a:t>Aksesoris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0" y="5528846"/>
            <a:ext cx="213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Kebutuhan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Ruang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15" grpId="0"/>
      <p:bldP spid="7" grpId="0" animBg="1"/>
      <p:bldP spid="17" grpId="0"/>
      <p:bldP spid="18" grpId="0" animBg="1"/>
      <p:bldP spid="19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0350" y="2667000"/>
            <a:ext cx="4686300" cy="122197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SEMIOTIKA</a:t>
            </a:r>
            <a:r>
              <a:rPr lang="en-US" sz="2400" b="1" dirty="0" smtClean="0">
                <a:latin typeface="Arial Narrow" pitchFamily="34" charset="0"/>
              </a:rPr>
              <a:t>                      </a:t>
            </a:r>
            <a:r>
              <a:rPr lang="en-US" sz="2000" b="1" dirty="0" smtClean="0">
                <a:latin typeface="Arial Narrow" pitchFamily="34" charset="0"/>
              </a:rPr>
              <a:t>TANDA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838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 </a:t>
            </a:r>
            <a:r>
              <a:rPr lang="en-US" sz="1600" b="1" dirty="0" smtClean="0">
                <a:latin typeface="Arial Narrow" pitchFamily="34" charset="0"/>
              </a:rPr>
              <a:t>ILMU PENGETAHUAN </a:t>
            </a: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semiotica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berasal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dari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bahasa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Yunani</a:t>
            </a:r>
            <a:r>
              <a:rPr lang="en-US" sz="1600" dirty="0">
                <a:latin typeface="Arial Narrow" pitchFamily="34" charset="0"/>
              </a:rPr>
              <a:t> “</a:t>
            </a:r>
            <a:r>
              <a:rPr lang="en-US" sz="1600" dirty="0" err="1">
                <a:latin typeface="Arial Narrow" pitchFamily="34" charset="0"/>
              </a:rPr>
              <a:t>semeion</a:t>
            </a:r>
            <a:r>
              <a:rPr lang="en-US" sz="1600" dirty="0">
                <a:latin typeface="Arial Narrow" pitchFamily="34" charset="0"/>
              </a:rPr>
              <a:t>” yang </a:t>
            </a:r>
            <a:r>
              <a:rPr lang="en-US" sz="1600" dirty="0" err="1">
                <a:latin typeface="Arial Narrow" pitchFamily="34" charset="0"/>
              </a:rPr>
              <a:t>berarti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tanda</a:t>
            </a:r>
            <a:r>
              <a:rPr lang="en-US" sz="1600" dirty="0">
                <a:latin typeface="Arial Narrow" pitchFamily="34" charset="0"/>
              </a:rPr>
              <a:t>. </a:t>
            </a:r>
            <a:r>
              <a:rPr lang="en-US" sz="1600" dirty="0" err="1">
                <a:latin typeface="Arial Narrow" pitchFamily="34" charset="0"/>
              </a:rPr>
              <a:t>Semiotika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kemudian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didefinisikan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sebagai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studi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tentang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tanda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dan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cara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tanda-tanda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itu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 smtClean="0">
                <a:latin typeface="Arial Narrow" pitchFamily="34" charset="0"/>
              </a:rPr>
              <a:t>bekerja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1981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>
                <a:latin typeface="Arial Narrow" pitchFamily="34" charset="0"/>
              </a:rPr>
              <a:t>Secara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b="1" dirty="0" smtClean="0">
                <a:latin typeface="Arial Narrow" pitchFamily="34" charset="0"/>
              </a:rPr>
              <a:t>UMUM</a:t>
            </a:r>
          </a:p>
          <a:p>
            <a:pPr algn="ctr"/>
            <a:r>
              <a:rPr lang="en-US" sz="1600" dirty="0" err="1">
                <a:latin typeface="Arial Narrow" pitchFamily="34" charset="0"/>
              </a:rPr>
              <a:t>s</a:t>
            </a:r>
            <a:r>
              <a:rPr lang="en-US" sz="1600" dirty="0" err="1" smtClean="0">
                <a:latin typeface="Arial Narrow" pitchFamily="34" charset="0"/>
              </a:rPr>
              <a:t>emiotik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biasanya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didefinisikan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sebagai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teori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filsafat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umum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berkenaan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dengan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produksi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tanda-tanda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dan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simbol-simbol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sebagai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bagian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dari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sistem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kode</a:t>
            </a:r>
            <a:r>
              <a:rPr lang="en-US" sz="1600" b="1" dirty="0">
                <a:latin typeface="Arial Narrow" pitchFamily="34" charset="0"/>
              </a:rPr>
              <a:t> yang </a:t>
            </a:r>
            <a:r>
              <a:rPr lang="en-US" sz="1600" b="1" dirty="0" err="1">
                <a:latin typeface="Arial Narrow" pitchFamily="34" charset="0"/>
              </a:rPr>
              <a:t>digunakan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untuk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mengomunikasikan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 smtClean="0">
                <a:latin typeface="Arial Narrow" pitchFamily="34" charset="0"/>
              </a:rPr>
              <a:t>informasi</a:t>
            </a:r>
            <a:endParaRPr lang="en-US" sz="1600" b="1" dirty="0" smtClean="0">
              <a:latin typeface="Arial Narrow" pitchFamily="34" charset="0"/>
            </a:endParaRPr>
          </a:p>
          <a:p>
            <a:pPr algn="ctr"/>
            <a:endParaRPr lang="en-US" sz="1600" dirty="0">
              <a:latin typeface="Arial Narrow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248150" y="3431772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81400" y="152400"/>
            <a:ext cx="31242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APA ITU SEMIOTIKA</a:t>
            </a:r>
            <a:endParaRPr lang="en-US" sz="2400" b="1" dirty="0"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933" y="4038599"/>
            <a:ext cx="4453467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8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200400" y="457200"/>
            <a:ext cx="38862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SEMIOTIKA PADA DESAIN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1097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memiliki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makna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dimana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objek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tidak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hanya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membawa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informasi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tetapi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juga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membawa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dampak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secara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emosional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bagi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penikmatnya</a:t>
            </a:r>
            <a:r>
              <a:rPr lang="en-US" sz="1600" dirty="0">
                <a:latin typeface="Arial Narrow" pitchFamily="34" charset="0"/>
              </a:rPr>
              <a:t>. </a:t>
            </a:r>
            <a:r>
              <a:rPr lang="en-US" sz="1600" dirty="0" err="1">
                <a:latin typeface="Arial Narrow" pitchFamily="34" charset="0"/>
              </a:rPr>
              <a:t>Indera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menangkap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sinyal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tersebut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kemudian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menarik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kesan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kepada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otak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menimbulkan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suatu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kesimpulan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makna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secara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subjektif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tergantung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cara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pandang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penikmatnya</a:t>
            </a:r>
            <a:r>
              <a:rPr lang="en-US" sz="1600" dirty="0">
                <a:latin typeface="Arial Narrow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3441192"/>
            <a:ext cx="3121152" cy="2414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41" y="2895600"/>
            <a:ext cx="4811059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0855" y="119488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perkembangannya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selalu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membicarakan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mengedepankan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fungsi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makna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arti</a:t>
            </a:r>
            <a:r>
              <a:rPr lang="en-US" dirty="0">
                <a:latin typeface="Arial Narrow" pitchFamily="34" charset="0"/>
              </a:rPr>
              <a:t> lain yang </a:t>
            </a:r>
            <a:r>
              <a:rPr lang="en-US" dirty="0" err="1">
                <a:latin typeface="Arial Narrow" pitchFamily="34" charset="0"/>
              </a:rPr>
              <a:t>dibawa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setiap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ruang</a:t>
            </a:r>
            <a:r>
              <a:rPr lang="en-US" dirty="0" smtClean="0">
                <a:latin typeface="Arial Narrow" pitchFamily="34" charset="0"/>
              </a:rPr>
              <a:t>. 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err="1" smtClean="0">
                <a:latin typeface="Arial Narrow" pitchFamily="34" charset="0"/>
              </a:rPr>
              <a:t>Kreator</a:t>
            </a: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dirty="0" err="1" smtClean="0">
                <a:latin typeface="Arial Narrow" pitchFamily="34" charset="0"/>
              </a:rPr>
              <a:t>ingin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berkomunikasi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menyampaikan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sebuah</a:t>
            </a:r>
            <a:r>
              <a:rPr lang="en-US" dirty="0">
                <a:latin typeface="Arial Narrow" pitchFamily="34" charset="0"/>
              </a:rPr>
              <a:t> dialog </a:t>
            </a:r>
            <a:r>
              <a:rPr lang="en-US" dirty="0" err="1">
                <a:latin typeface="Arial Narrow" pitchFamily="34" charset="0"/>
              </a:rPr>
              <a:t>kepada</a:t>
            </a:r>
            <a:r>
              <a:rPr lang="en-US" dirty="0">
                <a:latin typeface="Arial Narrow" pitchFamily="34" charset="0"/>
              </a:rPr>
              <a:t> orang </a:t>
            </a:r>
            <a:r>
              <a:rPr lang="en-US" dirty="0" smtClean="0">
                <a:latin typeface="Arial Narrow" pitchFamily="34" charset="0"/>
              </a:rPr>
              <a:t>lain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8900" y="304800"/>
            <a:ext cx="46101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SEMIOTIKA PADA DESAIN INTERIOR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42899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latin typeface="Arial Narrow" pitchFamily="34" charset="0"/>
              </a:rPr>
              <a:t>Objek-objek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sumber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pemaknaan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memberikan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informasi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namun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juga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hendak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mengkomunikasikan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maksud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tujuan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digunakan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6900" y="5206425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Programming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concept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2100" y="5105400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62700" y="5189226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Design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concept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7900" y="5088201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933950" y="4800600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55245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70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6" grpId="0"/>
      <p:bldP spid="8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61881"/>
            <a:ext cx="6477000" cy="3819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81200" y="5124453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Programming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concept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5023428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5980838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Design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concept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5879813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457700" y="4947228"/>
            <a:ext cx="4686300" cy="122197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SEMIOTIKA</a:t>
            </a:r>
            <a:r>
              <a:rPr lang="en-US" sz="2400" b="1" dirty="0" smtClean="0">
                <a:latin typeface="Arial Narrow" pitchFamily="34" charset="0"/>
              </a:rPr>
              <a:t>                      </a:t>
            </a:r>
            <a:r>
              <a:rPr lang="en-US" sz="2000" b="1" dirty="0" smtClean="0">
                <a:latin typeface="Arial Narrow" pitchFamily="34" charset="0"/>
              </a:rPr>
              <a:t>TANDA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905500" y="5770191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09968" y="225623"/>
            <a:ext cx="5133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TUGAS 2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9800" y="530423"/>
            <a:ext cx="5774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MEMBUAT KONSEP DARI INTERIOR DIBAWAH DAN ANALISA SEMIOTIKA NYA</a:t>
            </a:r>
            <a:endParaRPr lang="en-US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244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PRINSIP-PRINSIP DALAM DESAIN INTERIOR</vt:lpstr>
      <vt:lpstr>PowerPoint Presentation</vt:lpstr>
      <vt:lpstr>PowerPoint Presentation</vt:lpstr>
      <vt:lpstr>SEMIOTIKA                      TANDA</vt:lpstr>
      <vt:lpstr>PowerPoint Presentation</vt:lpstr>
      <vt:lpstr>PowerPoint Presentation</vt:lpstr>
      <vt:lpstr>SEMIOTIKA                      TANDA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DESAIN</dc:title>
  <dc:creator>Erina Wiyono</dc:creator>
  <cp:lastModifiedBy>Erina Wiyono</cp:lastModifiedBy>
  <cp:revision>21</cp:revision>
  <dcterms:created xsi:type="dcterms:W3CDTF">2018-09-02T06:20:52Z</dcterms:created>
  <dcterms:modified xsi:type="dcterms:W3CDTF">2018-10-29T21:53:29Z</dcterms:modified>
</cp:coreProperties>
</file>