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219200" y="2362200"/>
            <a:ext cx="7406640" cy="14721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PERTEMUAN </a:t>
            </a:r>
            <a:r>
              <a:rPr lang="en-US" dirty="0" smtClean="0"/>
              <a:t>4</a:t>
            </a:r>
          </a:p>
          <a:p>
            <a:pPr algn="ctr"/>
            <a:r>
              <a:rPr lang="en-US" sz="2200" dirty="0" smtClean="0"/>
              <a:t>PRESENTASI MAHASISWA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456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2600" y="1295400"/>
            <a:ext cx="63627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TUGAS PRESENTASI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smtClean="0">
                <a:latin typeface="Arial Narrow" pitchFamily="34" charset="0"/>
              </a:rPr>
              <a:t>TENTANG RUMAH PANGGUNG</a:t>
            </a:r>
          </a:p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Arial Narrow" pitchFamily="34" charset="0"/>
              </a:rPr>
              <a:t>(DALAM  </a:t>
            </a:r>
            <a:r>
              <a:rPr lang="en-US" sz="1600" dirty="0" smtClean="0">
                <a:latin typeface="Arial Narrow" pitchFamily="34" charset="0"/>
              </a:rPr>
              <a:t>BENTUK POWER POINT)</a:t>
            </a:r>
          </a:p>
          <a:p>
            <a:pPr algn="ctr">
              <a:lnSpc>
                <a:spcPct val="150000"/>
              </a:lnSpc>
            </a:pPr>
            <a:endParaRPr lang="en-US" sz="1600" dirty="0" smtClean="0">
              <a:latin typeface="Arial Narrow" pitchFamily="34" charset="0"/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sz="1600" dirty="0" err="1" smtClean="0">
                <a:latin typeface="Arial Narrow" pitchFamily="34" charset="0"/>
              </a:rPr>
              <a:t>Latar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belakang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tentang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adanya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rumah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panggung</a:t>
            </a:r>
            <a:r>
              <a:rPr lang="en-US" sz="1600" dirty="0" smtClean="0">
                <a:latin typeface="Arial Narrow" pitchFamily="34" charset="0"/>
              </a:rPr>
              <a:t> di Indonesia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sz="1600" dirty="0" smtClean="0">
                <a:latin typeface="Arial Narrow" pitchFamily="34" charset="0"/>
              </a:rPr>
              <a:t>Ada </a:t>
            </a:r>
            <a:r>
              <a:rPr lang="en-US" sz="1600" dirty="0" err="1" smtClean="0">
                <a:latin typeface="Arial Narrow" pitchFamily="34" charset="0"/>
              </a:rPr>
              <a:t>berapa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daerah</a:t>
            </a:r>
            <a:r>
              <a:rPr lang="en-US" sz="1600" dirty="0" smtClean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mempunyai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rumah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panggung</a:t>
            </a:r>
            <a:r>
              <a:rPr lang="en-US" sz="1600" dirty="0" smtClean="0">
                <a:latin typeface="Arial Narrow" pitchFamily="34" charset="0"/>
              </a:rPr>
              <a:t> di </a:t>
            </a:r>
            <a:r>
              <a:rPr lang="en-US" sz="1600" dirty="0" err="1" smtClean="0">
                <a:latin typeface="Arial Narrow" pitchFamily="34" charset="0"/>
              </a:rPr>
              <a:t>daerah</a:t>
            </a:r>
            <a:r>
              <a:rPr lang="en-US" sz="1600" dirty="0" smtClean="0">
                <a:latin typeface="Arial Narrow" pitchFamily="34" charset="0"/>
              </a:rPr>
              <a:t> Indonesia (</a:t>
            </a:r>
            <a:r>
              <a:rPr lang="en-US" sz="1600" dirty="0" err="1" smtClean="0">
                <a:latin typeface="Arial Narrow" pitchFamily="34" charset="0"/>
              </a:rPr>
              <a:t>sebutkan</a:t>
            </a:r>
            <a:r>
              <a:rPr lang="en-US" sz="1600" dirty="0" smtClean="0">
                <a:latin typeface="Arial Narrow" pitchFamily="34" charset="0"/>
              </a:rPr>
              <a:t> 3 </a:t>
            </a:r>
            <a:r>
              <a:rPr lang="en-US" sz="1600" dirty="0" err="1" smtClean="0">
                <a:latin typeface="Arial Narrow" pitchFamily="34" charset="0"/>
              </a:rPr>
              <a:t>daerah</a:t>
            </a:r>
            <a:r>
              <a:rPr lang="en-US" sz="1600" dirty="0" smtClean="0">
                <a:latin typeface="Arial Narrow" pitchFamily="34" charset="0"/>
              </a:rPr>
              <a:t>) 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en-US" sz="1600" dirty="0" err="1" smtClean="0">
                <a:latin typeface="Arial Narrow" pitchFamily="34" charset="0"/>
              </a:rPr>
              <a:t>Perbedaan</a:t>
            </a:r>
            <a:r>
              <a:rPr lang="en-US" sz="1600" dirty="0" smtClean="0">
                <a:latin typeface="Arial Narrow" pitchFamily="34" charset="0"/>
              </a:rPr>
              <a:t> :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en-US" sz="1600" dirty="0" err="1" smtClean="0">
                <a:latin typeface="Arial Narrow" pitchFamily="34" charset="0"/>
              </a:rPr>
              <a:t>sebutkan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perbedaan-perbedaanya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berdasarkan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uraian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semiotika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secara</a:t>
            </a:r>
            <a:r>
              <a:rPr lang="en-US" sz="1600" dirty="0" smtClean="0">
                <a:latin typeface="Arial Narrow" pitchFamily="34" charset="0"/>
              </a:rPr>
              <a:t> interior </a:t>
            </a:r>
            <a:r>
              <a:rPr lang="en-US" sz="1600" dirty="0" err="1" smtClean="0">
                <a:latin typeface="Arial Narrow" pitchFamily="34" charset="0"/>
              </a:rPr>
              <a:t>dan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secara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kebudayaan</a:t>
            </a:r>
            <a:r>
              <a:rPr lang="en-US" sz="1600" dirty="0">
                <a:latin typeface="Arial Narrow" pitchFamily="34" charset="0"/>
              </a:rPr>
              <a:t> </a:t>
            </a:r>
            <a:endParaRPr lang="en-US" sz="1600" dirty="0" smtClean="0">
              <a:latin typeface="Arial Narrow" pitchFamily="34" charset="0"/>
            </a:endParaRP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en-US" sz="1600" dirty="0" smtClean="0">
                <a:latin typeface="Arial Narrow" pitchFamily="34" charset="0"/>
              </a:rPr>
              <a:t>Dan </a:t>
            </a:r>
            <a:r>
              <a:rPr lang="en-US" sz="1600" dirty="0" err="1" smtClean="0">
                <a:latin typeface="Arial Narrow" pitchFamily="34" charset="0"/>
              </a:rPr>
              <a:t>berikan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foto-foto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untuk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menguatkan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uraian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diatas</a:t>
            </a:r>
            <a:endParaRPr lang="en-US" sz="1600" dirty="0" smtClean="0">
              <a:latin typeface="Arial Narrow" pitchFamily="34" charset="0"/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endParaRPr lang="en-US" sz="1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0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</TotalTime>
  <Words>57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 DESAIN</dc:title>
  <dc:creator>Erina Wiyono</dc:creator>
  <cp:lastModifiedBy>Erina Wiyono</cp:lastModifiedBy>
  <cp:revision>31</cp:revision>
  <dcterms:created xsi:type="dcterms:W3CDTF">2018-09-02T06:20:52Z</dcterms:created>
  <dcterms:modified xsi:type="dcterms:W3CDTF">2018-10-29T22:03:55Z</dcterms:modified>
</cp:coreProperties>
</file>