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77" r:id="rId4"/>
    <p:sldId id="280" r:id="rId5"/>
    <p:sldId id="278" r:id="rId6"/>
    <p:sldId id="281" r:id="rId7"/>
    <p:sldId id="282" r:id="rId8"/>
    <p:sldId id="283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19200" y="2362200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PERTEMUAN 5</a:t>
            </a:r>
            <a:br>
              <a:rPr lang="en-US" dirty="0" smtClean="0"/>
            </a:br>
            <a:r>
              <a:rPr lang="en-US" sz="2200" dirty="0" smtClean="0"/>
              <a:t>ANALISA HASIL PRESENTASI </a:t>
            </a:r>
          </a:p>
          <a:p>
            <a:pPr algn="ctr"/>
            <a:r>
              <a:rPr lang="en-US" sz="2200" dirty="0" smtClean="0"/>
              <a:t>STUDI KASUS : RUMAH PANGGUNG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1295400"/>
            <a:ext cx="6362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TUGAS PRESENTASI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TENTANG RUMAH PANGGUNG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(DALAM  BENTUK POWER POINT)</a:t>
            </a:r>
          </a:p>
          <a:p>
            <a:pPr algn="ctr">
              <a:lnSpc>
                <a:spcPct val="150000"/>
              </a:lnSpc>
            </a:pPr>
            <a:endParaRPr lang="en-US" sz="16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err="1" smtClean="0">
                <a:latin typeface="Arial Narrow" pitchFamily="34" charset="0"/>
              </a:rPr>
              <a:t>Latar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belakang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tentang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adanya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rumah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panggung</a:t>
            </a:r>
            <a:r>
              <a:rPr lang="en-US" sz="1600" dirty="0" smtClean="0">
                <a:latin typeface="Arial Narrow" pitchFamily="34" charset="0"/>
              </a:rPr>
              <a:t> di Indonesia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smtClean="0">
                <a:latin typeface="Arial Narrow" pitchFamily="34" charset="0"/>
              </a:rPr>
              <a:t>Ada </a:t>
            </a:r>
            <a:r>
              <a:rPr lang="en-US" sz="1600" dirty="0" err="1" smtClean="0">
                <a:latin typeface="Arial Narrow" pitchFamily="34" charset="0"/>
              </a:rPr>
              <a:t>berapa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rumah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panggung</a:t>
            </a:r>
            <a:r>
              <a:rPr lang="en-US" sz="1600" dirty="0" smtClean="0">
                <a:latin typeface="Arial Narrow" pitchFamily="34" charset="0"/>
              </a:rPr>
              <a:t> di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 Indonesia (</a:t>
            </a:r>
            <a:r>
              <a:rPr lang="en-US" sz="1600" dirty="0" err="1" smtClean="0">
                <a:latin typeface="Arial Narrow" pitchFamily="34" charset="0"/>
              </a:rPr>
              <a:t>sebutkan</a:t>
            </a:r>
            <a:r>
              <a:rPr lang="en-US" sz="1600" dirty="0" smtClean="0">
                <a:latin typeface="Arial Narrow" pitchFamily="34" charset="0"/>
              </a:rPr>
              <a:t> 3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)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err="1" smtClean="0">
                <a:latin typeface="Arial Narrow" pitchFamily="34" charset="0"/>
              </a:rPr>
              <a:t>Perbedaan</a:t>
            </a:r>
            <a:r>
              <a:rPr lang="en-US" sz="1600" dirty="0" smtClean="0">
                <a:latin typeface="Arial Narrow" pitchFamily="34" charset="0"/>
              </a:rPr>
              <a:t> :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n-US" sz="1600" dirty="0" err="1" smtClean="0">
                <a:latin typeface="Arial Narrow" pitchFamily="34" charset="0"/>
              </a:rPr>
              <a:t>sebutkan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perbedaan-perbedaanya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berdasarkan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uraian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semiotika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interior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kebudayaan</a:t>
            </a:r>
            <a:r>
              <a:rPr lang="en-US" sz="1600" dirty="0">
                <a:latin typeface="Arial Narrow" pitchFamily="34" charset="0"/>
              </a:rPr>
              <a:t> </a:t>
            </a:r>
            <a:endParaRPr lang="en-US" sz="1600" dirty="0" smtClean="0">
              <a:latin typeface="Arial Narrow" pitchFamily="34" charset="0"/>
            </a:endParaRP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Dan </a:t>
            </a:r>
            <a:r>
              <a:rPr lang="en-US" sz="1600" dirty="0" err="1" smtClean="0">
                <a:latin typeface="Arial Narrow" pitchFamily="34" charset="0"/>
              </a:rPr>
              <a:t>berikan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foto-foto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untuk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menguatkan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uraian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diatas</a:t>
            </a:r>
            <a:endParaRPr lang="en-US" sz="16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endParaRPr lang="en-US" sz="1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739676"/>
            <a:ext cx="5600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err="1" smtClean="0">
                <a:latin typeface="Arial Narrow" pitchFamily="34" charset="0"/>
              </a:rPr>
              <a:t>Kebudayaan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adalah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sebuah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pola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makna-makna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tertuang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simbol-simbol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diwariskan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melalui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sejarah</a:t>
            </a:r>
            <a:r>
              <a:rPr lang="en-US" sz="1600" dirty="0" smtClean="0">
                <a:latin typeface="Arial Narrow" pitchFamily="34" charset="0"/>
              </a:rPr>
              <a:t>. </a:t>
            </a:r>
            <a:r>
              <a:rPr lang="en-US" sz="1600" dirty="0" err="1" smtClean="0">
                <a:latin typeface="Arial Narrow" pitchFamily="34" charset="0"/>
              </a:rPr>
              <a:t>Kebudayaan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adalah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sebuah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sistem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konsep-konsep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diwariskan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diungkapkan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dalam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bentuk-bentuk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simbolik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melalui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manusia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berkomunikasi</a:t>
            </a:r>
            <a:r>
              <a:rPr lang="en-US" sz="1600" dirty="0" smtClean="0">
                <a:latin typeface="Arial Narrow" pitchFamily="34" charset="0"/>
              </a:rPr>
              <a:t>, </a:t>
            </a:r>
            <a:r>
              <a:rPr lang="en-US" sz="1600" dirty="0" err="1" smtClean="0">
                <a:latin typeface="Arial Narrow" pitchFamily="34" charset="0"/>
              </a:rPr>
              <a:t>mengekalkan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memperkembangkan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pengetahuan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tentang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kehidupam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bersikap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terhadap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kehidupan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ini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200400" y="2740429"/>
            <a:ext cx="4686300" cy="122197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SEMIOTIKA</a:t>
            </a:r>
            <a:r>
              <a:rPr lang="en-US" sz="2400" b="1" dirty="0" smtClean="0">
                <a:latin typeface="Arial Narrow" pitchFamily="34" charset="0"/>
              </a:rPr>
              <a:t>                      </a:t>
            </a:r>
            <a:r>
              <a:rPr lang="en-US" sz="2000" b="1" dirty="0" smtClean="0">
                <a:latin typeface="Arial Narrow" pitchFamily="34" charset="0"/>
              </a:rPr>
              <a:t>TANDA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648200" y="350520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4825425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Diwariskan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melalui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sejarah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4724400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47492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Berkomunikasi</a:t>
            </a:r>
            <a:r>
              <a:rPr lang="en-US" sz="1600" dirty="0" smtClean="0">
                <a:latin typeface="Arial Narrow" pitchFamily="34" charset="0"/>
              </a:rPr>
              <a:t> &amp; </a:t>
            </a:r>
            <a:r>
              <a:rPr lang="en-US" sz="1600" dirty="0" err="1" smtClean="0">
                <a:latin typeface="Arial Narrow" pitchFamily="34" charset="0"/>
              </a:rPr>
              <a:t>bersikap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terhadap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kehidupan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4707201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48250" y="4419600"/>
            <a:ext cx="0" cy="10371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52900" y="51435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4419600" y="4618588"/>
            <a:ext cx="1752600" cy="4106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1800" b="1" dirty="0" smtClean="0">
                <a:latin typeface="Arial Narrow" pitchFamily="34" charset="0"/>
              </a:rPr>
              <a:t>SEMIOTIKA</a:t>
            </a:r>
            <a:endParaRPr lang="en-US" sz="1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15" grpId="0"/>
      <p:bldP spid="16" grpId="0" animBg="1"/>
      <p:bldP spid="17" grpId="0"/>
      <p:bldP spid="18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560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SEBELUM MELIHAT  SITUASI LINGKUNAGAN MASYARAKAT YANG AKAN DIANALISA, BUATLAH LATAR BELAKANG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MASALAH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05000" y="216765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21336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AUDIENCE TAU APA YANG AKAN DIBAHAS ATAU DISAJIKAN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05000" y="308205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860653"/>
            <a:ext cx="560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UNTUK MEMBATASI PEMBAHASAN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PADA PRESENTASI ATAU PENYAJIAN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866900" y="392025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62300" y="38862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STRUKTUR PEMBAHASAN AKAN JELAS DAN TERARAH 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05400" y="4419600"/>
            <a:ext cx="0" cy="5185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05100" y="5112603"/>
            <a:ext cx="560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POIN KE 3 BERGUNA BAGI PENYAJI AGAR MAKALAH YANG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AKAN DIBAHAS TIDAK MELUAS DALAM PENYAJIANNYA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381000"/>
            <a:ext cx="560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SETELAH MEMBUAT LATAR BELAKANG,  BUATLAH TANDA-TANDA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TENTANG DAERAH DAN MASYARAKAT SETEMPAT DAN DATA-DATA LAINNYA SELENGKAP MUNGKIN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171950" y="2099846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72733" y="2215389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LINGKUNGANNYA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67933" y="1993613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1200" y="18712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iklimnya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0" y="1834390"/>
            <a:ext cx="1790700" cy="527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3586989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MASYARAKATNYA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6400" y="3365213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1200" y="4788187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MATA PENCAHARIANNYA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76400" y="4724400"/>
            <a:ext cx="2362200" cy="7495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191000" y="26670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0" y="2438400"/>
            <a:ext cx="1790700" cy="527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91200" y="25570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Kontur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tananhnya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91000" y="3389656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67400" y="30728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Bagaimana</a:t>
            </a:r>
            <a:r>
              <a:rPr lang="en-US" sz="1600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Kehidupan</a:t>
            </a:r>
            <a:r>
              <a:rPr lang="en-US" sz="1600" dirty="0" smtClean="0">
                <a:latin typeface="Arial Narrow" pitchFamily="34" charset="0"/>
              </a:rPr>
              <a:t> sehari2nya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15050" y="3124200"/>
            <a:ext cx="1790700" cy="527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210050" y="395681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115050" y="3728210"/>
            <a:ext cx="1790700" cy="527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0250" y="36824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Bagaimana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kekera</a:t>
            </a:r>
            <a:r>
              <a:rPr lang="en-US" sz="1600" dirty="0">
                <a:latin typeface="Arial Narrow" pitchFamily="34" charset="0"/>
              </a:rPr>
              <a:t>-</a:t>
            </a:r>
            <a:endParaRPr lang="en-US" sz="1600" dirty="0" smtClean="0">
              <a:latin typeface="Arial Narrow" pitchFamily="34" charset="0"/>
            </a:endParaRP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batannya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39000" y="2286000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DAN LAIN2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39000" y="35476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DAN LAIN2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191000" y="5092987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791200" y="48254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 Narrow" pitchFamily="34" charset="0"/>
              </a:rPr>
              <a:t>Bagaimana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kekera</a:t>
            </a:r>
            <a:r>
              <a:rPr lang="en-US" sz="1600" dirty="0">
                <a:latin typeface="Arial Narrow" pitchFamily="34" charset="0"/>
              </a:rPr>
              <a:t>-</a:t>
            </a:r>
            <a:endParaRPr lang="en-US" sz="1600" dirty="0" smtClean="0">
              <a:latin typeface="Arial Narrow" pitchFamily="34" charset="0"/>
            </a:endParaRP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batannya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34100" y="4876800"/>
            <a:ext cx="1790700" cy="527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39000" y="49954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DAN LAIN2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3181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SERTA PENGAMATAN LAINNYA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 animBg="1"/>
      <p:bldP spid="17" grpId="0"/>
      <p:bldP spid="18" grpId="0" animBg="1"/>
      <p:bldP spid="21" grpId="0"/>
      <p:bldP spid="23" grpId="0" animBg="1"/>
      <p:bldP spid="24" grpId="0"/>
      <p:bldP spid="25" grpId="0" animBg="1"/>
      <p:bldP spid="27" grpId="0" animBg="1"/>
      <p:bldP spid="28" grpId="0"/>
      <p:bldP spid="30" grpId="0"/>
      <p:bldP spid="31" grpId="0" animBg="1"/>
      <p:bldP spid="33" grpId="0" animBg="1"/>
      <p:bldP spid="34" grpId="0"/>
      <p:bldP spid="35" grpId="0"/>
      <p:bldP spid="36" grpId="0"/>
      <p:bldP spid="38" grpId="0"/>
      <p:bldP spid="39" grpId="0" animBg="1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4572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KEMUDIAN JELASKAN DATA YANG DIDAPAT DARI MANA?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05000" y="125325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12192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INTERVIEW ORANG YANG AHLI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05000" y="216765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17575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DARI BUKU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866900" y="297180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62300" y="29718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DARI INTERNET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0" y="1481850"/>
            <a:ext cx="0" cy="1718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86000" y="3886200"/>
            <a:ext cx="5600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HARUS MEMBERIKAN INFORMASI LENGKAP AGAR DATA TERSEBUT MENJADI DATA YANG BUKAN HOAX ……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INTERVIEW DISEBUTKAN NAMA ORANG, JABATAN, DLL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BUKU DITULISKAN JUDUL, PENGARANG, DLL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INTERNET DITULISKAN BLOG NYA DAN TANGGAL PENULIS TSB MENDOWNLOAD, DLL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096000" y="1481850"/>
            <a:ext cx="76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096000" y="2362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096000" y="3200400"/>
            <a:ext cx="76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2362200"/>
            <a:ext cx="0" cy="198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3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7620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SAJIKAN GAMBAR-GAMBAR DARI RUMAH PANGGUNG </a:t>
            </a:r>
            <a:endParaRPr lang="en-US" sz="1600" dirty="0">
              <a:latin typeface="Arial Narrow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371600"/>
            <a:ext cx="0" cy="838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81200" y="2362200"/>
            <a:ext cx="5600700" cy="7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BUATLAH ANALISA BERDASARKAN TANDA- TANDA YANG SUDAH KALIAN SAJIKAN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857500" y="3200400"/>
            <a:ext cx="12192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52900" y="316635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ANALISA SECARA BUDAYA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4110335"/>
            <a:ext cx="560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BUATLAH ANALISA SECARA INTERIOR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48254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PROBLEM SEEKING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Masalah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timbul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7200" y="4800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PROBLEM SOLVING</a:t>
            </a:r>
          </a:p>
          <a:p>
            <a:pPr algn="ctr"/>
            <a:r>
              <a:rPr lang="en-US" sz="1600" dirty="0" err="1" smtClean="0">
                <a:latin typeface="Arial Narrow" pitchFamily="34" charset="0"/>
              </a:rPr>
              <a:t>Pemecahan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masalah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600" y="49557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KONSEP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9641" y="1676400"/>
            <a:ext cx="14455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Arial Narrow" pitchFamily="34" charset="0"/>
              </a:rPr>
              <a:t>1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4800600"/>
            <a:ext cx="1445559" cy="89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Arial Narrow" pitchFamily="34" charset="0"/>
              </a:rPr>
              <a:t>2</a:t>
            </a:r>
            <a:endParaRPr lang="en-US" sz="4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8032" y="2000663"/>
            <a:ext cx="6324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BANDINGKAN KETIGA RUMAH YANG SUDAH KALIAN SURVEY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5620" y="3194738"/>
            <a:ext cx="1445559" cy="130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>
                <a:latin typeface="Arial Narrow" pitchFamily="34" charset="0"/>
              </a:rPr>
              <a:t>3</a:t>
            </a:r>
            <a:endParaRPr lang="en-US" sz="6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9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425714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KESIMPULAN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457200"/>
            <a:ext cx="5600700" cy="415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PENUTUP DARI PENYAJIAN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663785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SARAN</a:t>
            </a:r>
            <a:endParaRPr lang="en-US" sz="4000" b="1" dirty="0"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00600" y="3295471"/>
            <a:ext cx="0" cy="838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09800" y="4286071"/>
            <a:ext cx="560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UNTUK  PELESTARIAN BUDAYA 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SARAN BERHUBUNGAN DENGAN INTERIOR DAN KONDISI MASA SEKARANG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299</TotalTime>
  <Words>314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PowerPoint Presentation</vt:lpstr>
      <vt:lpstr>PowerPoint Presentation</vt:lpstr>
      <vt:lpstr>SEMIOTIKA                      TANDA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37</cp:revision>
  <dcterms:created xsi:type="dcterms:W3CDTF">2018-09-02T06:20:52Z</dcterms:created>
  <dcterms:modified xsi:type="dcterms:W3CDTF">2018-10-30T03:39:31Z</dcterms:modified>
</cp:coreProperties>
</file>