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1" r:id="rId4"/>
    <p:sldId id="271" r:id="rId5"/>
    <p:sldId id="286" r:id="rId6"/>
    <p:sldId id="291" r:id="rId7"/>
    <p:sldId id="287" r:id="rId8"/>
    <p:sldId id="282" r:id="rId9"/>
    <p:sldId id="283" r:id="rId10"/>
    <p:sldId id="284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AA158-898B-4009-A72E-C224F4A085B9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1C8D275-E12B-49D1-A1C3-43A86EF0A38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500" dirty="0" err="1" smtClean="0">
              <a:solidFill>
                <a:schemeClr val="tx1"/>
              </a:solidFill>
              <a:latin typeface="Arial Black" pitchFamily="34" charset="0"/>
            </a:rPr>
            <a:t>Pencahayaan</a:t>
          </a:r>
          <a:endParaRPr lang="en-US" sz="2500" dirty="0">
            <a:solidFill>
              <a:schemeClr val="tx1"/>
            </a:solidFill>
            <a:latin typeface="Arial Black" pitchFamily="34" charset="0"/>
          </a:endParaRPr>
        </a:p>
      </dgm:t>
    </dgm:pt>
    <dgm:pt modelId="{FF2AAB63-91D3-4BE7-AF90-81BCB7E1FF12}" type="parTrans" cxnId="{1443183B-5DCB-41B0-A1FF-67239BC92808}">
      <dgm:prSet/>
      <dgm:spPr/>
      <dgm:t>
        <a:bodyPr/>
        <a:lstStyle/>
        <a:p>
          <a:endParaRPr lang="en-US" sz="2500"/>
        </a:p>
      </dgm:t>
    </dgm:pt>
    <dgm:pt modelId="{B7FE1F75-D48D-4109-99FC-2DF237756979}" type="sibTrans" cxnId="{1443183B-5DCB-41B0-A1FF-67239BC92808}">
      <dgm:prSet/>
      <dgm:spPr/>
      <dgm:t>
        <a:bodyPr/>
        <a:lstStyle/>
        <a:p>
          <a:endParaRPr lang="en-US" sz="2500"/>
        </a:p>
      </dgm:t>
    </dgm:pt>
    <dgm:pt modelId="{7FD46889-A0BB-43A7-AC7A-EC2F8056BC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500" dirty="0" err="1" smtClean="0">
              <a:solidFill>
                <a:schemeClr val="tx1"/>
              </a:solidFill>
              <a:latin typeface="Arial Narrow" pitchFamily="34" charset="0"/>
            </a:rPr>
            <a:t>Alami</a:t>
          </a:r>
          <a:endParaRPr lang="en-US" sz="2500" dirty="0">
            <a:solidFill>
              <a:schemeClr val="tx1"/>
            </a:solidFill>
            <a:latin typeface="Arial Narrow" pitchFamily="34" charset="0"/>
          </a:endParaRPr>
        </a:p>
      </dgm:t>
    </dgm:pt>
    <dgm:pt modelId="{782DB3DD-07F5-4E5D-842E-155F83F3DC8F}" type="parTrans" cxnId="{B156D60A-3FDF-416E-B94F-FAFFAD6E64D6}">
      <dgm:prSet custT="1"/>
      <dgm:spPr/>
      <dgm:t>
        <a:bodyPr/>
        <a:lstStyle/>
        <a:p>
          <a:endParaRPr lang="en-US" sz="2500"/>
        </a:p>
      </dgm:t>
    </dgm:pt>
    <dgm:pt modelId="{C70E2405-0E81-41F2-9363-360A472BC8CC}" type="sibTrans" cxnId="{B156D60A-3FDF-416E-B94F-FAFFAD6E64D6}">
      <dgm:prSet/>
      <dgm:spPr/>
      <dgm:t>
        <a:bodyPr/>
        <a:lstStyle/>
        <a:p>
          <a:endParaRPr lang="en-US" sz="2500"/>
        </a:p>
      </dgm:t>
    </dgm:pt>
    <dgm:pt modelId="{594CB003-7F3D-48F0-B087-B52D2247203C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500" dirty="0" err="1" smtClean="0">
              <a:solidFill>
                <a:schemeClr val="tx1"/>
              </a:solidFill>
              <a:latin typeface="Arial Narrow" pitchFamily="34" charset="0"/>
            </a:rPr>
            <a:t>Buatan</a:t>
          </a:r>
          <a:endParaRPr lang="en-US" sz="2500" dirty="0">
            <a:solidFill>
              <a:schemeClr val="tx1"/>
            </a:solidFill>
            <a:latin typeface="Arial Narrow" pitchFamily="34" charset="0"/>
          </a:endParaRPr>
        </a:p>
      </dgm:t>
    </dgm:pt>
    <dgm:pt modelId="{BAECF85D-D654-4A89-A2FC-BF970D97E7D1}" type="parTrans" cxnId="{61B4D201-E560-4FC5-9442-339264F148A1}">
      <dgm:prSet custT="1"/>
      <dgm:spPr/>
      <dgm:t>
        <a:bodyPr/>
        <a:lstStyle/>
        <a:p>
          <a:endParaRPr lang="en-US" sz="2500"/>
        </a:p>
      </dgm:t>
    </dgm:pt>
    <dgm:pt modelId="{84385D11-BD0C-44D5-8B3C-6DD327B7E379}" type="sibTrans" cxnId="{61B4D201-E560-4FC5-9442-339264F148A1}">
      <dgm:prSet/>
      <dgm:spPr/>
      <dgm:t>
        <a:bodyPr/>
        <a:lstStyle/>
        <a:p>
          <a:endParaRPr lang="en-US" sz="2500"/>
        </a:p>
      </dgm:t>
    </dgm:pt>
    <dgm:pt modelId="{EDF11991-6EB0-4D65-88EF-26797BEC1B7E}" type="pres">
      <dgm:prSet presAssocID="{E8CAA158-898B-4009-A72E-C224F4A085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4A6E7-45A3-4B26-A567-9F35344D9D48}" type="pres">
      <dgm:prSet presAssocID="{81C8D275-E12B-49D1-A1C3-43A86EF0A38A}" presName="root1" presStyleCnt="0"/>
      <dgm:spPr/>
    </dgm:pt>
    <dgm:pt modelId="{47682958-770B-4452-B2E8-F62A56114662}" type="pres">
      <dgm:prSet presAssocID="{81C8D275-E12B-49D1-A1C3-43A86EF0A38A}" presName="LevelOneTextNode" presStyleLbl="node0" presStyleIdx="0" presStyleCnt="1" custScaleX="145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8F576-2482-4932-B52B-3E3D03A7C537}" type="pres">
      <dgm:prSet presAssocID="{81C8D275-E12B-49D1-A1C3-43A86EF0A38A}" presName="level2hierChild" presStyleCnt="0"/>
      <dgm:spPr/>
    </dgm:pt>
    <dgm:pt modelId="{6B413FE2-F8C9-4F95-842B-5BA283DA7122}" type="pres">
      <dgm:prSet presAssocID="{782DB3DD-07F5-4E5D-842E-155F83F3DC8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CCA5A41-961B-4102-B5CA-84FE804BE676}" type="pres">
      <dgm:prSet presAssocID="{782DB3DD-07F5-4E5D-842E-155F83F3DC8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E735FB2-8C8A-4624-9E71-7EA908E09FF2}" type="pres">
      <dgm:prSet presAssocID="{7FD46889-A0BB-43A7-AC7A-EC2F8056BC59}" presName="root2" presStyleCnt="0"/>
      <dgm:spPr/>
    </dgm:pt>
    <dgm:pt modelId="{2105D8C5-6DD3-4A26-BDBB-B4393418AB01}" type="pres">
      <dgm:prSet presAssocID="{7FD46889-A0BB-43A7-AC7A-EC2F8056BC5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27955-44D9-4D85-B144-5B47D3D7324F}" type="pres">
      <dgm:prSet presAssocID="{7FD46889-A0BB-43A7-AC7A-EC2F8056BC59}" presName="level3hierChild" presStyleCnt="0"/>
      <dgm:spPr/>
    </dgm:pt>
    <dgm:pt modelId="{6FA736DE-426D-430B-92B3-C137A6C1B300}" type="pres">
      <dgm:prSet presAssocID="{BAECF85D-D654-4A89-A2FC-BF970D97E7D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B2F552E-321C-408B-8F8D-517A8377D58C}" type="pres">
      <dgm:prSet presAssocID="{BAECF85D-D654-4A89-A2FC-BF970D97E7D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07721C2-613D-44CB-8990-7BAD27145FDF}" type="pres">
      <dgm:prSet presAssocID="{594CB003-7F3D-48F0-B087-B52D2247203C}" presName="root2" presStyleCnt="0"/>
      <dgm:spPr/>
    </dgm:pt>
    <dgm:pt modelId="{D6AFD4FB-911D-4FBF-8A2B-56CB07B17421}" type="pres">
      <dgm:prSet presAssocID="{594CB003-7F3D-48F0-B087-B52D2247203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60155-FA7E-41C1-99FF-5666725A41F5}" type="pres">
      <dgm:prSet presAssocID="{594CB003-7F3D-48F0-B087-B52D2247203C}" presName="level3hierChild" presStyleCnt="0"/>
      <dgm:spPr/>
    </dgm:pt>
  </dgm:ptLst>
  <dgm:cxnLst>
    <dgm:cxn modelId="{D49F94CB-187D-412F-A2A9-C236BFDB88A6}" type="presOf" srcId="{7FD46889-A0BB-43A7-AC7A-EC2F8056BC59}" destId="{2105D8C5-6DD3-4A26-BDBB-B4393418AB01}" srcOrd="0" destOrd="0" presId="urn:microsoft.com/office/officeart/2005/8/layout/hierarchy2"/>
    <dgm:cxn modelId="{63A5CC23-9994-4925-A5E1-CF03A15086D6}" type="presOf" srcId="{782DB3DD-07F5-4E5D-842E-155F83F3DC8F}" destId="{5CCA5A41-961B-4102-B5CA-84FE804BE676}" srcOrd="1" destOrd="0" presId="urn:microsoft.com/office/officeart/2005/8/layout/hierarchy2"/>
    <dgm:cxn modelId="{B156D60A-3FDF-416E-B94F-FAFFAD6E64D6}" srcId="{81C8D275-E12B-49D1-A1C3-43A86EF0A38A}" destId="{7FD46889-A0BB-43A7-AC7A-EC2F8056BC59}" srcOrd="0" destOrd="0" parTransId="{782DB3DD-07F5-4E5D-842E-155F83F3DC8F}" sibTransId="{C70E2405-0E81-41F2-9363-360A472BC8CC}"/>
    <dgm:cxn modelId="{49762A56-9089-4E40-8BC6-0F3D38D6F912}" type="presOf" srcId="{BAECF85D-D654-4A89-A2FC-BF970D97E7D1}" destId="{6FA736DE-426D-430B-92B3-C137A6C1B300}" srcOrd="0" destOrd="0" presId="urn:microsoft.com/office/officeart/2005/8/layout/hierarchy2"/>
    <dgm:cxn modelId="{37E9799D-8103-44A2-8055-4C518EB3348A}" type="presOf" srcId="{BAECF85D-D654-4A89-A2FC-BF970D97E7D1}" destId="{6B2F552E-321C-408B-8F8D-517A8377D58C}" srcOrd="1" destOrd="0" presId="urn:microsoft.com/office/officeart/2005/8/layout/hierarchy2"/>
    <dgm:cxn modelId="{C7CB2208-F5BF-46BF-89A5-0D7D9D685F82}" type="presOf" srcId="{E8CAA158-898B-4009-A72E-C224F4A085B9}" destId="{EDF11991-6EB0-4D65-88EF-26797BEC1B7E}" srcOrd="0" destOrd="0" presId="urn:microsoft.com/office/officeart/2005/8/layout/hierarchy2"/>
    <dgm:cxn modelId="{0677B125-FFD0-4B40-A475-4EB1334A5148}" type="presOf" srcId="{594CB003-7F3D-48F0-B087-B52D2247203C}" destId="{D6AFD4FB-911D-4FBF-8A2B-56CB07B17421}" srcOrd="0" destOrd="0" presId="urn:microsoft.com/office/officeart/2005/8/layout/hierarchy2"/>
    <dgm:cxn modelId="{A0E4F064-1314-44CC-982B-0D2502750390}" type="presOf" srcId="{81C8D275-E12B-49D1-A1C3-43A86EF0A38A}" destId="{47682958-770B-4452-B2E8-F62A56114662}" srcOrd="0" destOrd="0" presId="urn:microsoft.com/office/officeart/2005/8/layout/hierarchy2"/>
    <dgm:cxn modelId="{1443183B-5DCB-41B0-A1FF-67239BC92808}" srcId="{E8CAA158-898B-4009-A72E-C224F4A085B9}" destId="{81C8D275-E12B-49D1-A1C3-43A86EF0A38A}" srcOrd="0" destOrd="0" parTransId="{FF2AAB63-91D3-4BE7-AF90-81BCB7E1FF12}" sibTransId="{B7FE1F75-D48D-4109-99FC-2DF237756979}"/>
    <dgm:cxn modelId="{BD2305D8-C4DB-4E1D-9041-FC1ABCBC1D86}" type="presOf" srcId="{782DB3DD-07F5-4E5D-842E-155F83F3DC8F}" destId="{6B413FE2-F8C9-4F95-842B-5BA283DA7122}" srcOrd="0" destOrd="0" presId="urn:microsoft.com/office/officeart/2005/8/layout/hierarchy2"/>
    <dgm:cxn modelId="{61B4D201-E560-4FC5-9442-339264F148A1}" srcId="{81C8D275-E12B-49D1-A1C3-43A86EF0A38A}" destId="{594CB003-7F3D-48F0-B087-B52D2247203C}" srcOrd="1" destOrd="0" parTransId="{BAECF85D-D654-4A89-A2FC-BF970D97E7D1}" sibTransId="{84385D11-BD0C-44D5-8B3C-6DD327B7E379}"/>
    <dgm:cxn modelId="{352C6201-A5B6-4F8D-9274-A8EA7EF2782F}" type="presParOf" srcId="{EDF11991-6EB0-4D65-88EF-26797BEC1B7E}" destId="{EB04A6E7-45A3-4B26-A567-9F35344D9D48}" srcOrd="0" destOrd="0" presId="urn:microsoft.com/office/officeart/2005/8/layout/hierarchy2"/>
    <dgm:cxn modelId="{76950DAB-645D-475D-8EB7-CB1694732947}" type="presParOf" srcId="{EB04A6E7-45A3-4B26-A567-9F35344D9D48}" destId="{47682958-770B-4452-B2E8-F62A56114662}" srcOrd="0" destOrd="0" presId="urn:microsoft.com/office/officeart/2005/8/layout/hierarchy2"/>
    <dgm:cxn modelId="{7D45E815-488F-4EAE-AE0B-EC0C021DA6D7}" type="presParOf" srcId="{EB04A6E7-45A3-4B26-A567-9F35344D9D48}" destId="{4CB8F576-2482-4932-B52B-3E3D03A7C537}" srcOrd="1" destOrd="0" presId="urn:microsoft.com/office/officeart/2005/8/layout/hierarchy2"/>
    <dgm:cxn modelId="{039131E3-9C48-4856-B508-121EA2EB6E63}" type="presParOf" srcId="{4CB8F576-2482-4932-B52B-3E3D03A7C537}" destId="{6B413FE2-F8C9-4F95-842B-5BA283DA7122}" srcOrd="0" destOrd="0" presId="urn:microsoft.com/office/officeart/2005/8/layout/hierarchy2"/>
    <dgm:cxn modelId="{F217E5CF-B339-4E38-9947-B0CB381F6620}" type="presParOf" srcId="{6B413FE2-F8C9-4F95-842B-5BA283DA7122}" destId="{5CCA5A41-961B-4102-B5CA-84FE804BE676}" srcOrd="0" destOrd="0" presId="urn:microsoft.com/office/officeart/2005/8/layout/hierarchy2"/>
    <dgm:cxn modelId="{A5621785-240A-4AB1-B0A6-06A3BF5EBBCC}" type="presParOf" srcId="{4CB8F576-2482-4932-B52B-3E3D03A7C537}" destId="{1E735FB2-8C8A-4624-9E71-7EA908E09FF2}" srcOrd="1" destOrd="0" presId="urn:microsoft.com/office/officeart/2005/8/layout/hierarchy2"/>
    <dgm:cxn modelId="{18A7A6A7-026D-4389-A654-AA1E2802B783}" type="presParOf" srcId="{1E735FB2-8C8A-4624-9E71-7EA908E09FF2}" destId="{2105D8C5-6DD3-4A26-BDBB-B4393418AB01}" srcOrd="0" destOrd="0" presId="urn:microsoft.com/office/officeart/2005/8/layout/hierarchy2"/>
    <dgm:cxn modelId="{7BE414AB-E320-47F0-BEC9-65180049F875}" type="presParOf" srcId="{1E735FB2-8C8A-4624-9E71-7EA908E09FF2}" destId="{FEA27955-44D9-4D85-B144-5B47D3D7324F}" srcOrd="1" destOrd="0" presId="urn:microsoft.com/office/officeart/2005/8/layout/hierarchy2"/>
    <dgm:cxn modelId="{96A80FE6-3A0E-460B-8F72-A46C05D17081}" type="presParOf" srcId="{4CB8F576-2482-4932-B52B-3E3D03A7C537}" destId="{6FA736DE-426D-430B-92B3-C137A6C1B300}" srcOrd="2" destOrd="0" presId="urn:microsoft.com/office/officeart/2005/8/layout/hierarchy2"/>
    <dgm:cxn modelId="{F8C26A4B-630E-435F-99AF-25EF4868FF01}" type="presParOf" srcId="{6FA736DE-426D-430B-92B3-C137A6C1B300}" destId="{6B2F552E-321C-408B-8F8D-517A8377D58C}" srcOrd="0" destOrd="0" presId="urn:microsoft.com/office/officeart/2005/8/layout/hierarchy2"/>
    <dgm:cxn modelId="{A6599242-F9BB-44DA-B7B9-51F73AD3E885}" type="presParOf" srcId="{4CB8F576-2482-4932-B52B-3E3D03A7C537}" destId="{207721C2-613D-44CB-8990-7BAD27145FDF}" srcOrd="3" destOrd="0" presId="urn:microsoft.com/office/officeart/2005/8/layout/hierarchy2"/>
    <dgm:cxn modelId="{18EB7C85-54BB-414D-A598-C931984ED807}" type="presParOf" srcId="{207721C2-613D-44CB-8990-7BAD27145FDF}" destId="{D6AFD4FB-911D-4FBF-8A2B-56CB07B17421}" srcOrd="0" destOrd="0" presId="urn:microsoft.com/office/officeart/2005/8/layout/hierarchy2"/>
    <dgm:cxn modelId="{2CDD9DCB-445C-4346-A201-4E9F51E91E5F}" type="presParOf" srcId="{207721C2-613D-44CB-8990-7BAD27145FDF}" destId="{37160155-FA7E-41C1-99FF-5666725A41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CAA158-898B-4009-A72E-C224F4A085B9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C8D275-E12B-49D1-A1C3-43A86EF0A38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500" b="1" dirty="0" err="1" smtClean="0">
              <a:solidFill>
                <a:schemeClr val="tx1"/>
              </a:solidFill>
              <a:latin typeface="Arial Narrow" pitchFamily="34" charset="0"/>
            </a:rPr>
            <a:t>Akustik</a:t>
          </a:r>
          <a:endParaRPr lang="en-US" sz="25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FF2AAB63-91D3-4BE7-AF90-81BCB7E1FF12}" type="parTrans" cxnId="{1443183B-5DCB-41B0-A1FF-67239BC92808}">
      <dgm:prSet/>
      <dgm:spPr/>
      <dgm:t>
        <a:bodyPr/>
        <a:lstStyle/>
        <a:p>
          <a:endParaRPr lang="en-US" sz="2500"/>
        </a:p>
      </dgm:t>
    </dgm:pt>
    <dgm:pt modelId="{B7FE1F75-D48D-4109-99FC-2DF237756979}" type="sibTrans" cxnId="{1443183B-5DCB-41B0-A1FF-67239BC92808}">
      <dgm:prSet/>
      <dgm:spPr/>
      <dgm:t>
        <a:bodyPr/>
        <a:lstStyle/>
        <a:p>
          <a:endParaRPr lang="en-US" sz="2500"/>
        </a:p>
      </dgm:t>
    </dgm:pt>
    <dgm:pt modelId="{594CB003-7F3D-48F0-B087-B52D2247203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500" b="0" dirty="0" err="1" smtClean="0">
              <a:solidFill>
                <a:schemeClr val="tx1"/>
              </a:solidFill>
              <a:latin typeface="Arial Narrow" pitchFamily="34" charset="0"/>
            </a:rPr>
            <a:t>Diredam</a:t>
          </a:r>
          <a:r>
            <a:rPr lang="en-US" sz="2500" b="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2500" b="0" dirty="0" err="1" smtClean="0">
              <a:solidFill>
                <a:schemeClr val="tx1"/>
              </a:solidFill>
              <a:latin typeface="Arial Narrow" pitchFamily="34" charset="0"/>
            </a:rPr>
            <a:t>dengan</a:t>
          </a:r>
          <a:r>
            <a:rPr lang="en-US" sz="2500" b="0" dirty="0" smtClean="0">
              <a:solidFill>
                <a:schemeClr val="tx1"/>
              </a:solidFill>
              <a:latin typeface="Arial Narrow" pitchFamily="34" charset="0"/>
            </a:rPr>
            <a:t> :</a:t>
          </a:r>
        </a:p>
        <a:p>
          <a:r>
            <a:rPr lang="en-US" sz="2500" b="0" dirty="0" smtClean="0">
              <a:solidFill>
                <a:schemeClr val="tx1"/>
              </a:solidFill>
              <a:latin typeface="Arial Narrow" pitchFamily="34" charset="0"/>
            </a:rPr>
            <a:t>………………</a:t>
          </a:r>
          <a:endParaRPr lang="en-US" sz="25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BAECF85D-D654-4A89-A2FC-BF970D97E7D1}" type="parTrans" cxnId="{61B4D201-E560-4FC5-9442-339264F148A1}">
      <dgm:prSet custT="1"/>
      <dgm:spPr/>
      <dgm:t>
        <a:bodyPr/>
        <a:lstStyle/>
        <a:p>
          <a:endParaRPr lang="en-US" sz="2500"/>
        </a:p>
      </dgm:t>
    </dgm:pt>
    <dgm:pt modelId="{84385D11-BD0C-44D5-8B3C-6DD327B7E379}" type="sibTrans" cxnId="{61B4D201-E560-4FC5-9442-339264F148A1}">
      <dgm:prSet/>
      <dgm:spPr/>
      <dgm:t>
        <a:bodyPr/>
        <a:lstStyle/>
        <a:p>
          <a:endParaRPr lang="en-US" sz="2500"/>
        </a:p>
      </dgm:t>
    </dgm:pt>
    <dgm:pt modelId="{EDF11991-6EB0-4D65-88EF-26797BEC1B7E}" type="pres">
      <dgm:prSet presAssocID="{E8CAA158-898B-4009-A72E-C224F4A085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4A6E7-45A3-4B26-A567-9F35344D9D48}" type="pres">
      <dgm:prSet presAssocID="{81C8D275-E12B-49D1-A1C3-43A86EF0A38A}" presName="root1" presStyleCnt="0"/>
      <dgm:spPr/>
    </dgm:pt>
    <dgm:pt modelId="{47682958-770B-4452-B2E8-F62A56114662}" type="pres">
      <dgm:prSet presAssocID="{81C8D275-E12B-49D1-A1C3-43A86EF0A3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8F576-2482-4932-B52B-3E3D03A7C537}" type="pres">
      <dgm:prSet presAssocID="{81C8D275-E12B-49D1-A1C3-43A86EF0A38A}" presName="level2hierChild" presStyleCnt="0"/>
      <dgm:spPr/>
    </dgm:pt>
    <dgm:pt modelId="{6FA736DE-426D-430B-92B3-C137A6C1B300}" type="pres">
      <dgm:prSet presAssocID="{BAECF85D-D654-4A89-A2FC-BF970D97E7D1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6B2F552E-321C-408B-8F8D-517A8377D58C}" type="pres">
      <dgm:prSet presAssocID="{BAECF85D-D654-4A89-A2FC-BF970D97E7D1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07721C2-613D-44CB-8990-7BAD27145FDF}" type="pres">
      <dgm:prSet presAssocID="{594CB003-7F3D-48F0-B087-B52D2247203C}" presName="root2" presStyleCnt="0"/>
      <dgm:spPr/>
    </dgm:pt>
    <dgm:pt modelId="{D6AFD4FB-911D-4FBF-8A2B-56CB07B17421}" type="pres">
      <dgm:prSet presAssocID="{594CB003-7F3D-48F0-B087-B52D2247203C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60155-FA7E-41C1-99FF-5666725A41F5}" type="pres">
      <dgm:prSet presAssocID="{594CB003-7F3D-48F0-B087-B52D2247203C}" presName="level3hierChild" presStyleCnt="0"/>
      <dgm:spPr/>
    </dgm:pt>
  </dgm:ptLst>
  <dgm:cxnLst>
    <dgm:cxn modelId="{2836AE59-D82D-459C-A5A5-18438FFA53F6}" type="presOf" srcId="{81C8D275-E12B-49D1-A1C3-43A86EF0A38A}" destId="{47682958-770B-4452-B2E8-F62A56114662}" srcOrd="0" destOrd="0" presId="urn:microsoft.com/office/officeart/2005/8/layout/hierarchy2"/>
    <dgm:cxn modelId="{8C15191A-C83C-4A50-BC70-CB554182AA86}" type="presOf" srcId="{E8CAA158-898B-4009-A72E-C224F4A085B9}" destId="{EDF11991-6EB0-4D65-88EF-26797BEC1B7E}" srcOrd="0" destOrd="0" presId="urn:microsoft.com/office/officeart/2005/8/layout/hierarchy2"/>
    <dgm:cxn modelId="{1443183B-5DCB-41B0-A1FF-67239BC92808}" srcId="{E8CAA158-898B-4009-A72E-C224F4A085B9}" destId="{81C8D275-E12B-49D1-A1C3-43A86EF0A38A}" srcOrd="0" destOrd="0" parTransId="{FF2AAB63-91D3-4BE7-AF90-81BCB7E1FF12}" sibTransId="{B7FE1F75-D48D-4109-99FC-2DF237756979}"/>
    <dgm:cxn modelId="{AFAF61C0-7088-4E1F-8B16-D547AADA9659}" type="presOf" srcId="{BAECF85D-D654-4A89-A2FC-BF970D97E7D1}" destId="{6FA736DE-426D-430B-92B3-C137A6C1B300}" srcOrd="0" destOrd="0" presId="urn:microsoft.com/office/officeart/2005/8/layout/hierarchy2"/>
    <dgm:cxn modelId="{C72206EA-4F61-4BCC-ACF6-E076054D4406}" type="presOf" srcId="{594CB003-7F3D-48F0-B087-B52D2247203C}" destId="{D6AFD4FB-911D-4FBF-8A2B-56CB07B17421}" srcOrd="0" destOrd="0" presId="urn:microsoft.com/office/officeart/2005/8/layout/hierarchy2"/>
    <dgm:cxn modelId="{C74570EE-20FE-4D67-B3D6-42148FF8987B}" type="presOf" srcId="{BAECF85D-D654-4A89-A2FC-BF970D97E7D1}" destId="{6B2F552E-321C-408B-8F8D-517A8377D58C}" srcOrd="1" destOrd="0" presId="urn:microsoft.com/office/officeart/2005/8/layout/hierarchy2"/>
    <dgm:cxn modelId="{61B4D201-E560-4FC5-9442-339264F148A1}" srcId="{81C8D275-E12B-49D1-A1C3-43A86EF0A38A}" destId="{594CB003-7F3D-48F0-B087-B52D2247203C}" srcOrd="0" destOrd="0" parTransId="{BAECF85D-D654-4A89-A2FC-BF970D97E7D1}" sibTransId="{84385D11-BD0C-44D5-8B3C-6DD327B7E379}"/>
    <dgm:cxn modelId="{7328AA14-3133-4666-9039-5457E1949E4A}" type="presParOf" srcId="{EDF11991-6EB0-4D65-88EF-26797BEC1B7E}" destId="{EB04A6E7-45A3-4B26-A567-9F35344D9D48}" srcOrd="0" destOrd="0" presId="urn:microsoft.com/office/officeart/2005/8/layout/hierarchy2"/>
    <dgm:cxn modelId="{AB934458-B7F9-4AB3-94AE-1673C768289B}" type="presParOf" srcId="{EB04A6E7-45A3-4B26-A567-9F35344D9D48}" destId="{47682958-770B-4452-B2E8-F62A56114662}" srcOrd="0" destOrd="0" presId="urn:microsoft.com/office/officeart/2005/8/layout/hierarchy2"/>
    <dgm:cxn modelId="{8F5FE1AD-B654-4DF5-AA72-7B630934B59E}" type="presParOf" srcId="{EB04A6E7-45A3-4B26-A567-9F35344D9D48}" destId="{4CB8F576-2482-4932-B52B-3E3D03A7C537}" srcOrd="1" destOrd="0" presId="urn:microsoft.com/office/officeart/2005/8/layout/hierarchy2"/>
    <dgm:cxn modelId="{B07CB370-B4BE-4EA2-B713-D497B574DC3D}" type="presParOf" srcId="{4CB8F576-2482-4932-B52B-3E3D03A7C537}" destId="{6FA736DE-426D-430B-92B3-C137A6C1B300}" srcOrd="0" destOrd="0" presId="urn:microsoft.com/office/officeart/2005/8/layout/hierarchy2"/>
    <dgm:cxn modelId="{DA468C32-6F8E-46ED-B78A-7B6F13D45EC1}" type="presParOf" srcId="{6FA736DE-426D-430B-92B3-C137A6C1B300}" destId="{6B2F552E-321C-408B-8F8D-517A8377D58C}" srcOrd="0" destOrd="0" presId="urn:microsoft.com/office/officeart/2005/8/layout/hierarchy2"/>
    <dgm:cxn modelId="{6462771B-C5EE-401B-8E75-5F220AD927B4}" type="presParOf" srcId="{4CB8F576-2482-4932-B52B-3E3D03A7C537}" destId="{207721C2-613D-44CB-8990-7BAD27145FDF}" srcOrd="1" destOrd="0" presId="urn:microsoft.com/office/officeart/2005/8/layout/hierarchy2"/>
    <dgm:cxn modelId="{89FFD1D3-A095-439A-BC62-B3ECD081437F}" type="presParOf" srcId="{207721C2-613D-44CB-8990-7BAD27145FDF}" destId="{D6AFD4FB-911D-4FBF-8A2B-56CB07B17421}" srcOrd="0" destOrd="0" presId="urn:microsoft.com/office/officeart/2005/8/layout/hierarchy2"/>
    <dgm:cxn modelId="{E4A809D8-A32B-4F01-AD7D-EDD22ED60AB4}" type="presParOf" srcId="{207721C2-613D-44CB-8990-7BAD27145FDF}" destId="{37160155-FA7E-41C1-99FF-5666725A41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AA158-898B-4009-A72E-C224F4A085B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1C8D275-E12B-49D1-A1C3-43A86EF0A38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500" b="1" dirty="0" err="1" smtClean="0">
              <a:latin typeface="Arial Narrow" pitchFamily="34" charset="0"/>
            </a:rPr>
            <a:t>Penghawaan</a:t>
          </a:r>
          <a:endParaRPr lang="en-US" sz="2500" b="1" dirty="0">
            <a:latin typeface="Arial Narrow" pitchFamily="34" charset="0"/>
          </a:endParaRPr>
        </a:p>
      </dgm:t>
    </dgm:pt>
    <dgm:pt modelId="{FF2AAB63-91D3-4BE7-AF90-81BCB7E1FF12}" type="parTrans" cxnId="{1443183B-5DCB-41B0-A1FF-67239BC92808}">
      <dgm:prSet/>
      <dgm:spPr/>
      <dgm:t>
        <a:bodyPr/>
        <a:lstStyle/>
        <a:p>
          <a:endParaRPr lang="en-US" sz="2500"/>
        </a:p>
      </dgm:t>
    </dgm:pt>
    <dgm:pt modelId="{B7FE1F75-D48D-4109-99FC-2DF237756979}" type="sibTrans" cxnId="{1443183B-5DCB-41B0-A1FF-67239BC92808}">
      <dgm:prSet/>
      <dgm:spPr/>
      <dgm:t>
        <a:bodyPr/>
        <a:lstStyle/>
        <a:p>
          <a:endParaRPr lang="en-US" sz="2500"/>
        </a:p>
      </dgm:t>
    </dgm:pt>
    <dgm:pt modelId="{594CB003-7F3D-48F0-B087-B52D2247203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500" b="0" dirty="0" err="1" smtClean="0">
              <a:latin typeface="Arial Narrow" pitchFamily="34" charset="0"/>
            </a:rPr>
            <a:t>Buatan</a:t>
          </a:r>
          <a:endParaRPr lang="en-US" sz="2500" b="0" dirty="0">
            <a:latin typeface="Arial Narrow" pitchFamily="34" charset="0"/>
          </a:endParaRPr>
        </a:p>
      </dgm:t>
    </dgm:pt>
    <dgm:pt modelId="{BAECF85D-D654-4A89-A2FC-BF970D97E7D1}" type="parTrans" cxnId="{61B4D201-E560-4FC5-9442-339264F148A1}">
      <dgm:prSet custT="1"/>
      <dgm:spPr/>
      <dgm:t>
        <a:bodyPr/>
        <a:lstStyle/>
        <a:p>
          <a:endParaRPr lang="en-US" sz="2500"/>
        </a:p>
      </dgm:t>
    </dgm:pt>
    <dgm:pt modelId="{84385D11-BD0C-44D5-8B3C-6DD327B7E379}" type="sibTrans" cxnId="{61B4D201-E560-4FC5-9442-339264F148A1}">
      <dgm:prSet/>
      <dgm:spPr/>
      <dgm:t>
        <a:bodyPr/>
        <a:lstStyle/>
        <a:p>
          <a:endParaRPr lang="en-US" sz="2500"/>
        </a:p>
      </dgm:t>
    </dgm:pt>
    <dgm:pt modelId="{EDF11991-6EB0-4D65-88EF-26797BEC1B7E}" type="pres">
      <dgm:prSet presAssocID="{E8CAA158-898B-4009-A72E-C224F4A085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4A6E7-45A3-4B26-A567-9F35344D9D48}" type="pres">
      <dgm:prSet presAssocID="{81C8D275-E12B-49D1-A1C3-43A86EF0A38A}" presName="root1" presStyleCnt="0"/>
      <dgm:spPr/>
    </dgm:pt>
    <dgm:pt modelId="{47682958-770B-4452-B2E8-F62A56114662}" type="pres">
      <dgm:prSet presAssocID="{81C8D275-E12B-49D1-A1C3-43A86EF0A3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B8F576-2482-4932-B52B-3E3D03A7C537}" type="pres">
      <dgm:prSet presAssocID="{81C8D275-E12B-49D1-A1C3-43A86EF0A38A}" presName="level2hierChild" presStyleCnt="0"/>
      <dgm:spPr/>
    </dgm:pt>
    <dgm:pt modelId="{6FA736DE-426D-430B-92B3-C137A6C1B300}" type="pres">
      <dgm:prSet presAssocID="{BAECF85D-D654-4A89-A2FC-BF970D97E7D1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6B2F552E-321C-408B-8F8D-517A8377D58C}" type="pres">
      <dgm:prSet presAssocID="{BAECF85D-D654-4A89-A2FC-BF970D97E7D1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07721C2-613D-44CB-8990-7BAD27145FDF}" type="pres">
      <dgm:prSet presAssocID="{594CB003-7F3D-48F0-B087-B52D2247203C}" presName="root2" presStyleCnt="0"/>
      <dgm:spPr/>
    </dgm:pt>
    <dgm:pt modelId="{D6AFD4FB-911D-4FBF-8A2B-56CB07B17421}" type="pres">
      <dgm:prSet presAssocID="{594CB003-7F3D-48F0-B087-B52D2247203C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60155-FA7E-41C1-99FF-5666725A41F5}" type="pres">
      <dgm:prSet presAssocID="{594CB003-7F3D-48F0-B087-B52D2247203C}" presName="level3hierChild" presStyleCnt="0"/>
      <dgm:spPr/>
    </dgm:pt>
  </dgm:ptLst>
  <dgm:cxnLst>
    <dgm:cxn modelId="{7BFD4A37-EB59-4759-8E2A-6484C937A357}" type="presOf" srcId="{BAECF85D-D654-4A89-A2FC-BF970D97E7D1}" destId="{6FA736DE-426D-430B-92B3-C137A6C1B300}" srcOrd="0" destOrd="0" presId="urn:microsoft.com/office/officeart/2005/8/layout/hierarchy2"/>
    <dgm:cxn modelId="{0C47B5E4-0A3E-4AFE-9078-0186A971DF49}" type="presOf" srcId="{81C8D275-E12B-49D1-A1C3-43A86EF0A38A}" destId="{47682958-770B-4452-B2E8-F62A56114662}" srcOrd="0" destOrd="0" presId="urn:microsoft.com/office/officeart/2005/8/layout/hierarchy2"/>
    <dgm:cxn modelId="{FF3B6024-C825-425F-8F05-E14E50E441CE}" type="presOf" srcId="{594CB003-7F3D-48F0-B087-B52D2247203C}" destId="{D6AFD4FB-911D-4FBF-8A2B-56CB07B17421}" srcOrd="0" destOrd="0" presId="urn:microsoft.com/office/officeart/2005/8/layout/hierarchy2"/>
    <dgm:cxn modelId="{1443183B-5DCB-41B0-A1FF-67239BC92808}" srcId="{E8CAA158-898B-4009-A72E-C224F4A085B9}" destId="{81C8D275-E12B-49D1-A1C3-43A86EF0A38A}" srcOrd="0" destOrd="0" parTransId="{FF2AAB63-91D3-4BE7-AF90-81BCB7E1FF12}" sibTransId="{B7FE1F75-D48D-4109-99FC-2DF237756979}"/>
    <dgm:cxn modelId="{91ED2E97-8B74-4F49-82DB-F8E0CC57725D}" type="presOf" srcId="{E8CAA158-898B-4009-A72E-C224F4A085B9}" destId="{EDF11991-6EB0-4D65-88EF-26797BEC1B7E}" srcOrd="0" destOrd="0" presId="urn:microsoft.com/office/officeart/2005/8/layout/hierarchy2"/>
    <dgm:cxn modelId="{78D7EFC9-AFE6-4898-B68C-EC7215FE7DE9}" type="presOf" srcId="{BAECF85D-D654-4A89-A2FC-BF970D97E7D1}" destId="{6B2F552E-321C-408B-8F8D-517A8377D58C}" srcOrd="1" destOrd="0" presId="urn:microsoft.com/office/officeart/2005/8/layout/hierarchy2"/>
    <dgm:cxn modelId="{61B4D201-E560-4FC5-9442-339264F148A1}" srcId="{81C8D275-E12B-49D1-A1C3-43A86EF0A38A}" destId="{594CB003-7F3D-48F0-B087-B52D2247203C}" srcOrd="0" destOrd="0" parTransId="{BAECF85D-D654-4A89-A2FC-BF970D97E7D1}" sibTransId="{84385D11-BD0C-44D5-8B3C-6DD327B7E379}"/>
    <dgm:cxn modelId="{9D209CBF-21EC-4A38-81AE-BEB879CBF85F}" type="presParOf" srcId="{EDF11991-6EB0-4D65-88EF-26797BEC1B7E}" destId="{EB04A6E7-45A3-4B26-A567-9F35344D9D48}" srcOrd="0" destOrd="0" presId="urn:microsoft.com/office/officeart/2005/8/layout/hierarchy2"/>
    <dgm:cxn modelId="{9EF06B53-737A-4C3D-88F0-207B46F29A66}" type="presParOf" srcId="{EB04A6E7-45A3-4B26-A567-9F35344D9D48}" destId="{47682958-770B-4452-B2E8-F62A56114662}" srcOrd="0" destOrd="0" presId="urn:microsoft.com/office/officeart/2005/8/layout/hierarchy2"/>
    <dgm:cxn modelId="{4594928B-E94B-429D-9243-391AF35CD827}" type="presParOf" srcId="{EB04A6E7-45A3-4B26-A567-9F35344D9D48}" destId="{4CB8F576-2482-4932-B52B-3E3D03A7C537}" srcOrd="1" destOrd="0" presId="urn:microsoft.com/office/officeart/2005/8/layout/hierarchy2"/>
    <dgm:cxn modelId="{46F8B241-5D6B-4377-99E4-7618529CBF88}" type="presParOf" srcId="{4CB8F576-2482-4932-B52B-3E3D03A7C537}" destId="{6FA736DE-426D-430B-92B3-C137A6C1B300}" srcOrd="0" destOrd="0" presId="urn:microsoft.com/office/officeart/2005/8/layout/hierarchy2"/>
    <dgm:cxn modelId="{3830F221-BEB5-4E4C-8A35-19B5E29D1620}" type="presParOf" srcId="{6FA736DE-426D-430B-92B3-C137A6C1B300}" destId="{6B2F552E-321C-408B-8F8D-517A8377D58C}" srcOrd="0" destOrd="0" presId="urn:microsoft.com/office/officeart/2005/8/layout/hierarchy2"/>
    <dgm:cxn modelId="{DE02D297-6A55-400D-9CC4-55E605F1EA58}" type="presParOf" srcId="{4CB8F576-2482-4932-B52B-3E3D03A7C537}" destId="{207721C2-613D-44CB-8990-7BAD27145FDF}" srcOrd="1" destOrd="0" presId="urn:microsoft.com/office/officeart/2005/8/layout/hierarchy2"/>
    <dgm:cxn modelId="{69E0654C-1744-43C1-AB50-36101FD63C38}" type="presParOf" srcId="{207721C2-613D-44CB-8990-7BAD27145FDF}" destId="{D6AFD4FB-911D-4FBF-8A2B-56CB07B17421}" srcOrd="0" destOrd="0" presId="urn:microsoft.com/office/officeart/2005/8/layout/hierarchy2"/>
    <dgm:cxn modelId="{814CD480-CA45-4422-9EB8-02825D634ECB}" type="presParOf" srcId="{207721C2-613D-44CB-8990-7BAD27145FDF}" destId="{37160155-FA7E-41C1-99FF-5666725A41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2958-770B-4452-B2E8-F62A56114662}">
      <dsp:nvSpPr>
        <dsp:cNvPr id="0" name=""/>
        <dsp:cNvSpPr/>
      </dsp:nvSpPr>
      <dsp:spPr>
        <a:xfrm>
          <a:off x="5760" y="688495"/>
          <a:ext cx="2868693" cy="98520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Arial Black" pitchFamily="34" charset="0"/>
            </a:rPr>
            <a:t>Pencahayaan</a:t>
          </a:r>
          <a:endParaRPr lang="en-US" sz="25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616" y="717351"/>
        <a:ext cx="2810981" cy="927497"/>
      </dsp:txXfrm>
    </dsp:sp>
    <dsp:sp modelId="{6B413FE2-F8C9-4F95-842B-5BA283DA7122}">
      <dsp:nvSpPr>
        <dsp:cNvPr id="0" name=""/>
        <dsp:cNvSpPr/>
      </dsp:nvSpPr>
      <dsp:spPr>
        <a:xfrm rot="19457599">
          <a:off x="2783221" y="860315"/>
          <a:ext cx="970631" cy="75073"/>
        </a:xfrm>
        <a:custGeom>
          <a:avLst/>
          <a:gdLst/>
          <a:ahLst/>
          <a:cxnLst/>
          <a:rect l="0" t="0" r="0" b="0"/>
          <a:pathLst>
            <a:path>
              <a:moveTo>
                <a:pt x="0" y="37536"/>
              </a:moveTo>
              <a:lnTo>
                <a:pt x="970631" y="375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244271" y="873586"/>
        <a:ext cx="48531" cy="48531"/>
      </dsp:txXfrm>
    </dsp:sp>
    <dsp:sp modelId="{2105D8C5-6DD3-4A26-BDBB-B4393418AB01}">
      <dsp:nvSpPr>
        <dsp:cNvPr id="0" name=""/>
        <dsp:cNvSpPr/>
      </dsp:nvSpPr>
      <dsp:spPr>
        <a:xfrm>
          <a:off x="3662620" y="121999"/>
          <a:ext cx="1970418" cy="98520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Arial Narrow" pitchFamily="34" charset="0"/>
            </a:rPr>
            <a:t>Alami</a:t>
          </a:r>
          <a:endParaRPr lang="en-US" sz="25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691476" y="150855"/>
        <a:ext cx="1912706" cy="927497"/>
      </dsp:txXfrm>
    </dsp:sp>
    <dsp:sp modelId="{6FA736DE-426D-430B-92B3-C137A6C1B300}">
      <dsp:nvSpPr>
        <dsp:cNvPr id="0" name=""/>
        <dsp:cNvSpPr/>
      </dsp:nvSpPr>
      <dsp:spPr>
        <a:xfrm rot="2142401">
          <a:off x="2783221" y="1426811"/>
          <a:ext cx="970631" cy="75073"/>
        </a:xfrm>
        <a:custGeom>
          <a:avLst/>
          <a:gdLst/>
          <a:ahLst/>
          <a:cxnLst/>
          <a:rect l="0" t="0" r="0" b="0"/>
          <a:pathLst>
            <a:path>
              <a:moveTo>
                <a:pt x="0" y="37536"/>
              </a:moveTo>
              <a:lnTo>
                <a:pt x="970631" y="375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244271" y="1440081"/>
        <a:ext cx="48531" cy="48531"/>
      </dsp:txXfrm>
    </dsp:sp>
    <dsp:sp modelId="{D6AFD4FB-911D-4FBF-8A2B-56CB07B17421}">
      <dsp:nvSpPr>
        <dsp:cNvPr id="0" name=""/>
        <dsp:cNvSpPr/>
      </dsp:nvSpPr>
      <dsp:spPr>
        <a:xfrm>
          <a:off x="3662620" y="1254990"/>
          <a:ext cx="1970418" cy="985209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Arial Narrow" pitchFamily="34" charset="0"/>
            </a:rPr>
            <a:t>Buatan</a:t>
          </a:r>
          <a:endParaRPr lang="en-US" sz="25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691476" y="1283846"/>
        <a:ext cx="1912706" cy="927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2958-770B-4452-B2E8-F62A56114662}">
      <dsp:nvSpPr>
        <dsp:cNvPr id="0" name=""/>
        <dsp:cNvSpPr/>
      </dsp:nvSpPr>
      <dsp:spPr>
        <a:xfrm>
          <a:off x="4881" y="550291"/>
          <a:ext cx="2218432" cy="11092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latin typeface="Arial Narrow" pitchFamily="34" charset="0"/>
            </a:rPr>
            <a:t>Akustik</a:t>
          </a:r>
          <a:endParaRPr lang="en-US" sz="25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7369" y="582779"/>
        <a:ext cx="2153456" cy="1044240"/>
      </dsp:txXfrm>
    </dsp:sp>
    <dsp:sp modelId="{6FA736DE-426D-430B-92B3-C137A6C1B300}">
      <dsp:nvSpPr>
        <dsp:cNvPr id="0" name=""/>
        <dsp:cNvSpPr/>
      </dsp:nvSpPr>
      <dsp:spPr>
        <a:xfrm>
          <a:off x="2223313" y="1059724"/>
          <a:ext cx="887372" cy="90351"/>
        </a:xfrm>
        <a:custGeom>
          <a:avLst/>
          <a:gdLst/>
          <a:ahLst/>
          <a:cxnLst/>
          <a:rect l="0" t="0" r="0" b="0"/>
          <a:pathLst>
            <a:path>
              <a:moveTo>
                <a:pt x="0" y="45175"/>
              </a:moveTo>
              <a:lnTo>
                <a:pt x="887372" y="4517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44815" y="1082715"/>
        <a:ext cx="44368" cy="44368"/>
      </dsp:txXfrm>
    </dsp:sp>
    <dsp:sp modelId="{D6AFD4FB-911D-4FBF-8A2B-56CB07B17421}">
      <dsp:nvSpPr>
        <dsp:cNvPr id="0" name=""/>
        <dsp:cNvSpPr/>
      </dsp:nvSpPr>
      <dsp:spPr>
        <a:xfrm>
          <a:off x="3110686" y="550291"/>
          <a:ext cx="2218432" cy="11092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err="1" smtClean="0">
              <a:solidFill>
                <a:schemeClr val="tx1"/>
              </a:solidFill>
              <a:latin typeface="Arial Narrow" pitchFamily="34" charset="0"/>
            </a:rPr>
            <a:t>Diredam</a:t>
          </a:r>
          <a:r>
            <a:rPr lang="en-US" sz="2500" b="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en-US" sz="2500" b="0" kern="1200" dirty="0" err="1" smtClean="0">
              <a:solidFill>
                <a:schemeClr val="tx1"/>
              </a:solidFill>
              <a:latin typeface="Arial Narrow" pitchFamily="34" charset="0"/>
            </a:rPr>
            <a:t>dengan</a:t>
          </a:r>
          <a:r>
            <a:rPr lang="en-US" sz="2500" b="0" kern="1200" dirty="0" smtClean="0">
              <a:solidFill>
                <a:schemeClr val="tx1"/>
              </a:solidFill>
              <a:latin typeface="Arial Narrow" pitchFamily="34" charset="0"/>
            </a:rPr>
            <a:t> :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solidFill>
                <a:schemeClr val="tx1"/>
              </a:solidFill>
              <a:latin typeface="Arial Narrow" pitchFamily="34" charset="0"/>
            </a:rPr>
            <a:t>………………</a:t>
          </a:r>
          <a:endParaRPr lang="en-US" sz="25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143174" y="582779"/>
        <a:ext cx="2153456" cy="104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2958-770B-4452-B2E8-F62A56114662}">
      <dsp:nvSpPr>
        <dsp:cNvPr id="0" name=""/>
        <dsp:cNvSpPr/>
      </dsp:nvSpPr>
      <dsp:spPr>
        <a:xfrm>
          <a:off x="4881" y="550291"/>
          <a:ext cx="2218432" cy="11092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Arial Narrow" pitchFamily="34" charset="0"/>
            </a:rPr>
            <a:t>Penghawaan</a:t>
          </a:r>
          <a:endParaRPr lang="en-US" sz="2500" b="1" kern="1200" dirty="0">
            <a:latin typeface="Arial Narrow" pitchFamily="34" charset="0"/>
          </a:endParaRPr>
        </a:p>
      </dsp:txBody>
      <dsp:txXfrm>
        <a:off x="37369" y="582779"/>
        <a:ext cx="2153456" cy="1044240"/>
      </dsp:txXfrm>
    </dsp:sp>
    <dsp:sp modelId="{6FA736DE-426D-430B-92B3-C137A6C1B300}">
      <dsp:nvSpPr>
        <dsp:cNvPr id="0" name=""/>
        <dsp:cNvSpPr/>
      </dsp:nvSpPr>
      <dsp:spPr>
        <a:xfrm>
          <a:off x="2223313" y="1059724"/>
          <a:ext cx="887372" cy="90351"/>
        </a:xfrm>
        <a:custGeom>
          <a:avLst/>
          <a:gdLst/>
          <a:ahLst/>
          <a:cxnLst/>
          <a:rect l="0" t="0" r="0" b="0"/>
          <a:pathLst>
            <a:path>
              <a:moveTo>
                <a:pt x="0" y="45175"/>
              </a:moveTo>
              <a:lnTo>
                <a:pt x="887372" y="451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44815" y="1082715"/>
        <a:ext cx="44368" cy="44368"/>
      </dsp:txXfrm>
    </dsp:sp>
    <dsp:sp modelId="{D6AFD4FB-911D-4FBF-8A2B-56CB07B17421}">
      <dsp:nvSpPr>
        <dsp:cNvPr id="0" name=""/>
        <dsp:cNvSpPr/>
      </dsp:nvSpPr>
      <dsp:spPr>
        <a:xfrm>
          <a:off x="3110686" y="550291"/>
          <a:ext cx="2218432" cy="11092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err="1" smtClean="0">
              <a:latin typeface="Arial Narrow" pitchFamily="34" charset="0"/>
            </a:rPr>
            <a:t>Buatan</a:t>
          </a:r>
          <a:endParaRPr lang="en-US" sz="2500" b="0" kern="1200" dirty="0">
            <a:latin typeface="Arial Narrow" pitchFamily="34" charset="0"/>
          </a:endParaRPr>
        </a:p>
      </dsp:txBody>
      <dsp:txXfrm>
        <a:off x="3143174" y="582779"/>
        <a:ext cx="2153456" cy="104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C9207A-F236-46A0-B1DB-E55E4BF73C19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B67262-5146-43AE-8BF0-639DC8C3328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27760" y="2362200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/>
              <a:t>PERTEMUAN </a:t>
            </a:r>
            <a:r>
              <a:rPr lang="en-US" dirty="0" smtClean="0"/>
              <a:t>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2400" y="2743200"/>
            <a:ext cx="8702040" cy="990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b="1" dirty="0" smtClean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MENGANALISA  KANTOR BERDASARKAN SEMIOTIKA</a:t>
            </a:r>
            <a:endParaRPr lang="en-US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22579"/>
              </p:ext>
            </p:extLst>
          </p:nvPr>
        </p:nvGraphicFramePr>
        <p:xfrm>
          <a:off x="1295400" y="378183"/>
          <a:ext cx="7239000" cy="2618670"/>
        </p:xfrm>
        <a:graphic>
          <a:graphicData uri="http://schemas.openxmlformats.org/drawingml/2006/table">
            <a:tbl>
              <a:tblPr/>
              <a:tblGrid>
                <a:gridCol w="1057124"/>
                <a:gridCol w="1258207"/>
                <a:gridCol w="1266069"/>
                <a:gridCol w="1217311"/>
                <a:gridCol w="976690"/>
                <a:gridCol w="1463599"/>
              </a:tblGrid>
              <a:tr h="477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Conclusion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Floor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Wall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Ceiling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06753"/>
              </p:ext>
            </p:extLst>
          </p:nvPr>
        </p:nvGraphicFramePr>
        <p:xfrm>
          <a:off x="1295400" y="3505199"/>
          <a:ext cx="7239000" cy="3104607"/>
        </p:xfrm>
        <a:graphic>
          <a:graphicData uri="http://schemas.openxmlformats.org/drawingml/2006/table">
            <a:tbl>
              <a:tblPr/>
              <a:tblGrid>
                <a:gridCol w="1207937"/>
                <a:gridCol w="1172029"/>
                <a:gridCol w="1173464"/>
                <a:gridCol w="1245281"/>
                <a:gridCol w="976690"/>
                <a:gridCol w="1463599"/>
              </a:tblGrid>
              <a:tr h="420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Conclusion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Furniture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Additional Facilities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etc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6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1600200"/>
            <a:ext cx="7162800" cy="3962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Analisa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pelaku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kegiatan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	2.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Analisa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jenis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kegiatan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kebutuhan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ruang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kegiatan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	3.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Analisa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Fasilitas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	4.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Analisa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ergonomic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antropometri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	5.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Analisa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pengelompokkan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ruang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	6.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Perhitungan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besaran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ruang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endParaRPr lang="en-US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289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TINJAUAN PENGGUNA PROYEK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67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0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</a:rPr>
              <a:t>DESAIN PERANCANGAN </a:t>
            </a:r>
          </a:p>
          <a:p>
            <a:pPr algn="ctr">
              <a:lnSpc>
                <a:spcPct val="90000"/>
              </a:lnSpc>
            </a:pPr>
            <a:r>
              <a:rPr lang="en-US" sz="2000" dirty="0" err="1">
                <a:latin typeface="Arial Narrow" pitchFamily="34" charset="0"/>
              </a:rPr>
              <a:t>a</a:t>
            </a:r>
            <a:r>
              <a:rPr lang="en-US" sz="2000" dirty="0" err="1" smtClean="0">
                <a:latin typeface="Arial Narrow" pitchFamily="34" charset="0"/>
              </a:rPr>
              <a:t>dalah</a:t>
            </a:r>
            <a:r>
              <a:rPr lang="en-US" sz="2000" dirty="0" smtClean="0">
                <a:latin typeface="Arial Narrow" pitchFamily="34" charset="0"/>
              </a:rPr>
              <a:t> LONCATAN PIKIRAN (</a:t>
            </a:r>
            <a:r>
              <a:rPr lang="en-US" sz="2000" dirty="0" err="1" smtClean="0">
                <a:latin typeface="Arial Narrow" pitchFamily="34" charset="0"/>
              </a:rPr>
              <a:t>Cristopher</a:t>
            </a:r>
            <a:r>
              <a:rPr lang="en-US" sz="2000" dirty="0" smtClean="0">
                <a:latin typeface="Arial Narrow" pitchFamily="34" charset="0"/>
              </a:rPr>
              <a:t> Jones)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-838200"/>
            <a:ext cx="83820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pitchFamily="34" charset="0"/>
              </a:rPr>
              <a:t>PENGERTIAN DESAIN INTERIOR  PUBLIC SERVICE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794468"/>
            <a:ext cx="655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PENGERTIAN DESAIN INTERIOR  PUBLIC SERVICE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503509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0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</a:rPr>
              <a:t>PUBLIC SERVICE </a:t>
            </a:r>
          </a:p>
          <a:p>
            <a:pPr algn="ctr">
              <a:lnSpc>
                <a:spcPct val="90000"/>
              </a:lnSpc>
            </a:pPr>
            <a:r>
              <a:rPr lang="en-US" sz="2000" dirty="0" err="1" smtClean="0">
                <a:latin typeface="Arial Narrow" pitchFamily="34" charset="0"/>
              </a:rPr>
              <a:t>adalah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pelayanan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umum</a:t>
            </a:r>
            <a:r>
              <a:rPr lang="en-US" sz="2000" dirty="0" smtClean="0">
                <a:latin typeface="Arial Narrow" pitchFamily="34" charset="0"/>
              </a:rPr>
              <a:t> (</a:t>
            </a:r>
            <a:r>
              <a:rPr lang="en-US" sz="2000" dirty="0" err="1" smtClean="0">
                <a:latin typeface="Arial Narrow" pitchFamily="34" charset="0"/>
              </a:rPr>
              <a:t>kamus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Ingris</a:t>
            </a:r>
            <a:r>
              <a:rPr lang="en-US" sz="2000" dirty="0" smtClean="0">
                <a:latin typeface="Arial Narrow" pitchFamily="34" charset="0"/>
              </a:rPr>
              <a:t> – Indonesia)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0171" y="3178582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</a:rPr>
              <a:t>INTERIOR </a:t>
            </a:r>
          </a:p>
          <a:p>
            <a:pPr algn="ctr">
              <a:lnSpc>
                <a:spcPct val="90000"/>
              </a:lnSpc>
            </a:pPr>
            <a:r>
              <a:rPr lang="en-US" sz="2000" dirty="0" err="1" smtClean="0">
                <a:latin typeface="Arial Narrow" pitchFamily="34" charset="0"/>
              </a:rPr>
              <a:t>adalah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bagian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bangunan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dibatasi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oleh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lantai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dinding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plafon</a:t>
            </a:r>
            <a:r>
              <a:rPr lang="en-US" sz="2000" dirty="0" smtClean="0"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Arial Narrow" pitchFamily="34" charset="0"/>
              </a:rPr>
              <a:t>( </a:t>
            </a:r>
            <a:r>
              <a:rPr lang="en-US" sz="2000" dirty="0" err="1" smtClean="0">
                <a:latin typeface="Arial Narrow" pitchFamily="34" charset="0"/>
              </a:rPr>
              <a:t>Pamuji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Suptandar</a:t>
            </a:r>
            <a:r>
              <a:rPr lang="en-US" sz="2000" dirty="0" smtClean="0"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31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6858000" cy="76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 Narrow" pitchFamily="34" charset="0"/>
              </a:rPr>
              <a:t>Prinsip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Desain</a:t>
            </a:r>
            <a:r>
              <a:rPr lang="en-US" sz="2400" dirty="0" smtClean="0">
                <a:latin typeface="Arial Narrow" pitchFamily="34" charset="0"/>
              </a:rPr>
              <a:t> Interior  “</a:t>
            </a:r>
            <a:r>
              <a:rPr lang="en-US" sz="2400" dirty="0" err="1" smtClean="0">
                <a:latin typeface="Arial Narrow" pitchFamily="34" charset="0"/>
              </a:rPr>
              <a:t>Publik</a:t>
            </a:r>
            <a:r>
              <a:rPr lang="en-US" sz="2400" dirty="0" smtClean="0">
                <a:latin typeface="Arial Narrow" pitchFamily="34" charset="0"/>
              </a:rPr>
              <a:t> Service ( OFFICE)”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6100" y="1676400"/>
            <a:ext cx="3505200" cy="13716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 pitchFamily="34" charset="0"/>
              </a:rPr>
              <a:t>METODOLOGI DESAIN </a:t>
            </a:r>
          </a:p>
          <a:p>
            <a:pPr algn="ctr"/>
            <a:r>
              <a:rPr lang="en-US" sz="2400" dirty="0" err="1" smtClean="0">
                <a:latin typeface="Arial Narrow" pitchFamily="34" charset="0"/>
              </a:rPr>
              <a:t>Penerapan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landasan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Filosofis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Desain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478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sz="3200" dirty="0" smtClean="0">
                <a:solidFill>
                  <a:schemeClr val="bg1"/>
                </a:solidFill>
              </a:rPr>
              <a:t>TUJUAN INSTRUKSIONAL UMUM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3429001"/>
            <a:ext cx="3581400" cy="2743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Narrow" pitchFamily="34" charset="0"/>
              </a:rPr>
              <a:t>PRINSIP ESTETIKA</a:t>
            </a:r>
          </a:p>
          <a:p>
            <a:pPr algn="ctr"/>
            <a:r>
              <a:rPr lang="en-US" sz="2400" dirty="0" err="1" smtClean="0">
                <a:latin typeface="Arial Narrow" pitchFamily="34" charset="0"/>
              </a:rPr>
              <a:t>Kesatuan</a:t>
            </a:r>
            <a:r>
              <a:rPr lang="en-US" sz="2400" dirty="0" smtClean="0">
                <a:latin typeface="Arial Narrow" pitchFamily="34" charset="0"/>
              </a:rPr>
              <a:t> , </a:t>
            </a:r>
            <a:r>
              <a:rPr lang="en-US" sz="2400" dirty="0" err="1">
                <a:latin typeface="Arial Narrow" pitchFamily="34" charset="0"/>
              </a:rPr>
              <a:t>D</a:t>
            </a:r>
            <a:r>
              <a:rPr lang="en-US" sz="2400" dirty="0" err="1" smtClean="0">
                <a:latin typeface="Arial Narrow" pitchFamily="34" charset="0"/>
              </a:rPr>
              <a:t>ominasi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keseimbangan</a:t>
            </a:r>
            <a:r>
              <a:rPr lang="en-US" sz="2400" dirty="0" smtClean="0">
                <a:latin typeface="Arial Narrow" pitchFamily="34" charset="0"/>
              </a:rPr>
              <a:t>( Unity dominance balance) </a:t>
            </a:r>
            <a:r>
              <a:rPr lang="en-US" sz="2400" dirty="0" err="1" smtClean="0">
                <a:latin typeface="Arial Narrow" pitchFamily="34" charset="0"/>
              </a:rPr>
              <a:t>dalam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unsur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desain</a:t>
            </a:r>
            <a:r>
              <a:rPr lang="en-US" sz="2400" dirty="0" smtClean="0">
                <a:latin typeface="Arial Narrow" pitchFamily="34" charset="0"/>
              </a:rPr>
              <a:t> (</a:t>
            </a:r>
            <a:r>
              <a:rPr lang="en-US" sz="2400" dirty="0" err="1" smtClean="0">
                <a:latin typeface="Arial Narrow" pitchFamily="34" charset="0"/>
              </a:rPr>
              <a:t>Titik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garis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bidang</a:t>
            </a:r>
            <a:r>
              <a:rPr lang="en-US" sz="2400" dirty="0" smtClean="0">
                <a:latin typeface="Arial Narrow" pitchFamily="34" charset="0"/>
              </a:rPr>
              <a:t>, Volume, </a:t>
            </a:r>
            <a:r>
              <a:rPr lang="en-US" sz="2400" dirty="0" err="1">
                <a:latin typeface="Arial Narrow" pitchFamily="34" charset="0"/>
              </a:rPr>
              <a:t>W</a:t>
            </a:r>
            <a:r>
              <a:rPr lang="en-US" sz="2400" dirty="0" err="1" smtClean="0">
                <a:latin typeface="Arial Narrow" pitchFamily="34" charset="0"/>
              </a:rPr>
              <a:t>arna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tekstur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429001"/>
            <a:ext cx="3581400" cy="2667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PRINSIP TEKNIS</a:t>
            </a:r>
          </a:p>
          <a:p>
            <a:pPr algn="ctr"/>
            <a:r>
              <a:rPr lang="en-US" sz="2400" dirty="0" err="1" smtClean="0"/>
              <a:t>Fisika</a:t>
            </a:r>
            <a:r>
              <a:rPr lang="en-US" sz="2400" dirty="0" smtClean="0"/>
              <a:t> 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,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Bangunan,Konstruksi</a:t>
            </a:r>
            <a:r>
              <a:rPr lang="en-US" sz="2400" dirty="0" smtClean="0"/>
              <a:t> </a:t>
            </a:r>
            <a:r>
              <a:rPr lang="en-US" sz="2400" dirty="0" err="1"/>
              <a:t>B</a:t>
            </a:r>
            <a:r>
              <a:rPr lang="en-US" sz="2400" dirty="0" err="1" smtClean="0"/>
              <a:t>angunan</a:t>
            </a:r>
            <a:r>
              <a:rPr lang="en-US" sz="2400" dirty="0" smtClean="0"/>
              <a:t>, </a:t>
            </a:r>
            <a:r>
              <a:rPr lang="en-US" sz="2400" dirty="0" err="1"/>
              <a:t>E</a:t>
            </a:r>
            <a:r>
              <a:rPr lang="en-US" sz="2400" dirty="0" err="1" smtClean="0"/>
              <a:t>rgonomi</a:t>
            </a:r>
            <a:r>
              <a:rPr lang="en-US" sz="2400" dirty="0" smtClean="0"/>
              <a:t>, </a:t>
            </a:r>
            <a:r>
              <a:rPr lang="en-US" sz="2400" dirty="0" err="1"/>
              <a:t>P</a:t>
            </a:r>
            <a:r>
              <a:rPr lang="en-US" sz="2400" dirty="0" err="1" smtClean="0"/>
              <a:t>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endParaRPr lang="en-US" sz="2400" dirty="0"/>
          </a:p>
        </p:txBody>
      </p:sp>
      <p:sp>
        <p:nvSpPr>
          <p:cNvPr id="16" name="Left-Right Arrow 15"/>
          <p:cNvSpPr/>
          <p:nvPr/>
        </p:nvSpPr>
        <p:spPr>
          <a:xfrm>
            <a:off x="3853542" y="4157893"/>
            <a:ext cx="1785257" cy="49030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5400000">
            <a:off x="4098247" y="3336247"/>
            <a:ext cx="1371598" cy="49030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/>
          </p:cNvSpPr>
          <p:nvPr/>
        </p:nvSpPr>
        <p:spPr bwMode="auto">
          <a:xfrm>
            <a:off x="3472543" y="0"/>
            <a:ext cx="312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OFFICE DATA SURVEY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05000" y="990600"/>
            <a:ext cx="6524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Data survey </a:t>
            </a: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err="1">
                <a:latin typeface="Arial Narrow" pitchFamily="34" charset="0"/>
              </a:rPr>
              <a:t>B</a:t>
            </a:r>
            <a:r>
              <a:rPr lang="en-US" sz="2000" dirty="0" err="1" smtClean="0">
                <a:latin typeface="Arial Narrow" pitchFamily="34" charset="0"/>
              </a:rPr>
              <a:t>erangkat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dari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analisa</a:t>
            </a:r>
            <a:r>
              <a:rPr lang="en-US" sz="2000" dirty="0" smtClean="0">
                <a:latin typeface="Arial Narrow" pitchFamily="34" charset="0"/>
              </a:rPr>
              <a:t> :</a:t>
            </a: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err="1">
                <a:latin typeface="Arial Narrow" pitchFamily="34" charset="0"/>
              </a:rPr>
              <a:t>K</a:t>
            </a:r>
            <a:r>
              <a:rPr lang="en-US" sz="2000" dirty="0" err="1" smtClean="0">
                <a:latin typeface="Arial Narrow" pitchFamily="34" charset="0"/>
              </a:rPr>
              <a:t>ondisi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bentuk</a:t>
            </a:r>
            <a:r>
              <a:rPr lang="en-US" sz="2000" dirty="0" smtClean="0">
                <a:latin typeface="Arial Narrow" pitchFamily="34" charset="0"/>
              </a:rPr>
              <a:t>/ </a:t>
            </a:r>
            <a:r>
              <a:rPr lang="en-US" sz="2000" dirty="0" err="1" smtClean="0">
                <a:latin typeface="Arial Narrow" pitchFamily="34" charset="0"/>
              </a:rPr>
              <a:t>konsep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arsitekturenya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secara</a:t>
            </a:r>
            <a:r>
              <a:rPr lang="en-US" sz="2000" dirty="0" smtClean="0">
                <a:latin typeface="Arial Narrow" pitchFamily="34" charset="0"/>
              </a:rPr>
              <a:t> type </a:t>
            </a:r>
            <a:r>
              <a:rPr lang="en-US" sz="2000" dirty="0" err="1" smtClean="0">
                <a:latin typeface="Arial Narrow" pitchFamily="34" charset="0"/>
              </a:rPr>
              <a:t>fisik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bangunan</a:t>
            </a:r>
            <a:endParaRPr lang="en-US" sz="2000" dirty="0">
              <a:latin typeface="Arial Narrow" pitchFamily="34" charset="0"/>
            </a:endParaRP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Fasilitas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bangunan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ada</a:t>
            </a:r>
            <a:endParaRPr lang="en-US" sz="2000" dirty="0">
              <a:latin typeface="Arial Narrow" pitchFamily="34" charset="0"/>
            </a:endParaRP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I</a:t>
            </a:r>
            <a:r>
              <a:rPr lang="en-US" sz="2000" dirty="0" smtClean="0">
                <a:latin typeface="Arial Narrow" pitchFamily="34" charset="0"/>
              </a:rPr>
              <a:t>nterior ambience</a:t>
            </a: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Type corporate identity </a:t>
            </a:r>
            <a:r>
              <a:rPr lang="en-US" sz="2000" dirty="0" err="1" smtClean="0">
                <a:latin typeface="Arial Narrow" pitchFamily="34" charset="0"/>
              </a:rPr>
              <a:t>perusahaan</a:t>
            </a:r>
            <a:endParaRPr lang="en-US" sz="2000" dirty="0">
              <a:latin typeface="Arial Narrow" pitchFamily="34" charset="0"/>
            </a:endParaRP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V</a:t>
            </a:r>
            <a:r>
              <a:rPr lang="en-US" sz="2000" dirty="0" err="1" smtClean="0">
                <a:latin typeface="Arial Narrow" pitchFamily="34" charset="0"/>
              </a:rPr>
              <a:t>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perusahaan</a:t>
            </a:r>
            <a:endParaRPr lang="en-US" sz="2000" dirty="0" smtClean="0">
              <a:latin typeface="Arial Narrow" pitchFamily="34" charset="0"/>
            </a:endParaRP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err="1">
                <a:latin typeface="Arial Narrow" pitchFamily="34" charset="0"/>
              </a:rPr>
              <a:t>F</a:t>
            </a:r>
            <a:r>
              <a:rPr lang="en-US" sz="2000" dirty="0" err="1" smtClean="0">
                <a:latin typeface="Arial Narrow" pitchFamily="34" charset="0"/>
              </a:rPr>
              <a:t>aktor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sosial</a:t>
            </a:r>
            <a:r>
              <a:rPr lang="en-US" sz="2000" dirty="0" smtClean="0">
                <a:latin typeface="Arial Narrow" pitchFamily="34" charset="0"/>
              </a:rPr>
              <a:t>, environment </a:t>
            </a:r>
            <a:r>
              <a:rPr lang="en-US" sz="2000" dirty="0" err="1" smtClean="0">
                <a:latin typeface="Arial Narrow" pitchFamily="34" charset="0"/>
              </a:rPr>
              <a:t>budaya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kerja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perusahaan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tersebut</a:t>
            </a:r>
            <a:r>
              <a:rPr lang="en-US" sz="2000" dirty="0" smtClean="0">
                <a:latin typeface="Arial Narrow" pitchFamily="34" charset="0"/>
              </a:rPr>
              <a:t> </a:t>
            </a:r>
            <a:endParaRPr lang="en-US" sz="2000" dirty="0">
              <a:latin typeface="Arial Narrow" pitchFamily="34" charset="0"/>
            </a:endParaRPr>
          </a:p>
          <a:p>
            <a:pPr marL="457200" indent="-457200" algn="ctr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DAN LAIN-LAIN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229761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000" dirty="0" smtClean="0">
                <a:latin typeface="Arial Narrow" pitchFamily="34" charset="0"/>
              </a:rPr>
              <a:t>DESKRIPSI UMUM PROYEK</a:t>
            </a:r>
          </a:p>
          <a:p>
            <a:pPr algn="ctr"/>
            <a:r>
              <a:rPr lang="en-US" sz="2000" dirty="0" smtClean="0">
                <a:latin typeface="Arial Narrow" pitchFamily="34" charset="0"/>
              </a:rPr>
              <a:t>	TINJAUAN PENGGUNA PROYEK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27743" y="2438400"/>
            <a:ext cx="3886200" cy="22860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1.  </a:t>
            </a:r>
            <a:r>
              <a:rPr lang="en-US" sz="2000" dirty="0" err="1" smtClean="0">
                <a:latin typeface="Arial Narrow" pitchFamily="34" charset="0"/>
              </a:rPr>
              <a:t>Kondisi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fisik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geografis</a:t>
            </a:r>
            <a:endParaRPr lang="en-US" sz="20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2.  </a:t>
            </a:r>
            <a:r>
              <a:rPr lang="en-US" sz="2000" dirty="0" err="1" smtClean="0">
                <a:latin typeface="Arial Narrow" pitchFamily="34" charset="0"/>
              </a:rPr>
              <a:t>Kondisi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Sekitar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Tapak</a:t>
            </a:r>
            <a:endParaRPr lang="en-US" sz="20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3.  </a:t>
            </a:r>
            <a:r>
              <a:rPr lang="en-US" sz="2000" dirty="0" err="1" smtClean="0">
                <a:latin typeface="Arial Narrow" pitchFamily="34" charset="0"/>
              </a:rPr>
              <a:t>Faktor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Pemandangan</a:t>
            </a:r>
            <a:r>
              <a:rPr lang="en-US" sz="2000" dirty="0" smtClean="0">
                <a:latin typeface="Arial Narrow" pitchFamily="34" charset="0"/>
              </a:rPr>
              <a:t>/ view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4 . </a:t>
            </a:r>
            <a:r>
              <a:rPr lang="en-US" sz="2000" dirty="0" err="1" smtClean="0">
                <a:latin typeface="Arial Narrow" pitchFamily="34" charset="0"/>
              </a:rPr>
              <a:t>Keadaan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Geografis</a:t>
            </a:r>
            <a:endParaRPr lang="en-US" sz="20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5.  </a:t>
            </a:r>
            <a:r>
              <a:rPr lang="en-US" sz="2000" dirty="0" err="1" smtClean="0">
                <a:latin typeface="Arial Narrow" pitchFamily="34" charset="0"/>
              </a:rPr>
              <a:t>Demografis</a:t>
            </a:r>
            <a:endParaRPr lang="en-US" sz="20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6.  </a:t>
            </a:r>
            <a:r>
              <a:rPr lang="en-US" sz="2000" dirty="0" err="1" smtClean="0">
                <a:latin typeface="Arial Narrow" pitchFamily="34" charset="0"/>
              </a:rPr>
              <a:t>Potensi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wilayah</a:t>
            </a:r>
            <a:endParaRPr lang="en-US" sz="20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5625" t="26000" r="8041" b="16419"/>
          <a:stretch>
            <a:fillRect/>
          </a:stretch>
        </p:blipFill>
        <p:spPr bwMode="auto">
          <a:xfrm>
            <a:off x="4909456" y="926839"/>
            <a:ext cx="3860653" cy="246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749" t="2000" r="8749"/>
          <a:stretch>
            <a:fillRect/>
          </a:stretch>
        </p:blipFill>
        <p:spPr bwMode="auto">
          <a:xfrm>
            <a:off x="4909456" y="3482074"/>
            <a:ext cx="3911902" cy="276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57287" y="900408"/>
            <a:ext cx="7439025" cy="130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25000"/>
              </a:lnSpc>
              <a:spcBef>
                <a:spcPct val="20000"/>
              </a:spcBef>
            </a:pPr>
            <a:r>
              <a:rPr lang="en-US" sz="2000" dirty="0" err="1" smtClean="0">
                <a:latin typeface="Arial Narrow" pitchFamily="34" charset="0"/>
              </a:rPr>
              <a:t>Kondisi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bentuk</a:t>
            </a:r>
            <a:r>
              <a:rPr lang="en-US" sz="2000" dirty="0" smtClean="0">
                <a:latin typeface="Arial Narrow" pitchFamily="34" charset="0"/>
              </a:rPr>
              <a:t>/ </a:t>
            </a:r>
            <a:r>
              <a:rPr lang="en-US" sz="2000" dirty="0" err="1" smtClean="0">
                <a:latin typeface="Arial Narrow" pitchFamily="34" charset="0"/>
              </a:rPr>
              <a:t>konsep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arsitekturenya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secara</a:t>
            </a:r>
            <a:r>
              <a:rPr lang="en-US" sz="2000" dirty="0" smtClean="0">
                <a:latin typeface="Arial Narrow" pitchFamily="34" charset="0"/>
              </a:rPr>
              <a:t> type </a:t>
            </a:r>
            <a:r>
              <a:rPr lang="en-US" sz="2000" dirty="0" err="1" smtClean="0">
                <a:latin typeface="Arial Narrow" pitchFamily="34" charset="0"/>
              </a:rPr>
              <a:t>fisik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bangunan</a:t>
            </a:r>
            <a:endParaRPr lang="en-US" sz="2000" dirty="0">
              <a:latin typeface="Arial Narrow" pitchFamily="34" charset="0"/>
            </a:endParaRP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</a:pP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Fasilitas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bangunan</a:t>
            </a:r>
            <a:r>
              <a:rPr lang="en-US" sz="2000" dirty="0" smtClean="0">
                <a:latin typeface="Arial Narrow" pitchFamily="34" charset="0"/>
              </a:rPr>
              <a:t> yang </a:t>
            </a:r>
            <a:r>
              <a:rPr lang="en-US" sz="2000" dirty="0" err="1" smtClean="0">
                <a:latin typeface="Arial Narrow" pitchFamily="34" charset="0"/>
              </a:rPr>
              <a:t>ada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5334000" y="2819400"/>
            <a:ext cx="609600" cy="18288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51936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DESKRIPSI UMUM PROYEK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448926" y="2312156"/>
            <a:ext cx="2019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effectLst/>
              </a:rPr>
              <a:t>   </a:t>
            </a:r>
            <a:r>
              <a:rPr lang="en-US" sz="2000" dirty="0" err="1">
                <a:effectLst/>
                <a:latin typeface="Arial Narrow" pitchFamily="34" charset="0"/>
              </a:rPr>
              <a:t>Bagan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0763126" y="2267706"/>
            <a:ext cx="2590800" cy="537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3585509" y="381000"/>
            <a:ext cx="2739371" cy="583259"/>
            <a:chOff x="-940" y="1690"/>
            <a:chExt cx="2018" cy="384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-772" y="1740"/>
              <a:ext cx="185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effectLst/>
                  <a:latin typeface="Arial Narrow" pitchFamily="34" charset="0"/>
                </a:rPr>
                <a:t>7. DATA BANGUNAN</a:t>
              </a:r>
              <a:endParaRPr lang="en-US" sz="2000" dirty="0">
                <a:effectLst/>
                <a:latin typeface="Arial Narrow" pitchFamily="34" charset="0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-940" y="1690"/>
              <a:ext cx="190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 rot="5400000">
            <a:off x="4219753" y="1171753"/>
            <a:ext cx="1124706" cy="9513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11295893" y="1258412"/>
            <a:ext cx="1295801" cy="4179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10534527" y="3001101"/>
            <a:ext cx="38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effectLst/>
              </a:rPr>
              <a:t>Analisa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Perhitungan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Prigram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Ruang</a:t>
            </a:r>
            <a:endParaRPr lang="en-US" sz="2000" dirty="0">
              <a:effectLst/>
              <a:latin typeface="Arial Narrow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0534526" y="3392211"/>
            <a:ext cx="38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effectLst/>
              </a:rPr>
              <a:t>Analisa</a:t>
            </a:r>
            <a:r>
              <a:rPr lang="en-US" dirty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endParaRPr lang="en-US" sz="2000" dirty="0">
              <a:effectLst/>
              <a:latin typeface="Arial Narrow" pitchFamily="34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0534526" y="3830095"/>
            <a:ext cx="38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effectLst/>
              </a:rPr>
              <a:t>Matrix </a:t>
            </a:r>
            <a:r>
              <a:rPr lang="en-US" dirty="0" err="1" smtClean="0">
                <a:effectLst/>
              </a:rPr>
              <a:t>Hubungan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Antar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Ruang</a:t>
            </a:r>
            <a:endParaRPr lang="en-US" sz="2000" dirty="0">
              <a:effectLst/>
              <a:latin typeface="Arial Narrow" pitchFamily="3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057400" y="2536689"/>
            <a:ext cx="466290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/>
                <a:latin typeface="Arial Narrow" pitchFamily="34" charset="0"/>
              </a:rPr>
              <a:t>	1. </a:t>
            </a:r>
            <a:r>
              <a:rPr lang="en-US" sz="2000" dirty="0" err="1">
                <a:effectLst/>
                <a:latin typeface="Arial Narrow" pitchFamily="34" charset="0"/>
              </a:rPr>
              <a:t>Bentuk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>
                <a:effectLst/>
                <a:latin typeface="Arial Narrow" pitchFamily="34" charset="0"/>
              </a:rPr>
              <a:t>dan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>
                <a:effectLst/>
                <a:latin typeface="Arial Narrow" pitchFamily="34" charset="0"/>
              </a:rPr>
              <a:t>tema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 smtClean="0">
                <a:effectLst/>
                <a:latin typeface="Arial Narrow" pitchFamily="34" charset="0"/>
              </a:rPr>
              <a:t>bangunan</a:t>
            </a:r>
            <a:endParaRPr lang="en-US" sz="2000" dirty="0" smtClean="0">
              <a:effectLst/>
              <a:latin typeface="Arial Narrow" pitchFamily="34" charset="0"/>
            </a:endParaRPr>
          </a:p>
          <a:p>
            <a:pPr algn="ctr"/>
            <a:endParaRPr lang="en-US" sz="2000" dirty="0">
              <a:effectLst/>
              <a:latin typeface="Arial Narrow" pitchFamily="34" charset="0"/>
            </a:endParaRPr>
          </a:p>
          <a:p>
            <a:pPr algn="ctr"/>
            <a:r>
              <a:rPr lang="en-US" sz="2000" dirty="0">
                <a:effectLst/>
                <a:latin typeface="Arial Narrow" pitchFamily="34" charset="0"/>
              </a:rPr>
              <a:t>	2. </a:t>
            </a:r>
            <a:r>
              <a:rPr lang="en-US" sz="2000" dirty="0" err="1">
                <a:effectLst/>
                <a:latin typeface="Arial Narrow" pitchFamily="34" charset="0"/>
              </a:rPr>
              <a:t>Orientasi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 smtClean="0">
                <a:effectLst/>
                <a:latin typeface="Arial Narrow" pitchFamily="34" charset="0"/>
              </a:rPr>
              <a:t>bangunan</a:t>
            </a:r>
            <a:endParaRPr lang="en-US" sz="2000" dirty="0" smtClean="0">
              <a:effectLst/>
              <a:latin typeface="Arial Narrow" pitchFamily="34" charset="0"/>
            </a:endParaRPr>
          </a:p>
          <a:p>
            <a:pPr algn="ctr"/>
            <a:endParaRPr lang="en-US" sz="2000" dirty="0">
              <a:effectLst/>
              <a:latin typeface="Arial Narrow" pitchFamily="34" charset="0"/>
            </a:endParaRPr>
          </a:p>
          <a:p>
            <a:pPr algn="ctr"/>
            <a:r>
              <a:rPr lang="en-US" sz="2000" dirty="0">
                <a:effectLst/>
                <a:latin typeface="Arial Narrow" pitchFamily="34" charset="0"/>
              </a:rPr>
              <a:t>	3. </a:t>
            </a:r>
            <a:r>
              <a:rPr lang="en-US" sz="2000" dirty="0" err="1">
                <a:effectLst/>
                <a:latin typeface="Arial Narrow" pitchFamily="34" charset="0"/>
              </a:rPr>
              <a:t>Sirkulasi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 smtClean="0">
                <a:effectLst/>
                <a:latin typeface="Arial Narrow" pitchFamily="34" charset="0"/>
              </a:rPr>
              <a:t>bangunan</a:t>
            </a:r>
            <a:endParaRPr lang="en-US" sz="2000" dirty="0" smtClean="0">
              <a:effectLst/>
              <a:latin typeface="Arial Narrow" pitchFamily="34" charset="0"/>
            </a:endParaRPr>
          </a:p>
          <a:p>
            <a:pPr algn="ctr"/>
            <a:endParaRPr lang="en-US" sz="2000" dirty="0">
              <a:effectLst/>
              <a:latin typeface="Arial Narrow" pitchFamily="34" charset="0"/>
            </a:endParaRPr>
          </a:p>
          <a:p>
            <a:pPr algn="ctr"/>
            <a:r>
              <a:rPr lang="en-US" sz="2000" dirty="0">
                <a:effectLst/>
                <a:latin typeface="Arial Narrow" pitchFamily="34" charset="0"/>
              </a:rPr>
              <a:t>	4. </a:t>
            </a:r>
            <a:r>
              <a:rPr lang="en-US" sz="2000" dirty="0" err="1">
                <a:effectLst/>
                <a:latin typeface="Arial Narrow" pitchFamily="34" charset="0"/>
              </a:rPr>
              <a:t>Sistem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 smtClean="0">
                <a:effectLst/>
                <a:latin typeface="Arial Narrow" pitchFamily="34" charset="0"/>
              </a:rPr>
              <a:t>struktur</a:t>
            </a:r>
            <a:endParaRPr lang="en-US" sz="2000" dirty="0" smtClean="0">
              <a:effectLst/>
              <a:latin typeface="Arial Narrow" pitchFamily="34" charset="0"/>
            </a:endParaRPr>
          </a:p>
          <a:p>
            <a:pPr algn="ctr"/>
            <a:endParaRPr lang="en-US" sz="2000" dirty="0">
              <a:effectLst/>
              <a:latin typeface="Arial Narrow" pitchFamily="34" charset="0"/>
            </a:endParaRPr>
          </a:p>
          <a:p>
            <a:pPr algn="ctr"/>
            <a:r>
              <a:rPr lang="en-US" sz="2000" dirty="0">
                <a:effectLst/>
                <a:latin typeface="Arial Narrow" pitchFamily="34" charset="0"/>
              </a:rPr>
              <a:t>	5. </a:t>
            </a:r>
            <a:r>
              <a:rPr lang="en-US" sz="2000" dirty="0" err="1">
                <a:effectLst/>
                <a:latin typeface="Arial Narrow" pitchFamily="34" charset="0"/>
              </a:rPr>
              <a:t>Bahan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 smtClean="0">
                <a:effectLst/>
                <a:latin typeface="Arial Narrow" pitchFamily="34" charset="0"/>
              </a:rPr>
              <a:t>bangunan</a:t>
            </a:r>
            <a:endParaRPr lang="en-US" sz="2000" dirty="0" smtClean="0">
              <a:effectLst/>
              <a:latin typeface="Arial Narrow" pitchFamily="34" charset="0"/>
            </a:endParaRPr>
          </a:p>
          <a:p>
            <a:pPr algn="ctr"/>
            <a:endParaRPr lang="en-US" sz="2000" dirty="0">
              <a:effectLst/>
              <a:latin typeface="Arial Narrow" pitchFamily="34" charset="0"/>
            </a:endParaRPr>
          </a:p>
          <a:p>
            <a:pPr algn="ctr"/>
            <a:r>
              <a:rPr lang="en-US" sz="2000" dirty="0">
                <a:effectLst/>
                <a:latin typeface="Arial Narrow" pitchFamily="34" charset="0"/>
              </a:rPr>
              <a:t>	6. </a:t>
            </a:r>
            <a:r>
              <a:rPr lang="en-US" sz="2000" dirty="0" err="1">
                <a:effectLst/>
                <a:latin typeface="Arial Narrow" pitchFamily="34" charset="0"/>
              </a:rPr>
              <a:t>Utilitas</a:t>
            </a:r>
            <a:r>
              <a:rPr lang="en-US" sz="2000" dirty="0">
                <a:effectLst/>
                <a:latin typeface="Arial Narrow" pitchFamily="34" charset="0"/>
              </a:rPr>
              <a:t> </a:t>
            </a:r>
            <a:r>
              <a:rPr lang="en-US" sz="2000" dirty="0" err="1">
                <a:effectLst/>
                <a:latin typeface="Arial Narrow" pitchFamily="34" charset="0"/>
              </a:rPr>
              <a:t>bangunan</a:t>
            </a:r>
            <a:endParaRPr lang="en-US" sz="2000" dirty="0">
              <a:effectLst/>
              <a:latin typeface="Arial Narrow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442341" y="2248318"/>
            <a:ext cx="4648200" cy="4076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8649117"/>
              </p:ext>
            </p:extLst>
          </p:nvPr>
        </p:nvGraphicFramePr>
        <p:xfrm>
          <a:off x="3124200" y="381000"/>
          <a:ext cx="5638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7080512"/>
              </p:ext>
            </p:extLst>
          </p:nvPr>
        </p:nvGraphicFramePr>
        <p:xfrm>
          <a:off x="3429000" y="4114800"/>
          <a:ext cx="5334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2171140"/>
              </p:ext>
            </p:extLst>
          </p:nvPr>
        </p:nvGraphicFramePr>
        <p:xfrm>
          <a:off x="3429000" y="2590800"/>
          <a:ext cx="5334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7257" y="2590800"/>
            <a:ext cx="3581400" cy="11430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09600" indent="-609600">
              <a:lnSpc>
                <a:spcPct val="80000"/>
              </a:lnSpc>
            </a:pPr>
            <a:r>
              <a:rPr lang="en-US" sz="2000" dirty="0" smtClean="0">
                <a:latin typeface="Arial Narrow" pitchFamily="34" charset="0"/>
              </a:rPr>
              <a:t>	</a:t>
            </a:r>
            <a:r>
              <a:rPr lang="en-US" sz="2400" dirty="0" smtClean="0">
                <a:latin typeface="Arial Narrow" pitchFamily="34" charset="0"/>
              </a:rPr>
              <a:t>8. </a:t>
            </a:r>
            <a:r>
              <a:rPr lang="en-US" sz="2400" dirty="0" err="1" smtClean="0">
                <a:latin typeface="Arial Narrow" pitchFamily="34" charset="0"/>
              </a:rPr>
              <a:t>Faktor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Cahaya</a:t>
            </a:r>
            <a:endParaRPr lang="en-US" sz="24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dirty="0" smtClean="0">
                <a:latin typeface="Arial Narrow" pitchFamily="34" charset="0"/>
              </a:rPr>
              <a:t>	9. </a:t>
            </a:r>
            <a:r>
              <a:rPr lang="en-US" sz="2400" dirty="0" err="1" smtClean="0">
                <a:latin typeface="Arial Narrow" pitchFamily="34" charset="0"/>
              </a:rPr>
              <a:t>Faktor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suara</a:t>
            </a:r>
            <a:endParaRPr lang="en-US" sz="2400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400" dirty="0" smtClean="0">
                <a:latin typeface="Arial Narrow" pitchFamily="34" charset="0"/>
              </a:rPr>
              <a:t>	10. </a:t>
            </a:r>
            <a:r>
              <a:rPr lang="en-US" sz="2400" dirty="0" err="1" smtClean="0">
                <a:latin typeface="Arial Narrow" pitchFamily="34" charset="0"/>
              </a:rPr>
              <a:t>Faktor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angin</a:t>
            </a:r>
            <a:endParaRPr lang="en-US" sz="24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25550" y="1506343"/>
            <a:ext cx="723265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Flip 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Chart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adalah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Sistem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pendataan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hasil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dari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 survey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lapangan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meliputi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:</a:t>
            </a:r>
            <a:endParaRPr lang="en-US" sz="2000" dirty="0">
              <a:latin typeface="Arial Narrow" pitchFamily="34" charset="0"/>
              <a:ea typeface="ＭＳ Ｐゴシック" pitchFamily="-111" charset="-128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- Photo visual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setiap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ruang</a:t>
            </a:r>
            <a:endParaRPr lang="en-US" sz="2000" dirty="0">
              <a:latin typeface="Arial Narrow" pitchFamily="34" charset="0"/>
              <a:ea typeface="ＭＳ Ｐゴシック" pitchFamily="-111" charset="-128"/>
            </a:endParaRPr>
          </a:p>
          <a:p>
            <a:pPr algn="ctr">
              <a:lnSpc>
                <a:spcPct val="120000"/>
              </a:lnSpc>
              <a:buFontTx/>
              <a:buChar char="-"/>
              <a:defRPr/>
            </a:pP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Lokasi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dan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kondisi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lingkungan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sekitarnya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-  Space </a:t>
            </a: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Programming Data </a:t>
            </a:r>
          </a:p>
          <a:p>
            <a:pPr algn="ctr">
              <a:lnSpc>
                <a:spcPct val="120000"/>
              </a:lnSpc>
              <a:buFontTx/>
              <a:buChar char="-"/>
              <a:defRPr/>
            </a:pP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Data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pemakai</a:t>
            </a:r>
            <a:endParaRPr lang="en-US" sz="2000" dirty="0">
              <a:latin typeface="Arial Narrow" pitchFamily="34" charset="0"/>
              <a:ea typeface="ＭＳ Ｐゴシック" pitchFamily="-111" charset="-128"/>
            </a:endParaRPr>
          </a:p>
          <a:p>
            <a:pPr algn="ctr">
              <a:lnSpc>
                <a:spcPct val="120000"/>
              </a:lnSpc>
              <a:buFontTx/>
              <a:buChar char="-"/>
              <a:defRPr/>
            </a:pP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 Detail 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Data Material (</a:t>
            </a: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floor, wall, ceiling, furniture, accessories, etc)</a:t>
            </a:r>
          </a:p>
          <a:p>
            <a:pPr>
              <a:lnSpc>
                <a:spcPct val="120000"/>
              </a:lnSpc>
              <a:defRPr/>
            </a:pPr>
            <a:endParaRPr lang="en-US" sz="800" dirty="0">
              <a:ea typeface="ＭＳ Ｐゴシック" pitchFamily="-111" charset="-128"/>
            </a:endParaRPr>
          </a:p>
        </p:txBody>
      </p:sp>
      <p:sp>
        <p:nvSpPr>
          <p:cNvPr id="6" name="Title 6"/>
          <p:cNvSpPr>
            <a:spLocks/>
          </p:cNvSpPr>
          <p:nvPr/>
        </p:nvSpPr>
        <p:spPr bwMode="auto">
          <a:xfrm>
            <a:off x="3927475" y="2286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FLIP CHART</a:t>
            </a:r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4267200"/>
            <a:ext cx="860425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Fungsi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dari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FLIP CHART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adalah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:</a:t>
            </a:r>
            <a:endParaRPr lang="en-US" sz="2000" dirty="0">
              <a:latin typeface="Arial Narrow" pitchFamily="34" charset="0"/>
              <a:ea typeface="ＭＳ Ｐゴシック" pitchFamily="-111" charset="-128"/>
            </a:endParaRPr>
          </a:p>
          <a:p>
            <a:pPr marL="111125" indent="-111125" algn="ctr">
              <a:lnSpc>
                <a:spcPct val="120000"/>
              </a:lnSpc>
              <a:buFontTx/>
              <a:buChar char="•"/>
              <a:defRPr/>
            </a:pP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Flip Chart 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digunakan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untuk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pembandingan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dan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analisa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2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atau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lebih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data survey</a:t>
            </a:r>
            <a:endParaRPr lang="en-US" sz="2000" dirty="0">
              <a:latin typeface="Arial Narrow" pitchFamily="34" charset="0"/>
              <a:ea typeface="ＭＳ Ｐゴシック" pitchFamily="-111" charset="-128"/>
            </a:endParaRPr>
          </a:p>
          <a:p>
            <a:pPr algn="ctr">
              <a:lnSpc>
                <a:spcPct val="120000"/>
              </a:lnSpc>
              <a:buFontTx/>
              <a:buChar char="•"/>
              <a:defRPr/>
            </a:pPr>
            <a:r>
              <a:rPr lang="en-US" sz="2000" dirty="0">
                <a:latin typeface="Arial Narrow" pitchFamily="34" charset="0"/>
                <a:ea typeface="ＭＳ Ｐゴシック" pitchFamily="-111" charset="-128"/>
              </a:rPr>
              <a:t> Flip Chart 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sangat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membantu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untuk</a:t>
            </a:r>
            <a:r>
              <a:rPr lang="en-US" sz="2000" dirty="0" smtClean="0">
                <a:latin typeface="Arial Narrow" pitchFamily="34" charset="0"/>
                <a:ea typeface="ＭＳ Ｐゴシック" pitchFamily="-111" charset="-128"/>
              </a:rPr>
              <a:t> proses  </a:t>
            </a:r>
            <a:r>
              <a:rPr lang="en-US" sz="2000" dirty="0" err="1" smtClean="0">
                <a:latin typeface="Arial Narrow" pitchFamily="34" charset="0"/>
                <a:ea typeface="ＭＳ Ｐゴシック" pitchFamily="-111" charset="-128"/>
              </a:rPr>
              <a:t>presentasi</a:t>
            </a:r>
            <a:endParaRPr lang="en-US" sz="2000" dirty="0">
              <a:latin typeface="Arial Narrow" pitchFamily="34" charset="0"/>
              <a:ea typeface="ＭＳ Ｐゴシック" pitchFamily="-111" charset="-128"/>
            </a:endParaRPr>
          </a:p>
          <a:p>
            <a:pPr>
              <a:lnSpc>
                <a:spcPct val="120000"/>
              </a:lnSpc>
              <a:defRPr/>
            </a:pPr>
            <a:endParaRPr lang="en-US" sz="1800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5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45391"/>
              </p:ext>
            </p:extLst>
          </p:nvPr>
        </p:nvGraphicFramePr>
        <p:xfrm>
          <a:off x="1066799" y="457200"/>
          <a:ext cx="7620001" cy="1989066"/>
        </p:xfrm>
        <a:graphic>
          <a:graphicData uri="http://schemas.openxmlformats.org/drawingml/2006/table">
            <a:tbl>
              <a:tblPr/>
              <a:tblGrid>
                <a:gridCol w="1112762"/>
                <a:gridCol w="1324428"/>
                <a:gridCol w="1303262"/>
                <a:gridCol w="1310822"/>
                <a:gridCol w="1028096"/>
                <a:gridCol w="1540631"/>
              </a:tblGrid>
              <a:tr h="373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Conclusion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Company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Logo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174816"/>
              </p:ext>
            </p:extLst>
          </p:nvPr>
        </p:nvGraphicFramePr>
        <p:xfrm>
          <a:off x="1066800" y="3121152"/>
          <a:ext cx="7620000" cy="2822448"/>
        </p:xfrm>
        <a:graphic>
          <a:graphicData uri="http://schemas.openxmlformats.org/drawingml/2006/table">
            <a:tbl>
              <a:tblPr/>
              <a:tblGrid>
                <a:gridCol w="1078108"/>
                <a:gridCol w="1283185"/>
                <a:gridCol w="1527808"/>
                <a:gridCol w="1004867"/>
                <a:gridCol w="996078"/>
                <a:gridCol w="1729954"/>
              </a:tblGrid>
              <a:tr h="332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Office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Conclusion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Location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Building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-111" charset="-128"/>
                        </a:rPr>
                        <a:t>Space Programming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6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728</TotalTime>
  <Words>324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SEMIOTIKA DESAIN</dc:title>
  <dc:creator>Erina Wiyono</dc:creator>
  <cp:lastModifiedBy>Erina Wiyono</cp:lastModifiedBy>
  <cp:revision>72</cp:revision>
  <dcterms:created xsi:type="dcterms:W3CDTF">2018-09-02T06:20:52Z</dcterms:created>
  <dcterms:modified xsi:type="dcterms:W3CDTF">2019-01-07T09:19:51Z</dcterms:modified>
</cp:coreProperties>
</file>