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7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4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1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0496-FECD-42A8-BC6A-6C890F8DB98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E94D-41B7-4CB1-A9FB-FF55D58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\\10.65.17.10\publik-divisi\SDM_Umum\PROCUREMENT\2017\Gedung\Layout%20Gedung%20SMF%20I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10" Type="http://schemas.openxmlformats.org/officeDocument/2006/relationships/image" Target="../media/image19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52400" y="2743200"/>
            <a:ext cx="8702040" cy="990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latin typeface="Arial Narrow" pitchFamily="34" charset="0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MENGANALISA 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KANTOR BERDASARKAN SEMIOTIKA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" y="2362200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PERTEMUAN </a:t>
            </a:r>
            <a:r>
              <a:rPr lang="en-US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086" y="251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TUGAS 1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3048000"/>
            <a:ext cx="6030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MEMBUAT  ANALISA :</a:t>
            </a:r>
          </a:p>
          <a:p>
            <a:pPr marL="457200" indent="-457200" algn="ctr">
              <a:buAutoNum type="arabicPeriod"/>
            </a:pPr>
            <a:r>
              <a:rPr lang="en-US" sz="2000" dirty="0" smtClean="0">
                <a:latin typeface="Arial Narrow" pitchFamily="34" charset="0"/>
              </a:rPr>
              <a:t>KONSEP DARI INTERIOR </a:t>
            </a:r>
          </a:p>
          <a:p>
            <a:pPr marL="457200" indent="-457200" algn="ctr">
              <a:buAutoNum type="arabicPeriod"/>
            </a:pPr>
            <a:r>
              <a:rPr lang="en-US" sz="2000" dirty="0" smtClean="0">
                <a:latin typeface="Arial Narrow" pitchFamily="34" charset="0"/>
              </a:rPr>
              <a:t>SEMIOTIKA 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886200" y="4572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i="0" dirty="0" smtClean="0">
                <a:latin typeface="Arial Narrow" pitchFamily="34" charset="0"/>
              </a:rPr>
              <a:t> </a:t>
            </a:r>
            <a:r>
              <a:rPr lang="en-US" sz="2400" b="1" i="0" dirty="0" smtClean="0">
                <a:latin typeface="Arial Narrow" pitchFamily="34" charset="0"/>
              </a:rPr>
              <a:t>DATA FISIK</a:t>
            </a:r>
          </a:p>
        </p:txBody>
      </p:sp>
      <p:pic>
        <p:nvPicPr>
          <p:cNvPr id="3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29" y="1295400"/>
            <a:ext cx="330607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54" y="3581400"/>
            <a:ext cx="3810000" cy="23812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51603" y="4114800"/>
            <a:ext cx="465083" cy="438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16686" y="4007349"/>
            <a:ext cx="2735317" cy="6532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1101" y="1267327"/>
            <a:ext cx="43814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err="1" smtClean="0">
                <a:latin typeface="Arial Narrow" pitchFamily="34" charset="0"/>
              </a:rPr>
              <a:t>Lokasi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Proyek</a:t>
            </a:r>
            <a:r>
              <a:rPr lang="en-US" sz="2000" dirty="0">
                <a:latin typeface="Arial Narrow" pitchFamily="34" charset="0"/>
              </a:rPr>
              <a:t>    :</a:t>
            </a:r>
            <a:r>
              <a:rPr lang="id-ID" sz="2000" dirty="0">
                <a:latin typeface="Arial Narrow" pitchFamily="34" charset="0"/>
              </a:rPr>
              <a:t> </a:t>
            </a:r>
            <a:endParaRPr lang="en-US" sz="2000" dirty="0" smtClean="0">
              <a:latin typeface="Arial Narrow" pitchFamily="34" charset="0"/>
            </a:endParaRPr>
          </a:p>
          <a:p>
            <a:pPr marL="342900" indent="-342900"/>
            <a:r>
              <a:rPr lang="en-US" sz="2000" dirty="0" err="1" smtClean="0">
                <a:latin typeface="Arial Narrow" pitchFamily="34" charset="0"/>
              </a:rPr>
              <a:t>Gedung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Kantor </a:t>
            </a:r>
            <a:r>
              <a:rPr lang="en-US" sz="2000" dirty="0" err="1">
                <a:latin typeface="Arial Narrow" pitchFamily="34" charset="0"/>
              </a:rPr>
              <a:t>Grha</a:t>
            </a:r>
            <a:r>
              <a:rPr lang="en-US" sz="2000" dirty="0">
                <a:latin typeface="Arial Narrow" pitchFamily="34" charset="0"/>
              </a:rPr>
              <a:t> SMF 1</a:t>
            </a:r>
          </a:p>
          <a:p>
            <a:pPr marL="342900" indent="-342900"/>
            <a:r>
              <a:rPr lang="en-US" sz="2000" dirty="0" err="1" smtClean="0">
                <a:latin typeface="Arial Narrow" pitchFamily="34" charset="0"/>
              </a:rPr>
              <a:t>Panglima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Polim</a:t>
            </a:r>
            <a:r>
              <a:rPr lang="en-US" sz="2000" dirty="0">
                <a:latin typeface="Arial Narrow" pitchFamily="34" charset="0"/>
              </a:rPr>
              <a:t> 1 , </a:t>
            </a:r>
            <a:r>
              <a:rPr lang="en-US" sz="2000" dirty="0" err="1">
                <a:latin typeface="Arial Narrow" pitchFamily="34" charset="0"/>
              </a:rPr>
              <a:t>Kebayoran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Baru</a:t>
            </a:r>
            <a:endParaRPr lang="en-US" sz="2000" dirty="0" smtClean="0">
              <a:latin typeface="Arial Narrow" pitchFamily="34" charset="0"/>
            </a:endParaRPr>
          </a:p>
          <a:p>
            <a:pPr marL="342900" indent="-342900"/>
            <a:endParaRPr lang="en-US" sz="2000" dirty="0">
              <a:latin typeface="Arial Narrow" pitchFamily="34" charset="0"/>
            </a:endParaRPr>
          </a:p>
          <a:p>
            <a:pPr marL="342900" indent="-342900"/>
            <a:r>
              <a:rPr lang="en-US" sz="2000" dirty="0" err="1">
                <a:latin typeface="Arial Narrow" pitchFamily="34" charset="0"/>
              </a:rPr>
              <a:t>Luas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Bangunan</a:t>
            </a:r>
            <a:r>
              <a:rPr lang="en-US" sz="2000" dirty="0">
                <a:latin typeface="Arial Narrow" pitchFamily="34" charset="0"/>
              </a:rPr>
              <a:t> :</a:t>
            </a:r>
            <a:r>
              <a:rPr lang="id-ID" sz="2000" dirty="0">
                <a:latin typeface="Arial Narrow" pitchFamily="34" charset="0"/>
              </a:rPr>
              <a:t>  </a:t>
            </a:r>
            <a:r>
              <a:rPr lang="en-US" sz="2000" dirty="0">
                <a:latin typeface="Arial Narrow" pitchFamily="34" charset="0"/>
              </a:rPr>
              <a:t>1</a:t>
            </a:r>
            <a:r>
              <a:rPr lang="id-ID" sz="2000" dirty="0">
                <a:latin typeface="Arial Narrow" pitchFamily="34" charset="0"/>
              </a:rPr>
              <a:t>.</a:t>
            </a:r>
            <a:r>
              <a:rPr lang="en-US" sz="2000" dirty="0">
                <a:latin typeface="Arial Narrow" pitchFamily="34" charset="0"/>
              </a:rPr>
              <a:t>145</a:t>
            </a:r>
            <a:r>
              <a:rPr lang="id-ID" sz="2000" dirty="0">
                <a:latin typeface="Arial Narrow" pitchFamily="34" charset="0"/>
              </a:rPr>
              <a:t>    </a:t>
            </a:r>
            <a:r>
              <a:rPr lang="en-US" sz="2000" dirty="0">
                <a:latin typeface="Arial Narrow" pitchFamily="34" charset="0"/>
              </a:rPr>
              <a:t>m²</a:t>
            </a:r>
            <a:endParaRPr lang="id-ID" sz="2000" dirty="0">
              <a:latin typeface="Arial Narrow" pitchFamily="34" charset="0"/>
            </a:endParaRPr>
          </a:p>
          <a:p>
            <a:pPr marL="342900" indent="-342900"/>
            <a:r>
              <a:rPr lang="id-ID" sz="2000" dirty="0" smtClean="0">
                <a:latin typeface="Arial Narrow" pitchFamily="34" charset="0"/>
              </a:rPr>
              <a:t>Lt</a:t>
            </a:r>
            <a:r>
              <a:rPr lang="id-ID" sz="2000" dirty="0">
                <a:latin typeface="Arial Narrow" pitchFamily="34" charset="0"/>
              </a:rPr>
              <a:t>. </a:t>
            </a:r>
            <a:r>
              <a:rPr lang="en-US" sz="2000" dirty="0">
                <a:latin typeface="Arial Narrow" pitchFamily="34" charset="0"/>
              </a:rPr>
              <a:t>Basement,  Lt.1,  Lt.2, Lt.3, Lt.4  </a:t>
            </a:r>
            <a:r>
              <a:rPr lang="en-US" sz="2000" dirty="0" err="1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  Lt.5</a:t>
            </a:r>
            <a:r>
              <a:rPr lang="id-ID" dirty="0"/>
              <a:t>	</a:t>
            </a:r>
            <a:endParaRPr lang="en-US" dirty="0" smtClean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F-lantai 1.jpg"/>
          <p:cNvPicPr>
            <a:picLocks noChangeAspect="1"/>
          </p:cNvPicPr>
          <p:nvPr/>
        </p:nvPicPr>
        <p:blipFill>
          <a:blip r:embed="rId2" cstate="print"/>
          <a:srcRect l="21667" t="2953" r="20833" b="2953"/>
          <a:stretch>
            <a:fillRect/>
          </a:stretch>
        </p:blipFill>
        <p:spPr>
          <a:xfrm>
            <a:off x="1359694" y="617883"/>
            <a:ext cx="3821906" cy="2658717"/>
          </a:xfrm>
          <a:prstGeom prst="rect">
            <a:avLst/>
          </a:prstGeom>
        </p:spPr>
      </p:pic>
      <p:pic>
        <p:nvPicPr>
          <p:cNvPr id="3" name="Picture 2" descr="Office - Lobby &amp; Meeting Room_Hi  Res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4211" b="1754"/>
          <a:stretch>
            <a:fillRect/>
          </a:stretch>
        </p:blipFill>
        <p:spPr>
          <a:xfrm>
            <a:off x="1219200" y="3319913"/>
            <a:ext cx="4800600" cy="3385687"/>
          </a:xfrm>
          <a:prstGeom prst="rect">
            <a:avLst/>
          </a:prstGeom>
        </p:spPr>
      </p:pic>
      <p:pic>
        <p:nvPicPr>
          <p:cNvPr id="4" name="Picture 3" descr="Office - Big Meeting Room_Hi  Res.jpg"/>
          <p:cNvPicPr>
            <a:picLocks noChangeAspect="1"/>
          </p:cNvPicPr>
          <p:nvPr/>
        </p:nvPicPr>
        <p:blipFill rotWithShape="1">
          <a:blip r:embed="rId4" cstate="print">
            <a:lum contrast="10000"/>
          </a:blip>
          <a:srcRect r="18797" b="7801"/>
          <a:stretch/>
        </p:blipFill>
        <p:spPr>
          <a:xfrm>
            <a:off x="5309448" y="381000"/>
            <a:ext cx="3301152" cy="2811117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95400" y="230832"/>
            <a:ext cx="1263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 Narrow" pitchFamily="34" charset="0"/>
              </a:rPr>
              <a:t>LANTAI 1</a:t>
            </a:r>
            <a:endParaRPr lang="en-US" sz="2000" b="1" i="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10997"/>
          <a:stretch/>
        </p:blipFill>
        <p:spPr>
          <a:xfrm>
            <a:off x="4419600" y="850649"/>
            <a:ext cx="4724400" cy="3568951"/>
          </a:xfrm>
          <a:prstGeom prst="rect">
            <a:avLst/>
          </a:prstGeom>
        </p:spPr>
      </p:pic>
      <p:pic>
        <p:nvPicPr>
          <p:cNvPr id="8" name="Picture 7" descr="lantai 2.jpg"/>
          <p:cNvPicPr>
            <a:picLocks noChangeAspect="1"/>
          </p:cNvPicPr>
          <p:nvPr/>
        </p:nvPicPr>
        <p:blipFill>
          <a:blip r:embed="rId3" cstate="print"/>
          <a:srcRect l="23333" t="993" r="23333" b="2953"/>
          <a:stretch>
            <a:fillRect/>
          </a:stretch>
        </p:blipFill>
        <p:spPr>
          <a:xfrm>
            <a:off x="609600" y="267212"/>
            <a:ext cx="4114800" cy="315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r="12063"/>
          <a:stretch/>
        </p:blipFill>
        <p:spPr>
          <a:xfrm>
            <a:off x="620854" y="3251200"/>
            <a:ext cx="4416824" cy="3276600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63773" y="471881"/>
            <a:ext cx="185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 Narrow" pitchFamily="34" charset="0"/>
              </a:rPr>
              <a:t>LANTAI 2 &amp; 4</a:t>
            </a:r>
            <a:endParaRPr lang="en-US" sz="2000" b="1" i="0" dirty="0" smtClean="0">
              <a:latin typeface="Arial Narrow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63773" y="3733800"/>
            <a:ext cx="185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 Narrow" pitchFamily="34" charset="0"/>
              </a:rPr>
              <a:t>LANTAI 3</a:t>
            </a:r>
            <a:endParaRPr lang="en-US" sz="2000" b="1" i="0" dirty="0" smtClean="0">
              <a:latin typeface="Arial Narrow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334000" y="990600"/>
            <a:ext cx="185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 Narrow" pitchFamily="34" charset="0"/>
              </a:rPr>
              <a:t>LANTAI 5</a:t>
            </a:r>
            <a:endParaRPr lang="en-US" sz="2000" b="1" i="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ice - Kadiv_Hi Res.jpg"/>
          <p:cNvPicPr>
            <a:picLocks noChangeAspect="1"/>
          </p:cNvPicPr>
          <p:nvPr/>
        </p:nvPicPr>
        <p:blipFill>
          <a:blip r:embed="rId2" cstate="print"/>
          <a:srcRect b="7246"/>
          <a:stretch>
            <a:fillRect/>
          </a:stretch>
        </p:blipFill>
        <p:spPr>
          <a:xfrm>
            <a:off x="533400" y="3566312"/>
            <a:ext cx="3965040" cy="2758288"/>
          </a:xfrm>
          <a:prstGeom prst="rect">
            <a:avLst/>
          </a:prstGeom>
        </p:spPr>
      </p:pic>
      <p:pic>
        <p:nvPicPr>
          <p:cNvPr id="4" name="Picture 3" descr="Office - Kabag_Hi Res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4348"/>
          <a:stretch>
            <a:fillRect/>
          </a:stretch>
        </p:blipFill>
        <p:spPr>
          <a:xfrm>
            <a:off x="576942" y="463352"/>
            <a:ext cx="3921497" cy="2813247"/>
          </a:xfrm>
          <a:prstGeom prst="rect">
            <a:avLst/>
          </a:prstGeom>
        </p:spPr>
      </p:pic>
      <p:pic>
        <p:nvPicPr>
          <p:cNvPr id="5" name="Picture 4" descr="Office - Staff Area_Hi Re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9091"/>
          <a:stretch>
            <a:fillRect/>
          </a:stretch>
        </p:blipFill>
        <p:spPr>
          <a:xfrm>
            <a:off x="4724400" y="1897455"/>
            <a:ext cx="4045489" cy="27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624480" y="372374"/>
            <a:ext cx="2147284" cy="322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33" y="4495801"/>
            <a:ext cx="1469532" cy="220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495800"/>
            <a:ext cx="1682107" cy="2212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6"/>
          <a:stretch/>
        </p:blipFill>
        <p:spPr>
          <a:xfrm>
            <a:off x="1151493" y="4495800"/>
            <a:ext cx="2209800" cy="2201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5" t="12288" r="21231" b="8513"/>
          <a:stretch/>
        </p:blipFill>
        <p:spPr>
          <a:xfrm>
            <a:off x="2701797" y="372374"/>
            <a:ext cx="3775203" cy="3852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50838"/>
            <a:ext cx="1537429" cy="2726162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06574" y="228600"/>
            <a:ext cx="2634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 Narrow" pitchFamily="34" charset="0"/>
              </a:rPr>
              <a:t>LANTAI BASEMENT</a:t>
            </a:r>
            <a:endParaRPr lang="en-US" sz="2000" b="1" i="0" dirty="0" smtClean="0">
              <a:latin typeface="Arial Narrow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2" r="13968"/>
          <a:stretch/>
        </p:blipFill>
        <p:spPr>
          <a:xfrm>
            <a:off x="177545" y="685800"/>
            <a:ext cx="2390977" cy="1812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4834"/>
          <a:stretch/>
        </p:blipFill>
        <p:spPr>
          <a:xfrm>
            <a:off x="177545" y="2571648"/>
            <a:ext cx="1956055" cy="2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Erina Wiyono</dc:creator>
  <cp:lastModifiedBy>Erina Wiyono</cp:lastModifiedBy>
  <cp:revision>1</cp:revision>
  <dcterms:created xsi:type="dcterms:W3CDTF">2019-01-07T09:17:52Z</dcterms:created>
  <dcterms:modified xsi:type="dcterms:W3CDTF">2019-01-07T09:20:39Z</dcterms:modified>
</cp:coreProperties>
</file>