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104" y="-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8D91A-A2EE-4B54-B3C6-F6C67903BA9C}" type="datetime1">
              <a:rPr lang="en-US" smtClean="0"/>
              <a:pPr/>
              <a:t>10/28/18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785C6-EBAF-49D5-AD4D-BABF4DFAAD59}" type="datetime1">
              <a:rPr lang="en-US" smtClean="0"/>
              <a:pPr/>
              <a:t>10/28/18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4122-9A3A-4FD8-98B8-22631F32846C}" type="datetime1">
              <a:rPr lang="en-US" smtClean="0"/>
              <a:pPr/>
              <a:t>10/28/18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A7B8-0EC4-44C9-AFEF-25E144F11C06}" type="datetime1">
              <a:rPr lang="en-US" smtClean="0"/>
              <a:pPr/>
              <a:t>10/28/18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B47B5-C739-4DAE-AACD-CC58CA843AC4}" type="datetime1">
              <a:rPr lang="en-US" smtClean="0"/>
              <a:pPr/>
              <a:t>10/28/18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2AE48-94E6-46E0-BE32-5F0716DE9115}" type="datetime1">
              <a:rPr lang="en-US" smtClean="0"/>
              <a:pPr/>
              <a:t>10/28/18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C285-8BCE-48FC-97D9-E2837AF38351}" type="datetime1">
              <a:rPr lang="en-US" smtClean="0"/>
              <a:pPr/>
              <a:t>10/28/18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3E6-EF16-4488-94A4-211508FE4682}" type="datetime1">
              <a:rPr lang="en-US" smtClean="0"/>
              <a:pPr/>
              <a:t>10/28/18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FB3B-20DA-4D0E-BF16-8262B7156612}" type="datetime1">
              <a:rPr lang="en-US" smtClean="0"/>
              <a:pPr/>
              <a:t>10/28/18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3C2C-6BD0-40EC-8D8D-4D51F089C5EB}" type="datetime1">
              <a:rPr lang="en-US" smtClean="0"/>
              <a:pPr/>
              <a:t>10/28/18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77F5C-EDA7-4864-9756-35769B0E62CF}" type="datetime1">
              <a:rPr lang="en-US" smtClean="0"/>
              <a:pPr/>
              <a:t>10/28/18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8B99C93-F56F-46AB-9EB8-53614A95B15F}" type="datetime1">
              <a:rPr lang="en-US" smtClean="0"/>
              <a:pPr/>
              <a:t>10/28/18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PERENCANAAN INTERIOR </a:t>
            </a:r>
            <a:r>
              <a:rPr lang="en-US" b="1" dirty="0" err="1" smtClean="0"/>
              <a:t>toko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DESIGN INTERIOR </a:t>
            </a:r>
            <a:r>
              <a:rPr lang="en-US" dirty="0" smtClean="0"/>
              <a:t>II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4610" y="5425246"/>
            <a:ext cx="70333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DOSEN : SAKUNDRIA SATYA MURTI WARDHANA </a:t>
            </a:r>
            <a:r>
              <a:rPr lang="en-US" dirty="0" err="1" smtClean="0"/>
              <a:t>SSn</a:t>
            </a:r>
            <a:r>
              <a:rPr lang="en-US" dirty="0" smtClean="0"/>
              <a:t>. </a:t>
            </a:r>
            <a:r>
              <a:rPr lang="en-US" dirty="0" err="1" smtClean="0"/>
              <a:t>MDes</a:t>
            </a:r>
            <a:r>
              <a:rPr lang="en-US" dirty="0" smtClean="0"/>
              <a:t>, HDII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676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8372"/>
            <a:ext cx="8260672" cy="1039427"/>
          </a:xfrm>
        </p:spPr>
        <p:txBody>
          <a:bodyPr/>
          <a:lstStyle/>
          <a:p>
            <a:r>
              <a:rPr lang="en-US" dirty="0" smtClean="0"/>
              <a:t>week 1</a:t>
            </a:r>
            <a:endParaRPr lang="en-US" dirty="0"/>
          </a:p>
        </p:txBody>
      </p:sp>
      <p:pic>
        <p:nvPicPr>
          <p:cNvPr id="5" name="Content Placeholder 9" descr="220px-Boutique_Christian_Lacroix.jpg"/>
          <p:cNvPicPr>
            <a:picLocks noGrp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523" b="17523"/>
          <a:stretch>
            <a:fillRect/>
          </a:stretch>
        </p:blipFill>
        <p:spPr>
          <a:xfrm>
            <a:off x="299509" y="1738305"/>
            <a:ext cx="4638856" cy="2465288"/>
          </a:xfrm>
          <a:prstGeom prst="rect">
            <a:avLst/>
          </a:prstGeom>
        </p:spPr>
      </p:pic>
      <p:pic>
        <p:nvPicPr>
          <p:cNvPr id="6" name="Picture 5" descr="220px-Roberto_Cavalli_Shop_(Via_della_Spiga_-_Milan)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2584" y="1738305"/>
            <a:ext cx="3647017" cy="4857163"/>
          </a:xfrm>
          <a:prstGeom prst="rect">
            <a:avLst/>
          </a:prstGeom>
        </p:spPr>
      </p:pic>
      <p:pic>
        <p:nvPicPr>
          <p:cNvPr id="7" name="Picture 6" descr="220px-HK_Causeway_Bay_Lee_Garden_Hermes_Shop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4433" y="4322531"/>
            <a:ext cx="3023932" cy="2267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1406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err="1" smtClean="0"/>
              <a:t>pasar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tr-TR" sz="2900" b="1" dirty="0" err="1"/>
              <a:t>Pasar</a:t>
            </a:r>
            <a:r>
              <a:rPr lang="tr-TR" sz="2900" dirty="0"/>
              <a:t> </a:t>
            </a:r>
            <a:r>
              <a:rPr lang="tr-TR" sz="2900" dirty="0" err="1"/>
              <a:t>adalah</a:t>
            </a:r>
            <a:r>
              <a:rPr lang="tr-TR" sz="2900" dirty="0"/>
              <a:t> salah </a:t>
            </a:r>
            <a:r>
              <a:rPr lang="tr-TR" sz="2900" dirty="0" err="1"/>
              <a:t>satu</a:t>
            </a:r>
            <a:r>
              <a:rPr lang="tr-TR" sz="2900" dirty="0"/>
              <a:t> </a:t>
            </a:r>
            <a:r>
              <a:rPr lang="tr-TR" sz="2900" dirty="0" err="1"/>
              <a:t>dari</a:t>
            </a:r>
            <a:r>
              <a:rPr lang="tr-TR" sz="2900" dirty="0"/>
              <a:t> </a:t>
            </a:r>
            <a:r>
              <a:rPr lang="tr-TR" sz="2900" dirty="0" err="1"/>
              <a:t>berbagai</a:t>
            </a:r>
            <a:r>
              <a:rPr lang="tr-TR" sz="2900" dirty="0"/>
              <a:t> sistem, </a:t>
            </a:r>
            <a:r>
              <a:rPr lang="tr-TR" sz="2900" dirty="0" err="1"/>
              <a:t>institusi</a:t>
            </a:r>
            <a:r>
              <a:rPr lang="tr-TR" sz="2900" dirty="0"/>
              <a:t>, </a:t>
            </a:r>
            <a:r>
              <a:rPr lang="tr-TR" sz="2900" dirty="0" err="1"/>
              <a:t>prosedur</a:t>
            </a:r>
            <a:r>
              <a:rPr lang="tr-TR" sz="2900" dirty="0"/>
              <a:t>, </a:t>
            </a:r>
            <a:r>
              <a:rPr lang="tr-TR" sz="2900" dirty="0" err="1"/>
              <a:t>hubungan</a:t>
            </a:r>
            <a:r>
              <a:rPr lang="tr-TR" sz="2900" dirty="0"/>
              <a:t> </a:t>
            </a:r>
            <a:r>
              <a:rPr lang="tr-TR" sz="2900" dirty="0" err="1"/>
              <a:t>sosial</a:t>
            </a:r>
            <a:r>
              <a:rPr lang="tr-TR" sz="2900" dirty="0"/>
              <a:t> dan </a:t>
            </a:r>
            <a:r>
              <a:rPr lang="tr-TR" sz="2900" dirty="0" err="1"/>
              <a:t>infrastruktur</a:t>
            </a:r>
            <a:r>
              <a:rPr lang="tr-TR" sz="2900" dirty="0"/>
              <a:t> </a:t>
            </a:r>
            <a:r>
              <a:rPr lang="tr-TR" sz="2900" dirty="0" err="1"/>
              <a:t>di</a:t>
            </a:r>
            <a:r>
              <a:rPr lang="tr-TR" sz="2900" dirty="0"/>
              <a:t> mana </a:t>
            </a:r>
            <a:r>
              <a:rPr lang="tr-TR" sz="2900" dirty="0" err="1"/>
              <a:t>usaha</a:t>
            </a:r>
            <a:r>
              <a:rPr lang="tr-TR" sz="2900" dirty="0"/>
              <a:t> </a:t>
            </a:r>
            <a:r>
              <a:rPr lang="tr-TR" sz="2900" dirty="0" err="1"/>
              <a:t>menjual</a:t>
            </a:r>
            <a:r>
              <a:rPr lang="tr-TR" sz="2900" dirty="0"/>
              <a:t> </a:t>
            </a:r>
            <a:r>
              <a:rPr lang="tr-TR" sz="2900" dirty="0" err="1"/>
              <a:t>barang</a:t>
            </a:r>
            <a:r>
              <a:rPr lang="tr-TR" sz="2900" dirty="0"/>
              <a:t>, </a:t>
            </a:r>
            <a:r>
              <a:rPr lang="tr-TR" sz="2900" dirty="0" err="1"/>
              <a:t>jasa</a:t>
            </a:r>
            <a:r>
              <a:rPr lang="tr-TR" sz="2900" dirty="0"/>
              <a:t> dan </a:t>
            </a:r>
            <a:r>
              <a:rPr lang="tr-TR" sz="2900" dirty="0" err="1"/>
              <a:t>tenaga</a:t>
            </a:r>
            <a:r>
              <a:rPr lang="tr-TR" sz="2900" dirty="0"/>
              <a:t> </a:t>
            </a:r>
            <a:r>
              <a:rPr lang="tr-TR" sz="2900" dirty="0" err="1"/>
              <a:t>kerja</a:t>
            </a:r>
            <a:r>
              <a:rPr lang="tr-TR" sz="2900" dirty="0"/>
              <a:t> </a:t>
            </a:r>
            <a:r>
              <a:rPr lang="tr-TR" sz="2900" dirty="0" err="1"/>
              <a:t>untuk</a:t>
            </a:r>
            <a:r>
              <a:rPr lang="tr-TR" sz="2900" dirty="0"/>
              <a:t> </a:t>
            </a:r>
            <a:r>
              <a:rPr lang="tr-TR" sz="2900" dirty="0" err="1"/>
              <a:t>orang-orang</a:t>
            </a:r>
            <a:r>
              <a:rPr lang="tr-TR" sz="2900" dirty="0"/>
              <a:t> </a:t>
            </a:r>
            <a:r>
              <a:rPr lang="tr-TR" sz="2900" dirty="0" err="1"/>
              <a:t>dengan</a:t>
            </a:r>
            <a:r>
              <a:rPr lang="tr-TR" sz="2900" dirty="0"/>
              <a:t> </a:t>
            </a:r>
            <a:r>
              <a:rPr lang="tr-TR" sz="2900" dirty="0" err="1"/>
              <a:t>imbalan</a:t>
            </a:r>
            <a:r>
              <a:rPr lang="tr-TR" sz="2900" dirty="0"/>
              <a:t> </a:t>
            </a:r>
            <a:r>
              <a:rPr lang="tr-TR" sz="2900" dirty="0" err="1"/>
              <a:t>uang</a:t>
            </a:r>
            <a:r>
              <a:rPr lang="tr-TR" sz="2900" dirty="0"/>
              <a:t>. </a:t>
            </a:r>
            <a:r>
              <a:rPr lang="tr-TR" sz="2900" dirty="0" err="1"/>
              <a:t>Barang</a:t>
            </a:r>
            <a:r>
              <a:rPr lang="tr-TR" sz="2900" dirty="0"/>
              <a:t> dan </a:t>
            </a:r>
            <a:r>
              <a:rPr lang="tr-TR" sz="2900" dirty="0" err="1"/>
              <a:t>jasa</a:t>
            </a:r>
            <a:r>
              <a:rPr lang="tr-TR" sz="2900" dirty="0"/>
              <a:t> </a:t>
            </a:r>
            <a:r>
              <a:rPr lang="tr-TR" sz="2900" dirty="0" err="1"/>
              <a:t>yang</a:t>
            </a:r>
            <a:r>
              <a:rPr lang="tr-TR" sz="2900" dirty="0"/>
              <a:t> </a:t>
            </a:r>
            <a:r>
              <a:rPr lang="tr-TR" sz="2900" dirty="0" err="1"/>
              <a:t>dijual</a:t>
            </a:r>
            <a:r>
              <a:rPr lang="tr-TR" sz="2900" dirty="0"/>
              <a:t> </a:t>
            </a:r>
            <a:r>
              <a:rPr lang="tr-TR" sz="2900" dirty="0" err="1"/>
              <a:t>menggunakan</a:t>
            </a:r>
            <a:r>
              <a:rPr lang="tr-TR" sz="2900" dirty="0"/>
              <a:t> </a:t>
            </a:r>
            <a:r>
              <a:rPr lang="tr-TR" sz="2900" dirty="0" err="1"/>
              <a:t>alat</a:t>
            </a:r>
            <a:r>
              <a:rPr lang="tr-TR" sz="2900" dirty="0"/>
              <a:t> </a:t>
            </a:r>
            <a:r>
              <a:rPr lang="tr-TR" sz="2900" dirty="0" err="1"/>
              <a:t>pembayaran</a:t>
            </a:r>
            <a:r>
              <a:rPr lang="tr-TR" sz="2900" dirty="0"/>
              <a:t> </a:t>
            </a:r>
            <a:r>
              <a:rPr lang="tr-TR" sz="2900" dirty="0" err="1"/>
              <a:t>yang</a:t>
            </a:r>
            <a:r>
              <a:rPr lang="tr-TR" sz="2900" dirty="0"/>
              <a:t> sah </a:t>
            </a:r>
            <a:r>
              <a:rPr lang="tr-TR" sz="2900" dirty="0" err="1"/>
              <a:t>seperti</a:t>
            </a:r>
            <a:r>
              <a:rPr lang="tr-TR" sz="2900" dirty="0"/>
              <a:t> </a:t>
            </a:r>
            <a:r>
              <a:rPr lang="tr-TR" sz="2900" dirty="0" err="1"/>
              <a:t>uang</a:t>
            </a:r>
            <a:r>
              <a:rPr lang="tr-TR" sz="2900" dirty="0"/>
              <a:t> </a:t>
            </a:r>
            <a:r>
              <a:rPr lang="tr-TR" sz="2900" dirty="0" err="1"/>
              <a:t>fiat</a:t>
            </a:r>
            <a:r>
              <a:rPr lang="tr-TR" sz="2900" dirty="0" smtClean="0"/>
              <a:t>.</a:t>
            </a:r>
          </a:p>
          <a:p>
            <a:pPr algn="just"/>
            <a:r>
              <a:rPr lang="tr-TR" sz="2900" dirty="0" err="1" smtClean="0"/>
              <a:t>Kegiatan</a:t>
            </a:r>
            <a:r>
              <a:rPr lang="tr-TR" sz="2900" dirty="0" smtClean="0"/>
              <a:t> </a:t>
            </a:r>
            <a:r>
              <a:rPr lang="tr-TR" sz="2900" dirty="0"/>
              <a:t>ini </a:t>
            </a:r>
            <a:r>
              <a:rPr lang="tr-TR" sz="2900" dirty="0" err="1"/>
              <a:t>merupakan</a:t>
            </a:r>
            <a:r>
              <a:rPr lang="tr-TR" sz="2900" dirty="0"/>
              <a:t> </a:t>
            </a:r>
            <a:r>
              <a:rPr lang="tr-TR" sz="2900" dirty="0" err="1"/>
              <a:t>bagian</a:t>
            </a:r>
            <a:r>
              <a:rPr lang="tr-TR" sz="2900" dirty="0"/>
              <a:t> </a:t>
            </a:r>
            <a:r>
              <a:rPr lang="tr-TR" sz="2900" dirty="0" err="1"/>
              <a:t>dari</a:t>
            </a:r>
            <a:r>
              <a:rPr lang="tr-TR" sz="2900" dirty="0"/>
              <a:t> </a:t>
            </a:r>
            <a:r>
              <a:rPr lang="tr-TR" sz="2900" dirty="0" err="1"/>
              <a:t>perekonomian</a:t>
            </a:r>
            <a:r>
              <a:rPr lang="tr-TR" sz="2900" dirty="0"/>
              <a:t>. </a:t>
            </a:r>
            <a:r>
              <a:rPr lang="tr-TR" sz="2900" dirty="0" err="1"/>
              <a:t>Ini</a:t>
            </a:r>
            <a:r>
              <a:rPr lang="tr-TR" sz="2900" dirty="0"/>
              <a:t> </a:t>
            </a:r>
            <a:r>
              <a:rPr lang="tr-TR" sz="2900" dirty="0" err="1"/>
              <a:t>adalah</a:t>
            </a:r>
            <a:r>
              <a:rPr lang="tr-TR" sz="2900" dirty="0"/>
              <a:t> </a:t>
            </a:r>
            <a:r>
              <a:rPr lang="tr-TR" sz="2900" dirty="0" err="1"/>
              <a:t>pengaturan</a:t>
            </a:r>
            <a:r>
              <a:rPr lang="tr-TR" sz="2900" dirty="0"/>
              <a:t> </a:t>
            </a:r>
            <a:r>
              <a:rPr lang="tr-TR" sz="2900" dirty="0" err="1"/>
              <a:t>yang</a:t>
            </a:r>
            <a:r>
              <a:rPr lang="tr-TR" sz="2900" dirty="0"/>
              <a:t> </a:t>
            </a:r>
            <a:r>
              <a:rPr lang="tr-TR" sz="2900" dirty="0" err="1"/>
              <a:t>memungkinkan</a:t>
            </a:r>
            <a:r>
              <a:rPr lang="tr-TR" sz="2900" dirty="0"/>
              <a:t> pembeli dan </a:t>
            </a:r>
            <a:r>
              <a:rPr lang="tr-TR" sz="2900" dirty="0" err="1"/>
              <a:t>penjual</a:t>
            </a:r>
            <a:r>
              <a:rPr lang="tr-TR" sz="2900" dirty="0"/>
              <a:t> </a:t>
            </a:r>
            <a:r>
              <a:rPr lang="tr-TR" sz="2900" dirty="0" err="1"/>
              <a:t>untuk</a:t>
            </a:r>
            <a:r>
              <a:rPr lang="tr-TR" sz="2900" dirty="0"/>
              <a:t> </a:t>
            </a:r>
            <a:r>
              <a:rPr lang="tr-TR" sz="2900" dirty="0" err="1"/>
              <a:t>item</a:t>
            </a:r>
            <a:r>
              <a:rPr lang="tr-TR" sz="2900" dirty="0"/>
              <a:t> </a:t>
            </a:r>
            <a:r>
              <a:rPr lang="tr-TR" sz="2900" dirty="0" err="1"/>
              <a:t>pertukaran</a:t>
            </a:r>
            <a:r>
              <a:rPr lang="tr-TR" sz="2900" dirty="0"/>
              <a:t>. </a:t>
            </a:r>
            <a:r>
              <a:rPr lang="tr-TR" sz="2900" dirty="0" err="1"/>
              <a:t>Persaingan</a:t>
            </a:r>
            <a:r>
              <a:rPr lang="tr-TR" sz="2900" dirty="0"/>
              <a:t> </a:t>
            </a:r>
            <a:r>
              <a:rPr lang="tr-TR" sz="2900" dirty="0" err="1"/>
              <a:t>sangat</a:t>
            </a:r>
            <a:r>
              <a:rPr lang="tr-TR" sz="2900" dirty="0"/>
              <a:t> </a:t>
            </a:r>
            <a:r>
              <a:rPr lang="tr-TR" sz="2900" dirty="0" err="1"/>
              <a:t>penting</a:t>
            </a:r>
            <a:r>
              <a:rPr lang="tr-TR" sz="2900" dirty="0"/>
              <a:t> </a:t>
            </a:r>
            <a:r>
              <a:rPr lang="tr-TR" sz="2900" dirty="0" err="1"/>
              <a:t>dalam</a:t>
            </a:r>
            <a:r>
              <a:rPr lang="tr-TR" sz="2900" dirty="0"/>
              <a:t> </a:t>
            </a:r>
            <a:r>
              <a:rPr lang="tr-TR" sz="2900" dirty="0" err="1"/>
              <a:t>pasar</a:t>
            </a:r>
            <a:r>
              <a:rPr lang="tr-TR" sz="2900" dirty="0"/>
              <a:t>, dan </a:t>
            </a:r>
            <a:r>
              <a:rPr lang="tr-TR" sz="2900" dirty="0" err="1"/>
              <a:t>memisahkan</a:t>
            </a:r>
            <a:r>
              <a:rPr lang="tr-TR" sz="2900" dirty="0"/>
              <a:t> </a:t>
            </a:r>
            <a:r>
              <a:rPr lang="tr-TR" sz="2900" dirty="0" err="1"/>
              <a:t>pasar</a:t>
            </a:r>
            <a:r>
              <a:rPr lang="tr-TR" sz="2900" dirty="0"/>
              <a:t> </a:t>
            </a:r>
            <a:r>
              <a:rPr lang="tr-TR" sz="2900" dirty="0" err="1"/>
              <a:t>dari</a:t>
            </a:r>
            <a:r>
              <a:rPr lang="tr-TR" sz="2900" dirty="0"/>
              <a:t> </a:t>
            </a:r>
            <a:r>
              <a:rPr lang="tr-TR" sz="2900" dirty="0" err="1"/>
              <a:t>perdagangan</a:t>
            </a:r>
            <a:r>
              <a:rPr lang="tr-TR" sz="2900" dirty="0"/>
              <a:t>. Dua </a:t>
            </a:r>
            <a:r>
              <a:rPr lang="tr-TR" sz="2900" dirty="0" err="1"/>
              <a:t>orang</a:t>
            </a:r>
            <a:r>
              <a:rPr lang="tr-TR" sz="2900" dirty="0"/>
              <a:t> </a:t>
            </a:r>
            <a:r>
              <a:rPr lang="tr-TR" sz="2900" dirty="0" err="1"/>
              <a:t>mungkin</a:t>
            </a:r>
            <a:r>
              <a:rPr lang="tr-TR" sz="2900" dirty="0"/>
              <a:t> </a:t>
            </a:r>
            <a:r>
              <a:rPr lang="tr-TR" sz="2900" dirty="0" err="1"/>
              <a:t>melakukan</a:t>
            </a:r>
            <a:r>
              <a:rPr lang="tr-TR" sz="2900" dirty="0"/>
              <a:t> </a:t>
            </a:r>
            <a:r>
              <a:rPr lang="tr-TR" sz="2900" dirty="0" err="1"/>
              <a:t>perdagangan</a:t>
            </a:r>
            <a:r>
              <a:rPr lang="tr-TR" sz="2900" dirty="0"/>
              <a:t>, </a:t>
            </a:r>
            <a:r>
              <a:rPr lang="tr-TR" sz="2900" dirty="0" err="1"/>
              <a:t>tetapi</a:t>
            </a:r>
            <a:r>
              <a:rPr lang="tr-TR" sz="2900" dirty="0"/>
              <a:t> </a:t>
            </a:r>
            <a:r>
              <a:rPr lang="tr-TR" sz="2900" dirty="0" err="1"/>
              <a:t>dibutuhkan</a:t>
            </a:r>
            <a:r>
              <a:rPr lang="tr-TR" sz="2900" dirty="0"/>
              <a:t> </a:t>
            </a:r>
            <a:r>
              <a:rPr lang="tr-TR" sz="2900" dirty="0" err="1"/>
              <a:t>setidaknya</a:t>
            </a:r>
            <a:r>
              <a:rPr lang="tr-TR" sz="2900" dirty="0"/>
              <a:t> </a:t>
            </a:r>
            <a:r>
              <a:rPr lang="tr-TR" sz="2900" dirty="0" err="1"/>
              <a:t>tiga</a:t>
            </a:r>
            <a:r>
              <a:rPr lang="tr-TR" sz="2900" dirty="0"/>
              <a:t> </a:t>
            </a:r>
            <a:r>
              <a:rPr lang="tr-TR" sz="2900" dirty="0" err="1"/>
              <a:t>orang</a:t>
            </a:r>
            <a:r>
              <a:rPr lang="tr-TR" sz="2900" dirty="0"/>
              <a:t> </a:t>
            </a:r>
            <a:r>
              <a:rPr lang="tr-TR" sz="2900" dirty="0" err="1"/>
              <a:t>untuk</a:t>
            </a:r>
            <a:r>
              <a:rPr lang="tr-TR" sz="2900" dirty="0"/>
              <a:t> </a:t>
            </a:r>
            <a:r>
              <a:rPr lang="tr-TR" sz="2900" dirty="0" err="1"/>
              <a:t>memiliki</a:t>
            </a:r>
            <a:r>
              <a:rPr lang="tr-TR" sz="2900" dirty="0"/>
              <a:t> </a:t>
            </a:r>
            <a:r>
              <a:rPr lang="tr-TR" sz="2900" dirty="0" err="1"/>
              <a:t>pasar</a:t>
            </a:r>
            <a:r>
              <a:rPr lang="tr-TR" sz="2900" dirty="0"/>
              <a:t>, </a:t>
            </a:r>
            <a:r>
              <a:rPr lang="tr-TR" sz="2900" dirty="0" err="1"/>
              <a:t>sehingga</a:t>
            </a:r>
            <a:r>
              <a:rPr lang="tr-TR" sz="2900" dirty="0"/>
              <a:t> ada </a:t>
            </a:r>
            <a:r>
              <a:rPr lang="tr-TR" sz="2900" dirty="0" err="1"/>
              <a:t>persaingan</a:t>
            </a:r>
            <a:r>
              <a:rPr lang="tr-TR" sz="2900" dirty="0"/>
              <a:t> </a:t>
            </a:r>
            <a:r>
              <a:rPr lang="tr-TR" sz="2900" dirty="0" err="1"/>
              <a:t>pada</a:t>
            </a:r>
            <a:r>
              <a:rPr lang="tr-TR" sz="2900" dirty="0"/>
              <a:t> </a:t>
            </a:r>
            <a:r>
              <a:rPr lang="tr-TR" sz="2900" dirty="0" err="1"/>
              <a:t>setidaknya</a:t>
            </a:r>
            <a:r>
              <a:rPr lang="tr-TR" sz="2900" dirty="0"/>
              <a:t> </a:t>
            </a:r>
            <a:r>
              <a:rPr lang="tr-TR" sz="2900" dirty="0" err="1"/>
              <a:t>satu</a:t>
            </a:r>
            <a:r>
              <a:rPr lang="tr-TR" sz="2900" dirty="0"/>
              <a:t> </a:t>
            </a:r>
            <a:r>
              <a:rPr lang="tr-TR" sz="2900" dirty="0" err="1"/>
              <a:t>dari</a:t>
            </a:r>
            <a:r>
              <a:rPr lang="tr-TR" sz="2900" dirty="0"/>
              <a:t> dua </a:t>
            </a:r>
            <a:r>
              <a:rPr lang="tr-TR" sz="2900" dirty="0" err="1"/>
              <a:t>belah</a:t>
            </a:r>
            <a:r>
              <a:rPr lang="tr-TR" sz="2900" dirty="0"/>
              <a:t> </a:t>
            </a:r>
            <a:r>
              <a:rPr lang="tr-TR" sz="2900" dirty="0" err="1"/>
              <a:t>pihak</a:t>
            </a:r>
            <a:r>
              <a:rPr lang="tr-TR" sz="2900" dirty="0"/>
              <a:t>. </a:t>
            </a:r>
            <a:endParaRPr lang="tr-TR" sz="2900" dirty="0" smtClean="0"/>
          </a:p>
          <a:p>
            <a:pPr algn="just"/>
            <a:r>
              <a:rPr lang="tr-TR" sz="2900" dirty="0" err="1" smtClean="0"/>
              <a:t>Pasar</a:t>
            </a:r>
            <a:r>
              <a:rPr lang="tr-TR" sz="2900" dirty="0" smtClean="0"/>
              <a:t> </a:t>
            </a:r>
            <a:r>
              <a:rPr lang="tr-TR" sz="2900" dirty="0" err="1"/>
              <a:t>bervariasi</a:t>
            </a:r>
            <a:r>
              <a:rPr lang="tr-TR" sz="2900" dirty="0"/>
              <a:t> </a:t>
            </a:r>
            <a:r>
              <a:rPr lang="tr-TR" sz="2900" dirty="0" err="1"/>
              <a:t>dalam</a:t>
            </a:r>
            <a:r>
              <a:rPr lang="tr-TR" sz="2900" dirty="0"/>
              <a:t> </a:t>
            </a:r>
            <a:r>
              <a:rPr lang="tr-TR" sz="2900" dirty="0" err="1"/>
              <a:t>ukuran</a:t>
            </a:r>
            <a:r>
              <a:rPr lang="tr-TR" sz="2900" dirty="0"/>
              <a:t>, </a:t>
            </a:r>
            <a:r>
              <a:rPr lang="tr-TR" sz="2900" dirty="0" err="1"/>
              <a:t>jangkauan</a:t>
            </a:r>
            <a:r>
              <a:rPr lang="tr-TR" sz="2900" dirty="0"/>
              <a:t>, skala </a:t>
            </a:r>
            <a:r>
              <a:rPr lang="tr-TR" sz="2900" dirty="0" err="1"/>
              <a:t>geografis</a:t>
            </a:r>
            <a:r>
              <a:rPr lang="tr-TR" sz="2900" dirty="0"/>
              <a:t>, </a:t>
            </a:r>
            <a:r>
              <a:rPr lang="tr-TR" sz="2900" dirty="0" err="1"/>
              <a:t>lokasi</a:t>
            </a:r>
            <a:r>
              <a:rPr lang="tr-TR" sz="2900" dirty="0"/>
              <a:t> </a:t>
            </a:r>
            <a:r>
              <a:rPr lang="tr-TR" sz="2900" dirty="0" err="1"/>
              <a:t>jenis</a:t>
            </a:r>
            <a:r>
              <a:rPr lang="tr-TR" sz="2900" dirty="0"/>
              <a:t> dan </a:t>
            </a:r>
            <a:r>
              <a:rPr lang="tr-TR" sz="2900" dirty="0" err="1"/>
              <a:t>berbagai</a:t>
            </a:r>
            <a:r>
              <a:rPr lang="tr-TR" sz="2900" dirty="0"/>
              <a:t> </a:t>
            </a:r>
            <a:r>
              <a:rPr lang="tr-TR" sz="2900" dirty="0" err="1"/>
              <a:t>komunitas</a:t>
            </a:r>
            <a:r>
              <a:rPr lang="tr-TR" sz="2900" dirty="0"/>
              <a:t> </a:t>
            </a:r>
            <a:r>
              <a:rPr lang="tr-TR" sz="2900" dirty="0" err="1"/>
              <a:t>manusia</a:t>
            </a:r>
            <a:r>
              <a:rPr lang="tr-TR" sz="2900" dirty="0"/>
              <a:t>, </a:t>
            </a:r>
            <a:r>
              <a:rPr lang="tr-TR" sz="2900" dirty="0" err="1"/>
              <a:t>serta</a:t>
            </a:r>
            <a:r>
              <a:rPr lang="tr-TR" sz="2900" dirty="0"/>
              <a:t> </a:t>
            </a:r>
            <a:r>
              <a:rPr lang="tr-TR" sz="2900" dirty="0" err="1"/>
              <a:t>jenis</a:t>
            </a:r>
            <a:r>
              <a:rPr lang="tr-TR" sz="2900" dirty="0"/>
              <a:t> </a:t>
            </a:r>
            <a:r>
              <a:rPr lang="tr-TR" sz="2900" dirty="0" err="1"/>
              <a:t>barang</a:t>
            </a:r>
            <a:r>
              <a:rPr lang="tr-TR" sz="2900" dirty="0"/>
              <a:t> dan </a:t>
            </a:r>
            <a:r>
              <a:rPr lang="tr-TR" sz="2900" dirty="0" err="1"/>
              <a:t>jasa</a:t>
            </a:r>
            <a:r>
              <a:rPr lang="tr-TR" sz="2900" dirty="0"/>
              <a:t> </a:t>
            </a:r>
            <a:r>
              <a:rPr lang="tr-TR" sz="2900" dirty="0" err="1"/>
              <a:t>yang</a:t>
            </a:r>
            <a:r>
              <a:rPr lang="tr-TR" sz="2900" dirty="0"/>
              <a:t> </a:t>
            </a:r>
            <a:r>
              <a:rPr lang="tr-TR" sz="2900" dirty="0" err="1"/>
              <a:t>diperdagangkan</a:t>
            </a:r>
            <a:r>
              <a:rPr lang="tr-TR" sz="2900" dirty="0"/>
              <a:t>. </a:t>
            </a:r>
            <a:r>
              <a:rPr lang="tr-TR" sz="2900" dirty="0" err="1"/>
              <a:t>Beberapa</a:t>
            </a:r>
            <a:r>
              <a:rPr lang="tr-TR" sz="2900" dirty="0"/>
              <a:t> </a:t>
            </a:r>
            <a:r>
              <a:rPr lang="tr-TR" sz="2900" dirty="0" err="1"/>
              <a:t>contoh</a:t>
            </a:r>
            <a:r>
              <a:rPr lang="tr-TR" sz="2900" dirty="0"/>
              <a:t> </a:t>
            </a:r>
            <a:r>
              <a:rPr lang="tr-TR" sz="2900" dirty="0" err="1"/>
              <a:t>termasuk</a:t>
            </a:r>
            <a:r>
              <a:rPr lang="tr-TR" sz="2900" dirty="0"/>
              <a:t> </a:t>
            </a:r>
            <a:r>
              <a:rPr lang="tr-TR" sz="2900" dirty="0" err="1"/>
              <a:t>pasar</a:t>
            </a:r>
            <a:r>
              <a:rPr lang="tr-TR" sz="2900" dirty="0"/>
              <a:t> </a:t>
            </a:r>
            <a:r>
              <a:rPr lang="tr-TR" sz="2900" dirty="0" err="1"/>
              <a:t>petani</a:t>
            </a:r>
            <a:r>
              <a:rPr lang="tr-TR" sz="2900" dirty="0"/>
              <a:t> lokal </a:t>
            </a:r>
            <a:r>
              <a:rPr lang="tr-TR" sz="2900" dirty="0" err="1"/>
              <a:t>yang</a:t>
            </a:r>
            <a:r>
              <a:rPr lang="tr-TR" sz="2900" dirty="0"/>
              <a:t> </a:t>
            </a:r>
            <a:r>
              <a:rPr lang="tr-TR" sz="2900" dirty="0" err="1"/>
              <a:t>diadakan</a:t>
            </a:r>
            <a:r>
              <a:rPr lang="tr-TR" sz="2900" dirty="0"/>
              <a:t> </a:t>
            </a:r>
            <a:r>
              <a:rPr lang="tr-TR" sz="2900" dirty="0" err="1"/>
              <a:t>di</a:t>
            </a:r>
            <a:r>
              <a:rPr lang="tr-TR" sz="2900" dirty="0"/>
              <a:t> </a:t>
            </a:r>
            <a:r>
              <a:rPr lang="tr-TR" sz="2900" dirty="0" err="1"/>
              <a:t>alun-alun</a:t>
            </a:r>
            <a:r>
              <a:rPr lang="tr-TR" sz="2900" dirty="0"/>
              <a:t> kota </a:t>
            </a:r>
            <a:r>
              <a:rPr lang="tr-TR" sz="2900" dirty="0" err="1"/>
              <a:t>atau</a:t>
            </a:r>
            <a:r>
              <a:rPr lang="tr-TR" sz="2900" dirty="0"/>
              <a:t> </a:t>
            </a:r>
            <a:r>
              <a:rPr lang="tr-TR" sz="2900" dirty="0" err="1"/>
              <a:t>tempat</a:t>
            </a:r>
            <a:r>
              <a:rPr lang="tr-TR" sz="2900" dirty="0"/>
              <a:t> </a:t>
            </a:r>
            <a:r>
              <a:rPr lang="tr-TR" sz="2900" dirty="0" err="1"/>
              <a:t>parkir</a:t>
            </a:r>
            <a:r>
              <a:rPr lang="tr-TR" sz="2900" dirty="0"/>
              <a:t>, pusat </a:t>
            </a:r>
            <a:r>
              <a:rPr lang="tr-TR" sz="2900" dirty="0" err="1"/>
              <a:t>perbelanjaan</a:t>
            </a:r>
            <a:r>
              <a:rPr lang="tr-TR" sz="2900" dirty="0"/>
              <a:t> dan pusat </a:t>
            </a:r>
            <a:r>
              <a:rPr lang="tr-TR" sz="2900" dirty="0" err="1"/>
              <a:t>perbelanjaan</a:t>
            </a:r>
            <a:r>
              <a:rPr lang="tr-TR" sz="2900" dirty="0"/>
              <a:t>, mata </a:t>
            </a:r>
            <a:r>
              <a:rPr lang="tr-TR" sz="2900" dirty="0" err="1"/>
              <a:t>uang</a:t>
            </a:r>
            <a:r>
              <a:rPr lang="tr-TR" sz="2900" dirty="0"/>
              <a:t> </a:t>
            </a:r>
            <a:r>
              <a:rPr lang="tr-TR" sz="2900" dirty="0" err="1"/>
              <a:t>internasional</a:t>
            </a:r>
            <a:r>
              <a:rPr lang="tr-TR" sz="2900" dirty="0"/>
              <a:t> dan </a:t>
            </a:r>
            <a:r>
              <a:rPr lang="tr-TR" sz="2900" dirty="0" err="1"/>
              <a:t>pasar</a:t>
            </a:r>
            <a:r>
              <a:rPr lang="tr-TR" sz="2900" dirty="0"/>
              <a:t> </a:t>
            </a:r>
            <a:r>
              <a:rPr lang="tr-TR" sz="2900" dirty="0" err="1"/>
              <a:t>komoditas</a:t>
            </a:r>
            <a:r>
              <a:rPr lang="tr-TR" sz="2900" dirty="0"/>
              <a:t>, </a:t>
            </a:r>
            <a:r>
              <a:rPr lang="tr-TR" sz="2900" dirty="0" err="1"/>
              <a:t>hukum</a:t>
            </a:r>
            <a:r>
              <a:rPr lang="tr-TR" sz="2900" dirty="0"/>
              <a:t> </a:t>
            </a:r>
            <a:r>
              <a:rPr lang="tr-TR" sz="2900" dirty="0" err="1"/>
              <a:t>menciptakan</a:t>
            </a:r>
            <a:r>
              <a:rPr lang="tr-TR" sz="2900" dirty="0"/>
              <a:t> </a:t>
            </a:r>
            <a:r>
              <a:rPr lang="tr-TR" sz="2900" dirty="0" err="1"/>
              <a:t>pasar</a:t>
            </a:r>
            <a:r>
              <a:rPr lang="tr-TR" sz="2900" dirty="0"/>
              <a:t> </a:t>
            </a:r>
            <a:r>
              <a:rPr lang="tr-TR" sz="2900" dirty="0" err="1"/>
              <a:t>seperti</a:t>
            </a:r>
            <a:r>
              <a:rPr lang="tr-TR" sz="2900" dirty="0"/>
              <a:t> </a:t>
            </a:r>
            <a:r>
              <a:rPr lang="tr-TR" sz="2900" dirty="0" err="1"/>
              <a:t>untuk</a:t>
            </a:r>
            <a:r>
              <a:rPr lang="tr-TR" sz="2900" dirty="0"/>
              <a:t> izin </a:t>
            </a:r>
            <a:r>
              <a:rPr lang="tr-TR" sz="2900" dirty="0" err="1"/>
              <a:t>polusi</a:t>
            </a:r>
            <a:r>
              <a:rPr lang="tr-TR" sz="2900" dirty="0"/>
              <a:t>, dan </a:t>
            </a:r>
            <a:r>
              <a:rPr lang="tr-TR" sz="2900" dirty="0" err="1"/>
              <a:t>pasar</a:t>
            </a:r>
            <a:r>
              <a:rPr lang="tr-TR" sz="2900" dirty="0"/>
              <a:t> </a:t>
            </a:r>
            <a:r>
              <a:rPr lang="tr-TR" sz="2900" dirty="0" err="1"/>
              <a:t>ilegal</a:t>
            </a:r>
            <a:r>
              <a:rPr lang="tr-TR" sz="2900" dirty="0"/>
              <a:t> </a:t>
            </a:r>
            <a:r>
              <a:rPr lang="tr-TR" sz="2900" dirty="0" err="1"/>
              <a:t>seperti</a:t>
            </a:r>
            <a:r>
              <a:rPr lang="tr-TR" sz="2900" dirty="0"/>
              <a:t> </a:t>
            </a:r>
            <a:r>
              <a:rPr lang="tr-TR" sz="2900" dirty="0" err="1"/>
              <a:t>pasar</a:t>
            </a:r>
            <a:r>
              <a:rPr lang="tr-TR" sz="2900" dirty="0"/>
              <a:t> </a:t>
            </a:r>
            <a:r>
              <a:rPr lang="tr-TR" sz="2900" dirty="0" err="1"/>
              <a:t>untuk</a:t>
            </a:r>
            <a:r>
              <a:rPr lang="tr-TR" sz="2900" dirty="0"/>
              <a:t> </a:t>
            </a:r>
            <a:r>
              <a:rPr lang="tr-TR" sz="2900" dirty="0" err="1"/>
              <a:t>obat-obatan</a:t>
            </a:r>
            <a:r>
              <a:rPr lang="tr-TR" sz="2900" dirty="0"/>
              <a:t> </a:t>
            </a:r>
            <a:r>
              <a:rPr lang="tr-TR" sz="2900" dirty="0" err="1"/>
              <a:t>terlarang</a:t>
            </a:r>
            <a:r>
              <a:rPr lang="tr-TR" sz="29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459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pasar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Autofit/>
          </a:bodyPr>
          <a:lstStyle/>
          <a:p>
            <a:pPr algn="just"/>
            <a:r>
              <a:rPr lang="tr-TR" sz="1800" dirty="0" err="1" smtClean="0"/>
              <a:t>Dalam</a:t>
            </a:r>
            <a:r>
              <a:rPr lang="tr-TR" sz="1800" dirty="0" smtClean="0"/>
              <a:t> </a:t>
            </a:r>
            <a:r>
              <a:rPr lang="tr-TR" sz="1800" dirty="0" err="1"/>
              <a:t>ilmu</a:t>
            </a:r>
            <a:r>
              <a:rPr lang="tr-TR" sz="1800" dirty="0"/>
              <a:t> ekonomi </a:t>
            </a:r>
            <a:r>
              <a:rPr lang="tr-TR" sz="1800" dirty="0" err="1"/>
              <a:t>mainstream</a:t>
            </a:r>
            <a:r>
              <a:rPr lang="tr-TR" sz="1800" dirty="0"/>
              <a:t>, </a:t>
            </a:r>
            <a:r>
              <a:rPr lang="tr-TR" sz="1800" dirty="0" err="1"/>
              <a:t>konsep</a:t>
            </a:r>
            <a:r>
              <a:rPr lang="tr-TR" sz="1800" dirty="0"/>
              <a:t> </a:t>
            </a:r>
            <a:r>
              <a:rPr lang="tr-TR" sz="1800" dirty="0" err="1"/>
              <a:t>pasar</a:t>
            </a:r>
            <a:r>
              <a:rPr lang="tr-TR" sz="1800" dirty="0"/>
              <a:t> </a:t>
            </a:r>
            <a:r>
              <a:rPr lang="tr-TR" sz="1800" dirty="0" err="1"/>
              <a:t>adalah</a:t>
            </a:r>
            <a:r>
              <a:rPr lang="tr-TR" sz="1800" dirty="0"/>
              <a:t> </a:t>
            </a:r>
            <a:r>
              <a:rPr lang="tr-TR" sz="1800" dirty="0" err="1"/>
              <a:t>setiap</a:t>
            </a:r>
            <a:r>
              <a:rPr lang="tr-TR" sz="1800" dirty="0"/>
              <a:t> </a:t>
            </a:r>
            <a:r>
              <a:rPr lang="tr-TR" sz="1800" dirty="0" err="1"/>
              <a:t>struktur</a:t>
            </a:r>
            <a:r>
              <a:rPr lang="tr-TR" sz="1800" dirty="0"/>
              <a:t> </a:t>
            </a:r>
            <a:r>
              <a:rPr lang="tr-TR" sz="1800" dirty="0" err="1"/>
              <a:t>yang</a:t>
            </a:r>
            <a:r>
              <a:rPr lang="tr-TR" sz="1800" dirty="0"/>
              <a:t> </a:t>
            </a:r>
            <a:r>
              <a:rPr lang="tr-TR" sz="1800" dirty="0" err="1"/>
              <a:t>memungkinkan</a:t>
            </a:r>
            <a:r>
              <a:rPr lang="tr-TR" sz="1800" dirty="0"/>
              <a:t> pembeli dan </a:t>
            </a:r>
            <a:r>
              <a:rPr lang="tr-TR" sz="1800" dirty="0" err="1"/>
              <a:t>penjual</a:t>
            </a:r>
            <a:r>
              <a:rPr lang="tr-TR" sz="1800" dirty="0"/>
              <a:t> </a:t>
            </a:r>
            <a:r>
              <a:rPr lang="tr-TR" sz="1800" dirty="0" err="1"/>
              <a:t>untuk</a:t>
            </a:r>
            <a:r>
              <a:rPr lang="tr-TR" sz="1800" dirty="0"/>
              <a:t> </a:t>
            </a:r>
            <a:r>
              <a:rPr lang="tr-TR" sz="1800" dirty="0" err="1"/>
              <a:t>menukar</a:t>
            </a:r>
            <a:r>
              <a:rPr lang="tr-TR" sz="1800" dirty="0"/>
              <a:t> </a:t>
            </a:r>
            <a:r>
              <a:rPr lang="tr-TR" sz="1800" dirty="0" err="1"/>
              <a:t>jenis</a:t>
            </a:r>
            <a:r>
              <a:rPr lang="tr-TR" sz="1800" dirty="0"/>
              <a:t> </a:t>
            </a:r>
            <a:r>
              <a:rPr lang="tr-TR" sz="1800" dirty="0" err="1"/>
              <a:t>barang</a:t>
            </a:r>
            <a:r>
              <a:rPr lang="tr-TR" sz="1800" dirty="0"/>
              <a:t>, </a:t>
            </a:r>
            <a:r>
              <a:rPr lang="tr-TR" sz="1800" dirty="0" err="1"/>
              <a:t>jasa</a:t>
            </a:r>
            <a:r>
              <a:rPr lang="tr-TR" sz="1800" dirty="0"/>
              <a:t> dan </a:t>
            </a:r>
            <a:r>
              <a:rPr lang="tr-TR" sz="1800" dirty="0" err="1"/>
              <a:t>informasi</a:t>
            </a:r>
            <a:r>
              <a:rPr lang="tr-TR" sz="1800" dirty="0"/>
              <a:t>. </a:t>
            </a:r>
            <a:endParaRPr lang="tr-TR" sz="1800" dirty="0" smtClean="0"/>
          </a:p>
          <a:p>
            <a:pPr algn="just"/>
            <a:r>
              <a:rPr lang="tr-TR" sz="1800" dirty="0" err="1" smtClean="0"/>
              <a:t>Pertukaran</a:t>
            </a:r>
            <a:r>
              <a:rPr lang="tr-TR" sz="1800" dirty="0" smtClean="0"/>
              <a:t> </a:t>
            </a:r>
            <a:r>
              <a:rPr lang="tr-TR" sz="1800" dirty="0" err="1"/>
              <a:t>barang</a:t>
            </a:r>
            <a:r>
              <a:rPr lang="tr-TR" sz="1800" dirty="0"/>
              <a:t> </a:t>
            </a:r>
            <a:r>
              <a:rPr lang="tr-TR" sz="1800" dirty="0" err="1"/>
              <a:t>atau</a:t>
            </a:r>
            <a:r>
              <a:rPr lang="tr-TR" sz="1800" dirty="0"/>
              <a:t> </a:t>
            </a:r>
            <a:r>
              <a:rPr lang="tr-TR" sz="1800" dirty="0" err="1"/>
              <a:t>jasa</a:t>
            </a:r>
            <a:r>
              <a:rPr lang="tr-TR" sz="1800" dirty="0"/>
              <a:t> </a:t>
            </a:r>
            <a:r>
              <a:rPr lang="tr-TR" sz="1800" dirty="0" err="1"/>
              <a:t>untuk</a:t>
            </a:r>
            <a:r>
              <a:rPr lang="tr-TR" sz="1800" dirty="0"/>
              <a:t> </a:t>
            </a:r>
            <a:r>
              <a:rPr lang="tr-TR" sz="1800" dirty="0" err="1"/>
              <a:t>uang</a:t>
            </a:r>
            <a:r>
              <a:rPr lang="tr-TR" sz="1800" dirty="0"/>
              <a:t> </a:t>
            </a:r>
            <a:r>
              <a:rPr lang="tr-TR" sz="1800" dirty="0" err="1"/>
              <a:t>disebut</a:t>
            </a:r>
            <a:r>
              <a:rPr lang="tr-TR" sz="1800" dirty="0"/>
              <a:t> </a:t>
            </a:r>
            <a:r>
              <a:rPr lang="tr-TR" sz="1800" dirty="0" err="1"/>
              <a:t>dengan</a:t>
            </a:r>
            <a:r>
              <a:rPr lang="tr-TR" sz="1800" dirty="0"/>
              <a:t> </a:t>
            </a:r>
            <a:r>
              <a:rPr lang="tr-TR" sz="1800" dirty="0" err="1"/>
              <a:t>transaksi</a:t>
            </a:r>
            <a:r>
              <a:rPr lang="tr-TR" sz="1800" dirty="0"/>
              <a:t>. </a:t>
            </a:r>
            <a:r>
              <a:rPr lang="tr-TR" sz="1800" dirty="0" err="1"/>
              <a:t>Pasar</a:t>
            </a:r>
            <a:r>
              <a:rPr lang="tr-TR" sz="1800" dirty="0"/>
              <a:t> </a:t>
            </a:r>
            <a:r>
              <a:rPr lang="tr-TR" sz="1800" dirty="0" err="1"/>
              <a:t>terdiri</a:t>
            </a:r>
            <a:r>
              <a:rPr lang="tr-TR" sz="1800" dirty="0"/>
              <a:t> </a:t>
            </a:r>
            <a:r>
              <a:rPr lang="tr-TR" sz="1800" dirty="0" err="1"/>
              <a:t>dari</a:t>
            </a:r>
            <a:r>
              <a:rPr lang="tr-TR" sz="1800" dirty="0"/>
              <a:t> </a:t>
            </a:r>
            <a:r>
              <a:rPr lang="tr-TR" sz="1800" dirty="0" err="1"/>
              <a:t>semua</a:t>
            </a:r>
            <a:r>
              <a:rPr lang="tr-TR" sz="1800" dirty="0"/>
              <a:t> pembeli dan </a:t>
            </a:r>
            <a:r>
              <a:rPr lang="tr-TR" sz="1800" dirty="0" err="1"/>
              <a:t>penjual</a:t>
            </a:r>
            <a:r>
              <a:rPr lang="tr-TR" sz="1800" dirty="0"/>
              <a:t> </a:t>
            </a:r>
            <a:r>
              <a:rPr lang="tr-TR" sz="1800" dirty="0" err="1"/>
              <a:t>yang</a:t>
            </a:r>
            <a:r>
              <a:rPr lang="tr-TR" sz="1800" dirty="0"/>
              <a:t> </a:t>
            </a:r>
            <a:r>
              <a:rPr lang="tr-TR" sz="1800" dirty="0" err="1"/>
              <a:t>baik</a:t>
            </a:r>
            <a:r>
              <a:rPr lang="tr-TR" sz="1800" dirty="0"/>
              <a:t> </a:t>
            </a:r>
            <a:r>
              <a:rPr lang="tr-TR" sz="1800" dirty="0" err="1"/>
              <a:t>yang</a:t>
            </a:r>
            <a:r>
              <a:rPr lang="tr-TR" sz="1800" dirty="0"/>
              <a:t> </a:t>
            </a:r>
            <a:r>
              <a:rPr lang="tr-TR" sz="1800" dirty="0" err="1"/>
              <a:t>memengaruhi</a:t>
            </a:r>
            <a:r>
              <a:rPr lang="tr-TR" sz="1800" dirty="0"/>
              <a:t> </a:t>
            </a:r>
            <a:r>
              <a:rPr lang="tr-TR" sz="1800" dirty="0" err="1"/>
              <a:t>harga</a:t>
            </a:r>
            <a:r>
              <a:rPr lang="tr-TR" sz="1800" dirty="0"/>
              <a:t> </a:t>
            </a:r>
            <a:r>
              <a:rPr lang="tr-TR" sz="1800" dirty="0" err="1"/>
              <a:t>nya</a:t>
            </a:r>
            <a:r>
              <a:rPr lang="tr-TR" sz="1800" dirty="0"/>
              <a:t>. </a:t>
            </a:r>
            <a:r>
              <a:rPr lang="tr-TR" sz="1800" dirty="0" err="1"/>
              <a:t>Pengaruh</a:t>
            </a:r>
            <a:r>
              <a:rPr lang="tr-TR" sz="1800" dirty="0"/>
              <a:t> ini </a:t>
            </a:r>
            <a:r>
              <a:rPr lang="tr-TR" sz="1800" dirty="0" err="1"/>
              <a:t>merupakan</a:t>
            </a:r>
            <a:r>
              <a:rPr lang="tr-TR" sz="1800" dirty="0"/>
              <a:t> </a:t>
            </a:r>
            <a:r>
              <a:rPr lang="tr-TR" sz="1800" dirty="0" err="1"/>
              <a:t>studi</a:t>
            </a:r>
            <a:r>
              <a:rPr lang="tr-TR" sz="1800" dirty="0"/>
              <a:t> utama ekonomi dan </a:t>
            </a:r>
            <a:r>
              <a:rPr lang="tr-TR" sz="1800" dirty="0" err="1"/>
              <a:t>telah</a:t>
            </a:r>
            <a:r>
              <a:rPr lang="tr-TR" sz="1800" dirty="0"/>
              <a:t> </a:t>
            </a:r>
            <a:r>
              <a:rPr lang="tr-TR" sz="1800" dirty="0" err="1"/>
              <a:t>melahirkan</a:t>
            </a:r>
            <a:r>
              <a:rPr lang="tr-TR" sz="1800" dirty="0"/>
              <a:t> </a:t>
            </a:r>
            <a:r>
              <a:rPr lang="tr-TR" sz="1800" dirty="0" err="1"/>
              <a:t>beberapa</a:t>
            </a:r>
            <a:r>
              <a:rPr lang="tr-TR" sz="1800" dirty="0"/>
              <a:t> teori dan model </a:t>
            </a:r>
            <a:r>
              <a:rPr lang="tr-TR" sz="1800" dirty="0" err="1"/>
              <a:t>tentang</a:t>
            </a:r>
            <a:r>
              <a:rPr lang="tr-TR" sz="1800" dirty="0"/>
              <a:t> </a:t>
            </a:r>
            <a:r>
              <a:rPr lang="tr-TR" sz="1800" dirty="0" err="1"/>
              <a:t>kekuatan</a:t>
            </a:r>
            <a:r>
              <a:rPr lang="tr-TR" sz="1800" dirty="0"/>
              <a:t> </a:t>
            </a:r>
            <a:r>
              <a:rPr lang="tr-TR" sz="1800" dirty="0" err="1"/>
              <a:t>pasar</a:t>
            </a:r>
            <a:r>
              <a:rPr lang="tr-TR" sz="1800" dirty="0"/>
              <a:t> </a:t>
            </a:r>
            <a:r>
              <a:rPr lang="tr-TR" sz="1800" dirty="0" err="1"/>
              <a:t>dasar</a:t>
            </a:r>
            <a:r>
              <a:rPr lang="tr-TR" sz="1800" dirty="0"/>
              <a:t> </a:t>
            </a:r>
            <a:r>
              <a:rPr lang="tr-TR" sz="1800" dirty="0" err="1"/>
              <a:t>penawaran</a:t>
            </a:r>
            <a:r>
              <a:rPr lang="tr-TR" sz="1800" dirty="0"/>
              <a:t> dan </a:t>
            </a:r>
            <a:r>
              <a:rPr lang="tr-TR" sz="1800" dirty="0" err="1"/>
              <a:t>permintaan</a:t>
            </a:r>
            <a:r>
              <a:rPr lang="tr-TR" sz="1800" dirty="0"/>
              <a:t>. Ada dua </a:t>
            </a:r>
            <a:r>
              <a:rPr lang="tr-TR" sz="1800" dirty="0" err="1"/>
              <a:t>peran</a:t>
            </a:r>
            <a:r>
              <a:rPr lang="tr-TR" sz="1800" dirty="0"/>
              <a:t> </a:t>
            </a:r>
            <a:r>
              <a:rPr lang="tr-TR" sz="1800" dirty="0" err="1"/>
              <a:t>di</a:t>
            </a:r>
            <a:r>
              <a:rPr lang="tr-TR" sz="1800" dirty="0"/>
              <a:t> </a:t>
            </a:r>
            <a:r>
              <a:rPr lang="tr-TR" sz="1800" dirty="0" err="1"/>
              <a:t>pasar</a:t>
            </a:r>
            <a:r>
              <a:rPr lang="tr-TR" sz="1800" dirty="0"/>
              <a:t>, pembeli dan </a:t>
            </a:r>
            <a:r>
              <a:rPr lang="tr-TR" sz="1800" dirty="0" err="1"/>
              <a:t>penjual</a:t>
            </a:r>
            <a:r>
              <a:rPr lang="tr-TR" sz="1800" dirty="0"/>
              <a:t>. </a:t>
            </a:r>
            <a:r>
              <a:rPr lang="tr-TR" sz="1800" dirty="0" err="1"/>
              <a:t>Pasar</a:t>
            </a:r>
            <a:r>
              <a:rPr lang="tr-TR" sz="1800" dirty="0"/>
              <a:t> </a:t>
            </a:r>
            <a:r>
              <a:rPr lang="tr-TR" sz="1800" dirty="0" err="1"/>
              <a:t>memfasilitasi</a:t>
            </a:r>
            <a:r>
              <a:rPr lang="tr-TR" sz="1800" dirty="0"/>
              <a:t> </a:t>
            </a:r>
            <a:r>
              <a:rPr lang="tr-TR" sz="1800" dirty="0" err="1"/>
              <a:t>perdagangan</a:t>
            </a:r>
            <a:r>
              <a:rPr lang="tr-TR" sz="1800" dirty="0"/>
              <a:t> dan </a:t>
            </a:r>
            <a:r>
              <a:rPr lang="tr-TR" sz="1800" dirty="0" err="1"/>
              <a:t>memungkinkan</a:t>
            </a:r>
            <a:r>
              <a:rPr lang="tr-TR" sz="1800" dirty="0"/>
              <a:t> </a:t>
            </a:r>
            <a:r>
              <a:rPr lang="tr-TR" sz="1800" dirty="0" err="1"/>
              <a:t>distribusi</a:t>
            </a:r>
            <a:r>
              <a:rPr lang="tr-TR" sz="1800" dirty="0"/>
              <a:t> dan </a:t>
            </a:r>
            <a:r>
              <a:rPr lang="tr-TR" sz="1800" dirty="0" err="1"/>
              <a:t>alokasi</a:t>
            </a:r>
            <a:r>
              <a:rPr lang="tr-TR" sz="1800" dirty="0"/>
              <a:t> </a:t>
            </a:r>
            <a:r>
              <a:rPr lang="tr-TR" sz="1800" dirty="0" err="1"/>
              <a:t>sumber</a:t>
            </a:r>
            <a:r>
              <a:rPr lang="tr-TR" sz="1800" dirty="0"/>
              <a:t> daya </a:t>
            </a:r>
            <a:r>
              <a:rPr lang="tr-TR" sz="1800" dirty="0" err="1"/>
              <a:t>dalam</a:t>
            </a:r>
            <a:r>
              <a:rPr lang="tr-TR" sz="1800" dirty="0"/>
              <a:t> </a:t>
            </a:r>
            <a:r>
              <a:rPr lang="tr-TR" sz="1800" dirty="0" err="1"/>
              <a:t>masyarakat</a:t>
            </a:r>
            <a:r>
              <a:rPr lang="tr-TR" sz="1800" dirty="0"/>
              <a:t>. </a:t>
            </a:r>
            <a:r>
              <a:rPr lang="tr-TR" sz="1800" dirty="0" err="1"/>
              <a:t>Pasar</a:t>
            </a:r>
            <a:r>
              <a:rPr lang="tr-TR" sz="1800" dirty="0"/>
              <a:t> </a:t>
            </a:r>
            <a:r>
              <a:rPr lang="tr-TR" sz="1800" dirty="0" err="1"/>
              <a:t>mengizinkan</a:t>
            </a:r>
            <a:r>
              <a:rPr lang="tr-TR" sz="1800" dirty="0"/>
              <a:t> </a:t>
            </a:r>
            <a:r>
              <a:rPr lang="tr-TR" sz="1800" dirty="0" err="1"/>
              <a:t>semua</a:t>
            </a:r>
            <a:r>
              <a:rPr lang="tr-TR" sz="1800" dirty="0"/>
              <a:t> </a:t>
            </a:r>
            <a:r>
              <a:rPr lang="tr-TR" sz="1800" dirty="0" err="1"/>
              <a:t>item</a:t>
            </a:r>
            <a:r>
              <a:rPr lang="tr-TR" sz="1800" dirty="0"/>
              <a:t> </a:t>
            </a:r>
            <a:r>
              <a:rPr lang="tr-TR" sz="1800" dirty="0" err="1"/>
              <a:t>yang</a:t>
            </a:r>
            <a:r>
              <a:rPr lang="tr-TR" sz="1800" dirty="0"/>
              <a:t> </a:t>
            </a:r>
            <a:r>
              <a:rPr lang="tr-TR" sz="1800" dirty="0" err="1"/>
              <a:t>diperdagangkan</a:t>
            </a:r>
            <a:r>
              <a:rPr lang="tr-TR" sz="1800" dirty="0"/>
              <a:t> </a:t>
            </a:r>
            <a:r>
              <a:rPr lang="tr-TR" sz="1800" dirty="0" err="1"/>
              <a:t>untuk</a:t>
            </a:r>
            <a:r>
              <a:rPr lang="tr-TR" sz="1800" dirty="0"/>
              <a:t> </a:t>
            </a:r>
            <a:r>
              <a:rPr lang="tr-TR" sz="1800" dirty="0" err="1"/>
              <a:t>dievaluasi</a:t>
            </a:r>
            <a:r>
              <a:rPr lang="tr-TR" sz="1800" dirty="0"/>
              <a:t> dan </a:t>
            </a:r>
            <a:r>
              <a:rPr lang="tr-TR" sz="1800" dirty="0" err="1"/>
              <a:t>harga</a:t>
            </a:r>
            <a:r>
              <a:rPr lang="tr-TR" sz="1800" dirty="0"/>
              <a:t>. </a:t>
            </a:r>
            <a:r>
              <a:rPr lang="tr-TR" sz="1800" dirty="0" err="1"/>
              <a:t>Sebuah</a:t>
            </a:r>
            <a:r>
              <a:rPr lang="tr-TR" sz="1800" dirty="0"/>
              <a:t> </a:t>
            </a:r>
            <a:r>
              <a:rPr lang="tr-TR" sz="1800" dirty="0" err="1"/>
              <a:t>pasar</a:t>
            </a:r>
            <a:r>
              <a:rPr lang="tr-TR" sz="1800" dirty="0"/>
              <a:t> </a:t>
            </a:r>
            <a:r>
              <a:rPr lang="tr-TR" sz="1800" dirty="0" err="1"/>
              <a:t>muncul</a:t>
            </a:r>
            <a:r>
              <a:rPr lang="tr-TR" sz="1800" dirty="0"/>
              <a:t> </a:t>
            </a:r>
            <a:r>
              <a:rPr lang="tr-TR" sz="1800" dirty="0" err="1"/>
              <a:t>lebih</a:t>
            </a:r>
            <a:r>
              <a:rPr lang="tr-TR" sz="1800" dirty="0"/>
              <a:t> </a:t>
            </a:r>
            <a:r>
              <a:rPr lang="tr-TR" sz="1800" dirty="0" err="1"/>
              <a:t>atau</a:t>
            </a:r>
            <a:r>
              <a:rPr lang="tr-TR" sz="1800" dirty="0"/>
              <a:t> </a:t>
            </a:r>
            <a:r>
              <a:rPr lang="tr-TR" sz="1800" dirty="0" err="1"/>
              <a:t>kurang</a:t>
            </a:r>
            <a:r>
              <a:rPr lang="tr-TR" sz="1800" dirty="0"/>
              <a:t> </a:t>
            </a:r>
            <a:r>
              <a:rPr lang="tr-TR" sz="1800" dirty="0" err="1"/>
              <a:t>spontan</a:t>
            </a:r>
            <a:r>
              <a:rPr lang="tr-TR" sz="1800" dirty="0"/>
              <a:t> </a:t>
            </a:r>
            <a:r>
              <a:rPr lang="tr-TR" sz="1800" dirty="0" err="1"/>
              <a:t>atau</a:t>
            </a:r>
            <a:r>
              <a:rPr lang="tr-TR" sz="1800" dirty="0"/>
              <a:t> </a:t>
            </a:r>
            <a:r>
              <a:rPr lang="tr-TR" sz="1800" dirty="0" err="1"/>
              <a:t>sengaja</a:t>
            </a:r>
            <a:r>
              <a:rPr lang="tr-TR" sz="1800" dirty="0"/>
              <a:t> </a:t>
            </a:r>
            <a:r>
              <a:rPr lang="tr-TR" sz="1800" dirty="0" err="1"/>
              <a:t>dibangun</a:t>
            </a:r>
            <a:r>
              <a:rPr lang="tr-TR" sz="1800" dirty="0"/>
              <a:t> </a:t>
            </a:r>
            <a:r>
              <a:rPr lang="tr-TR" sz="1800" dirty="0" err="1"/>
              <a:t>oleh</a:t>
            </a:r>
            <a:r>
              <a:rPr lang="tr-TR" sz="1800" dirty="0"/>
              <a:t> </a:t>
            </a:r>
            <a:r>
              <a:rPr lang="tr-TR" sz="1800" dirty="0" err="1"/>
              <a:t>interaksi</a:t>
            </a:r>
            <a:r>
              <a:rPr lang="tr-TR" sz="1800" dirty="0"/>
              <a:t> </a:t>
            </a:r>
            <a:r>
              <a:rPr lang="tr-TR" sz="1800" dirty="0" err="1"/>
              <a:t>manusia</a:t>
            </a:r>
            <a:r>
              <a:rPr lang="tr-TR" sz="1800" dirty="0"/>
              <a:t> </a:t>
            </a:r>
            <a:r>
              <a:rPr lang="tr-TR" sz="1800" dirty="0" err="1"/>
              <a:t>untuk</a:t>
            </a:r>
            <a:r>
              <a:rPr lang="tr-TR" sz="1800" dirty="0"/>
              <a:t> </a:t>
            </a:r>
            <a:r>
              <a:rPr lang="tr-TR" sz="1800" dirty="0" err="1"/>
              <a:t>memungkinkan</a:t>
            </a:r>
            <a:r>
              <a:rPr lang="tr-TR" sz="1800" dirty="0"/>
              <a:t> </a:t>
            </a:r>
            <a:r>
              <a:rPr lang="tr-TR" sz="1800" dirty="0" err="1"/>
              <a:t>pertukaran</a:t>
            </a:r>
            <a:r>
              <a:rPr lang="tr-TR" sz="1800" dirty="0"/>
              <a:t> hak (</a:t>
            </a:r>
            <a:r>
              <a:rPr lang="tr-TR" sz="1800" dirty="0" err="1"/>
              <a:t>kepemilikan</a:t>
            </a:r>
            <a:r>
              <a:rPr lang="tr-TR" sz="1800" dirty="0"/>
              <a:t>) </a:t>
            </a:r>
            <a:r>
              <a:rPr lang="tr-TR" sz="1800" dirty="0" err="1"/>
              <a:t>jasa</a:t>
            </a:r>
            <a:r>
              <a:rPr lang="tr-TR" sz="1800" dirty="0"/>
              <a:t> dan </a:t>
            </a:r>
            <a:r>
              <a:rPr lang="tr-TR" sz="1800" dirty="0" err="1"/>
              <a:t>barang</a:t>
            </a:r>
            <a:r>
              <a:rPr lang="tr-TR" sz="1800" dirty="0"/>
              <a:t>.</a:t>
            </a:r>
          </a:p>
          <a:p>
            <a:pPr algn="just"/>
            <a:r>
              <a:rPr lang="tr-TR" sz="1800" dirty="0" err="1"/>
              <a:t>Secara</a:t>
            </a:r>
            <a:r>
              <a:rPr lang="tr-TR" sz="1800" dirty="0"/>
              <a:t> </a:t>
            </a:r>
            <a:r>
              <a:rPr lang="tr-TR" sz="1800" dirty="0" err="1"/>
              <a:t>historis</a:t>
            </a:r>
            <a:r>
              <a:rPr lang="tr-TR" sz="1800" dirty="0"/>
              <a:t>, </a:t>
            </a:r>
            <a:r>
              <a:rPr lang="tr-TR" sz="1800" dirty="0" err="1"/>
              <a:t>pasar</a:t>
            </a:r>
            <a:r>
              <a:rPr lang="tr-TR" sz="1800" dirty="0"/>
              <a:t> </a:t>
            </a:r>
            <a:r>
              <a:rPr lang="tr-TR" sz="1800" dirty="0" err="1"/>
              <a:t>berasal</a:t>
            </a:r>
            <a:r>
              <a:rPr lang="tr-TR" sz="1800" dirty="0"/>
              <a:t> </a:t>
            </a:r>
            <a:r>
              <a:rPr lang="tr-TR" sz="1800" dirty="0" err="1"/>
              <a:t>di</a:t>
            </a:r>
            <a:r>
              <a:rPr lang="tr-TR" sz="1800" dirty="0"/>
              <a:t> </a:t>
            </a:r>
            <a:r>
              <a:rPr lang="tr-TR" sz="1800" dirty="0" err="1"/>
              <a:t>pasar</a:t>
            </a:r>
            <a:r>
              <a:rPr lang="tr-TR" sz="1800" dirty="0"/>
              <a:t> </a:t>
            </a:r>
            <a:r>
              <a:rPr lang="tr-TR" sz="1800" dirty="0" err="1"/>
              <a:t>fisik</a:t>
            </a:r>
            <a:r>
              <a:rPr lang="tr-TR" sz="1800" dirty="0"/>
              <a:t> </a:t>
            </a:r>
            <a:r>
              <a:rPr lang="tr-TR" sz="1800" dirty="0" err="1"/>
              <a:t>yang</a:t>
            </a:r>
            <a:r>
              <a:rPr lang="tr-TR" sz="1800" dirty="0"/>
              <a:t> </a:t>
            </a:r>
            <a:r>
              <a:rPr lang="tr-TR" sz="1800" dirty="0" err="1"/>
              <a:t>sering</a:t>
            </a:r>
            <a:r>
              <a:rPr lang="tr-TR" sz="1800" dirty="0"/>
              <a:t> akan </a:t>
            </a:r>
            <a:r>
              <a:rPr lang="tr-TR" sz="1800" dirty="0" err="1"/>
              <a:t>berkembang</a:t>
            </a:r>
            <a:r>
              <a:rPr lang="tr-TR" sz="1800" dirty="0"/>
              <a:t> </a:t>
            </a:r>
            <a:r>
              <a:rPr lang="tr-TR" sz="1800" dirty="0" err="1"/>
              <a:t>menjadi</a:t>
            </a:r>
            <a:r>
              <a:rPr lang="tr-TR" sz="1800" dirty="0"/>
              <a:t> - </a:t>
            </a:r>
            <a:r>
              <a:rPr lang="tr-TR" sz="1800" dirty="0" err="1"/>
              <a:t>atau</a:t>
            </a:r>
            <a:r>
              <a:rPr lang="tr-TR" sz="1800" dirty="0"/>
              <a:t> </a:t>
            </a:r>
            <a:r>
              <a:rPr lang="tr-TR" sz="1800" dirty="0" err="1"/>
              <a:t>dari</a:t>
            </a:r>
            <a:r>
              <a:rPr lang="tr-TR" sz="1800" dirty="0"/>
              <a:t> - </a:t>
            </a:r>
            <a:r>
              <a:rPr lang="tr-TR" sz="1800" dirty="0" err="1"/>
              <a:t>komunitas</a:t>
            </a:r>
            <a:r>
              <a:rPr lang="tr-TR" sz="1800" dirty="0"/>
              <a:t> </a:t>
            </a:r>
            <a:r>
              <a:rPr lang="tr-TR" sz="1800" dirty="0" err="1"/>
              <a:t>kecil</a:t>
            </a:r>
            <a:r>
              <a:rPr lang="tr-TR" sz="1800" dirty="0"/>
              <a:t>, kota dan kota.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15834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4"/>
          <p:cNvPicPr>
            <a:picLocks noGrp="1" noChangeAspect="1"/>
          </p:cNvPicPr>
          <p:nvPr/>
        </p:nvPicPr>
        <p:blipFill>
          <a:blip r:embed="rId2"/>
          <a:srcRect t="12285" b="12285"/>
          <a:stretch>
            <a:fillRect/>
          </a:stretch>
        </p:blipFill>
        <p:spPr>
          <a:xfrm>
            <a:off x="4364972" y="1819449"/>
            <a:ext cx="3740428" cy="2244512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/>
        </p:nvSpPr>
        <p:spPr>
          <a:xfrm>
            <a:off x="443992" y="420727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500" kern="1200" cap="all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kern="1200" dirty="0" err="1" smtClean="0">
                <a:latin typeface="Academy Engraved LET"/>
                <a:cs typeface="Academy Engraved LET"/>
              </a:rPr>
              <a:t>pasar</a:t>
            </a:r>
            <a:endParaRPr lang="en-US" b="1" kern="1200" dirty="0">
              <a:latin typeface="Academy Engraved LET"/>
              <a:cs typeface="Academy Engraved LET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6635" y="4210481"/>
            <a:ext cx="4313231" cy="243266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8931" y="2253359"/>
            <a:ext cx="4167452" cy="3375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11378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Tugas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Buat</a:t>
            </a:r>
            <a:r>
              <a:rPr lang="en-US" dirty="0" smtClean="0"/>
              <a:t> paper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penjelasan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design public space </a:t>
            </a:r>
            <a:r>
              <a:rPr lang="en-US" dirty="0" err="1" smtClean="0"/>
              <a:t>dan</a:t>
            </a:r>
            <a:r>
              <a:rPr lang="en-US" dirty="0" smtClean="0"/>
              <a:t> design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tinggal</a:t>
            </a:r>
            <a:r>
              <a:rPr lang="en-US" smtClean="0"/>
              <a:t> dengan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pendukung</a:t>
            </a:r>
            <a:endParaRPr lang="en-US" dirty="0" smtClean="0"/>
          </a:p>
          <a:p>
            <a:r>
              <a:rPr lang="en-US" dirty="0" err="1" smtClean="0"/>
              <a:t>Lakukan</a:t>
            </a:r>
            <a:r>
              <a:rPr lang="en-US" dirty="0" smtClean="0"/>
              <a:t> survey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kantor</a:t>
            </a:r>
            <a:r>
              <a:rPr lang="en-US" dirty="0" smtClean="0"/>
              <a:t> :</a:t>
            </a:r>
          </a:p>
          <a:p>
            <a:pPr lvl="1"/>
            <a:r>
              <a:rPr lang="en-US" dirty="0" smtClean="0"/>
              <a:t>Design</a:t>
            </a:r>
          </a:p>
          <a:p>
            <a:pPr lvl="1"/>
            <a:r>
              <a:rPr lang="en-US" dirty="0" err="1" smtClean="0"/>
              <a:t>Hukum</a:t>
            </a:r>
            <a:endParaRPr lang="en-US" dirty="0" smtClean="0"/>
          </a:p>
          <a:p>
            <a:pPr lvl="1"/>
            <a:r>
              <a:rPr lang="en-US" dirty="0" smtClean="0"/>
              <a:t>Bank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8012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32</TotalTime>
  <Words>379</Words>
  <Application>Microsoft Macintosh PowerPoint</Application>
  <PresentationFormat>On-screen Show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Apothecary</vt:lpstr>
      <vt:lpstr>DESIGN INTERIOR II</vt:lpstr>
      <vt:lpstr>week 1</vt:lpstr>
      <vt:lpstr>pasar </vt:lpstr>
      <vt:lpstr>pasar</vt:lpstr>
      <vt:lpstr>PowerPoint Presentation</vt:lpstr>
      <vt:lpstr>Tugas 1</vt:lpstr>
    </vt:vector>
  </TitlesOfParts>
  <Company>wardhana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 INTERIOR III</dc:title>
  <dc:creator>sakundria wardhana</dc:creator>
  <cp:lastModifiedBy>sakundria wardhana</cp:lastModifiedBy>
  <cp:revision>4</cp:revision>
  <dcterms:created xsi:type="dcterms:W3CDTF">2018-07-01T13:37:34Z</dcterms:created>
  <dcterms:modified xsi:type="dcterms:W3CDTF">2018-10-28T14:32:39Z</dcterms:modified>
</cp:coreProperties>
</file>