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296EFB-545D-C941-A05F-FF9F89C50EA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PERENCANAAN INTERIOR </a:t>
            </a:r>
            <a:r>
              <a:rPr lang="en-US" b="1" dirty="0" err="1" smtClean="0"/>
              <a:t>toko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3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design interior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progarm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project </a:t>
            </a:r>
            <a:r>
              <a:rPr lang="en-US" dirty="0" err="1" smtClean="0"/>
              <a:t>desiign</a:t>
            </a:r>
            <a:endParaRPr lang="en-US" dirty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KPI,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diagram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Merefisi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zonning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grouping</a:t>
            </a:r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lay out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(floor plan, ceiling plan </a:t>
            </a:r>
            <a:r>
              <a:rPr lang="en-US" dirty="0" err="1" smtClean="0"/>
              <a:t>dan</a:t>
            </a:r>
            <a:r>
              <a:rPr lang="en-US" dirty="0" smtClean="0"/>
              <a:t> wall treatment )</a:t>
            </a:r>
          </a:p>
        </p:txBody>
      </p:sp>
    </p:spTree>
    <p:extLst>
      <p:ext uri="{BB962C8B-B14F-4D97-AF65-F5344CB8AC3E}">
        <p14:creationId xmlns:p14="http://schemas.microsoft.com/office/powerpoint/2010/main" val="3211608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plan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1146" b="21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722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Ceiling plan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454" b="74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719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 treatment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799" b="27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837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6356" b="6356"/>
          <a:stretch>
            <a:fillRect/>
          </a:stretch>
        </p:blipFill>
        <p:spPr>
          <a:xfrm>
            <a:off x="2973674" y="3467625"/>
            <a:ext cx="5713125" cy="30362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752601"/>
            <a:ext cx="4554622" cy="33124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530" y="657504"/>
            <a:ext cx="3906546" cy="260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025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</TotalTime>
  <Words>89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DESIGN INTERIOR II</vt:lpstr>
      <vt:lpstr>Assistensi konsep perencanaan design interior</vt:lpstr>
      <vt:lpstr>Floor plan</vt:lpstr>
      <vt:lpstr>Ceiling plan</vt:lpstr>
      <vt:lpstr>Wall treatment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2</cp:revision>
  <dcterms:created xsi:type="dcterms:W3CDTF">2018-07-01T21:39:57Z</dcterms:created>
  <dcterms:modified xsi:type="dcterms:W3CDTF">2018-10-28T14:44:40Z</dcterms:modified>
</cp:coreProperties>
</file>