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8CA191-99A5-0B45-A065-8BCCC9A2CE0F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smtClean="0"/>
              <a:t>toko</a:t>
            </a:r>
            <a:r>
              <a:rPr lang="en-US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design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maket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1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55" b="12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00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27" b="6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57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57" r="3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18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3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</TotalTime>
  <Words>106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DESIGN INTERIOR II</vt:lpstr>
      <vt:lpstr>Assistensi konsep perencanaan design interior</vt:lpstr>
      <vt:lpstr>perspective</vt:lpstr>
      <vt:lpstr>PowerPoint Presentation</vt:lpstr>
      <vt:lpstr>PowerPoint Presentation</vt:lpstr>
      <vt:lpstr>maket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2018-07-01T21:57:32Z</dcterms:created>
  <dcterms:modified xsi:type="dcterms:W3CDTF">2018-10-28T14:46:15Z</dcterms:modified>
</cp:coreProperties>
</file>