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5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59E690C-FAA2-5048-BB0A-4705B1616832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F76FFD7-F8BF-A748-A8EF-BA16BCC959C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d.wikipedia.org/wiki/Penyewa_besar" TargetMode="External"/><Relationship Id="rId4" Type="http://schemas.openxmlformats.org/officeDocument/2006/relationships/hyperlink" Target="https://id.wikipedia.org/wiki/Toko_serba_ada" TargetMode="External"/><Relationship Id="rId5" Type="http://schemas.openxmlformats.org/officeDocument/2006/relationships/hyperlink" Target="https://id.wikipedia.org/w/index.php?title=Cinere_Mal&amp;action=edit&amp;redlink=1" TargetMode="External"/><Relationship Id="rId6" Type="http://schemas.openxmlformats.org/officeDocument/2006/relationships/hyperlink" Target="https://id.wikipedia.org/w/index.php?title=Blok_M_Mal&amp;action=edit&amp;redlink=1" TargetMode="External"/><Relationship Id="rId7" Type="http://schemas.openxmlformats.org/officeDocument/2006/relationships/hyperlink" Target="https://id.wikipedia.org/wiki/Plaza" TargetMode="External"/><Relationship Id="rId8" Type="http://schemas.openxmlformats.org/officeDocument/2006/relationships/hyperlink" Target="https://id.wikipedia.org/w/index.php?title=Atrium&amp;action=edit&amp;redlink=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d.wikipedia.org/wiki/Pusat_perbelanjaa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PERENCANAAN INTERIOR </a:t>
            </a:r>
            <a:r>
              <a:rPr lang="en-US" b="1" dirty="0" err="1" smtClean="0"/>
              <a:t>toko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INTERIOR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4610" y="5425246"/>
            <a:ext cx="703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DOSEN : SAKUNDRIA SATYA MURTI WARDHANA </a:t>
            </a:r>
            <a:r>
              <a:rPr lang="en-US" dirty="0" err="1" smtClean="0"/>
              <a:t>SSn</a:t>
            </a:r>
            <a:r>
              <a:rPr lang="en-US" dirty="0" smtClean="0"/>
              <a:t>. </a:t>
            </a:r>
            <a:r>
              <a:rPr lang="en-US" dirty="0" err="1" smtClean="0"/>
              <a:t>MDes</a:t>
            </a:r>
            <a:r>
              <a:rPr lang="en-US" dirty="0" smtClean="0"/>
              <a:t>, HDII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4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de-DE" b="1" dirty="0" err="1">
                <a:solidFill>
                  <a:schemeClr val="tx1"/>
                </a:solidFill>
                <a:latin typeface="+mj-lt"/>
              </a:rPr>
              <a:t>Toko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atau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</a:rPr>
              <a:t>kedai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adalah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sebuah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tempat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tertutup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yang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di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dalamnya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terjadi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kegiatan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perdagangan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dengan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jenis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benda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atau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barang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yang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khusus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misalnya</a:t>
            </a:r>
            <a:endParaRPr lang="de-DE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+mj-lt"/>
              </a:rPr>
              <a:t>T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oko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buku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toko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roti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toko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daging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sebagainya</a:t>
            </a:r>
            <a:endParaRPr lang="de-DE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+mj-lt"/>
              </a:rPr>
              <a:t>S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ecara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fungsi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ekonomi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istilah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toko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sesungguhnya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hampir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sama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dengan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kedai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atau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warung</a:t>
            </a:r>
            <a:endParaRPr lang="de-DE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+mj-lt"/>
              </a:rPr>
              <a:t>A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kan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tetapi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pada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perkembangan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istilah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kedai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warung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umumnya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dikaitkan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dengan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tradisional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sederhana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warung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dikaitkan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dengan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tempat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penjualan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makanan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minuman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just"/>
            <a:r>
              <a:rPr lang="de-DE" dirty="0" err="1" smtClean="0">
                <a:solidFill>
                  <a:schemeClr val="tx1"/>
                </a:solidFill>
                <a:latin typeface="+mj-lt"/>
              </a:rPr>
              <a:t>secara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bangunan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fisik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toko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lebih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terkesan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mewah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moderen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dalam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arsitektur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bangunannya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dari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pada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warung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dan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barang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yang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di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jual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juga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lebih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,modern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juga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dalam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hal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proses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transaksinya</a:t>
            </a:r>
            <a:endParaRPr lang="de-DE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406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toko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59" y="1752600"/>
            <a:ext cx="3562797" cy="26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dirty="0" smtClean="0">
                <a:latin typeface="Academy Engraved LET"/>
                <a:cs typeface="Academy Engraved LET"/>
              </a:rPr>
              <a:t>mall</a:t>
            </a:r>
            <a:endParaRPr lang="en-US" dirty="0">
              <a:latin typeface="Academy Engraved LET"/>
              <a:cs typeface="Academy Engraved LE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6887"/>
          </a:xfrm>
        </p:spPr>
        <p:txBody>
          <a:bodyPr>
            <a:noAutofit/>
          </a:bodyPr>
          <a:lstStyle/>
          <a:p>
            <a:pPr algn="just"/>
            <a:r>
              <a:rPr lang="tr-TR" sz="1400" b="1" dirty="0">
                <a:latin typeface="Arial"/>
                <a:cs typeface="Arial"/>
              </a:rPr>
              <a:t>Mal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 err="1">
                <a:latin typeface="Arial"/>
                <a:cs typeface="Arial"/>
              </a:rPr>
              <a:t>adalah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 err="1">
                <a:latin typeface="Arial"/>
                <a:cs typeface="Arial"/>
              </a:rPr>
              <a:t>jenis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 err="1" smtClean="0">
                <a:latin typeface="Arial"/>
                <a:cs typeface="Arial"/>
              </a:rPr>
              <a:t>dari</a:t>
            </a:r>
            <a:endParaRPr lang="tr-TR" sz="1400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r>
              <a:rPr lang="tr-TR" sz="1400" dirty="0" smtClean="0">
                <a:latin typeface="Arial"/>
                <a:cs typeface="Arial"/>
              </a:rPr>
              <a:t> </a:t>
            </a:r>
            <a:r>
              <a:rPr lang="tr-TR" sz="1400" dirty="0">
                <a:latin typeface="Arial"/>
                <a:cs typeface="Arial"/>
                <a:hlinkClick r:id="rId2"/>
              </a:rPr>
              <a:t>pusat perbelanjaan yang secara arsitektur berupa bangunan tertutup dengan suhu yang diatur dan memiliki jalur untuk berjalan jalan yang teratur sehingga berada di antara antar toko-toko kecil yang saling berhadapan [1]. Karena bentuk arsitektur bangunannya yang melebar (luas), umumnya sebuah mal memiliki tinggi tiga lantai</a:t>
            </a:r>
            <a:r>
              <a:rPr lang="tr-TR" sz="1400" dirty="0" smtClean="0">
                <a:latin typeface="Arial"/>
                <a:cs typeface="Arial"/>
                <a:hlinkClick r:id="rId2"/>
              </a:rPr>
              <a:t>.</a:t>
            </a:r>
          </a:p>
          <a:p>
            <a:pPr algn="just"/>
            <a:endParaRPr lang="tr-TR" sz="1400" dirty="0">
              <a:latin typeface="Arial"/>
              <a:cs typeface="Arial"/>
              <a:hlinkClick r:id="rId2"/>
            </a:endParaRPr>
          </a:p>
          <a:p>
            <a:pPr algn="just"/>
            <a:r>
              <a:rPr lang="it-IT" sz="1400" dirty="0">
                <a:latin typeface="Arial"/>
                <a:cs typeface="Arial"/>
              </a:rPr>
              <a:t>Di </a:t>
            </a:r>
            <a:r>
              <a:rPr lang="it-IT" sz="1400" dirty="0" err="1">
                <a:latin typeface="Arial"/>
                <a:cs typeface="Arial"/>
              </a:rPr>
              <a:t>dalam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sebuah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 smtClean="0">
                <a:latin typeface="Arial"/>
                <a:cs typeface="Arial"/>
              </a:rPr>
              <a:t>mall</a:t>
            </a:r>
            <a:endParaRPr lang="it-IT" sz="1400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>
                <a:solidFill>
                  <a:schemeClr val="accent2"/>
                </a:solidFill>
                <a:latin typeface="Arial"/>
                <a:cs typeface="Arial"/>
                <a:hlinkClick r:id="rId3"/>
              </a:rPr>
              <a:t>penyewa besar (</a:t>
            </a:r>
            <a:r>
              <a:rPr lang="it-IT" sz="1400" i="1" dirty="0">
                <a:solidFill>
                  <a:schemeClr val="accent2"/>
                </a:solidFill>
                <a:latin typeface="Arial"/>
                <a:cs typeface="Arial"/>
                <a:hlinkClick r:id="rId3"/>
              </a:rPr>
              <a:t>anchor tenant</a:t>
            </a:r>
            <a:r>
              <a:rPr lang="it-IT" sz="1400" dirty="0">
                <a:solidFill>
                  <a:schemeClr val="accent2"/>
                </a:solidFill>
                <a:latin typeface="Arial"/>
                <a:cs typeface="Arial"/>
                <a:hlinkClick r:id="rId3"/>
              </a:rPr>
              <a:t>) lebih dari satu (banyak). Seperti jenis pusat perbelanjaan lain seperti </a:t>
            </a:r>
            <a:r>
              <a:rPr lang="it-IT" sz="1400" i="1" dirty="0">
                <a:solidFill>
                  <a:schemeClr val="accent2"/>
                </a:solidFill>
                <a:latin typeface="Arial"/>
                <a:cs typeface="Arial"/>
                <a:hlinkClick r:id="rId4"/>
              </a:rPr>
              <a:t>toko serba ada</a:t>
            </a:r>
            <a:r>
              <a:rPr lang="it-IT" sz="1400" dirty="0">
                <a:solidFill>
                  <a:schemeClr val="accent2"/>
                </a:solidFill>
                <a:latin typeface="Arial"/>
                <a:cs typeface="Arial"/>
                <a:hlinkClick r:id="rId4"/>
              </a:rPr>
              <a:t> untuk masuk di dalamnya. Contoh dari sebuah standar mal adalah </a:t>
            </a:r>
            <a:r>
              <a:rPr lang="it-IT" sz="1400" dirty="0">
                <a:solidFill>
                  <a:schemeClr val="accent2"/>
                </a:solidFill>
                <a:latin typeface="Arial"/>
                <a:cs typeface="Arial"/>
                <a:hlinkClick r:id="rId5"/>
              </a:rPr>
              <a:t>Cinere Mal dan </a:t>
            </a:r>
            <a:r>
              <a:rPr lang="it-IT" sz="1400" dirty="0">
                <a:solidFill>
                  <a:schemeClr val="accent2"/>
                </a:solidFill>
                <a:latin typeface="Arial"/>
                <a:cs typeface="Arial"/>
                <a:hlinkClick r:id="rId6"/>
              </a:rPr>
              <a:t>Blok M Mal</a:t>
            </a:r>
            <a:r>
              <a:rPr lang="it-IT" sz="1400" dirty="0" smtClean="0">
                <a:solidFill>
                  <a:schemeClr val="accent2"/>
                </a:solidFill>
                <a:latin typeface="Arial"/>
                <a:cs typeface="Arial"/>
                <a:hlinkClick r:id="rId6"/>
              </a:rPr>
              <a:t>.</a:t>
            </a:r>
          </a:p>
          <a:p>
            <a:pPr algn="just"/>
            <a:endParaRPr lang="it-IT" sz="1400" dirty="0">
              <a:solidFill>
                <a:schemeClr val="accent2"/>
              </a:solidFill>
              <a:latin typeface="Arial"/>
              <a:cs typeface="Arial"/>
              <a:hlinkClick r:id="rId6"/>
            </a:endParaRPr>
          </a:p>
          <a:p>
            <a:pPr algn="just"/>
            <a:r>
              <a:rPr lang="it-IT" sz="1400" dirty="0" err="1">
                <a:latin typeface="Arial"/>
                <a:cs typeface="Arial"/>
              </a:rPr>
              <a:t>Jika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ditinjau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dari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lokasi</a:t>
            </a:r>
            <a:r>
              <a:rPr lang="it-IT" sz="1400" dirty="0">
                <a:latin typeface="Arial"/>
                <a:cs typeface="Arial"/>
              </a:rPr>
              <a:t>, mal </a:t>
            </a:r>
            <a:r>
              <a:rPr lang="it-IT" sz="1400" dirty="0" err="1">
                <a:latin typeface="Arial"/>
                <a:cs typeface="Arial"/>
              </a:rPr>
              <a:t>sebenarnya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diperuntukkan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berada</a:t>
            </a:r>
            <a:r>
              <a:rPr lang="it-IT" sz="1400" dirty="0">
                <a:latin typeface="Arial"/>
                <a:cs typeface="Arial"/>
              </a:rPr>
              <a:t> di </a:t>
            </a:r>
            <a:r>
              <a:rPr lang="it-IT" sz="1400" dirty="0" err="1">
                <a:latin typeface="Arial"/>
                <a:cs typeface="Arial"/>
              </a:rPr>
              <a:t>dekat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lokasi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perumahan</a:t>
            </a:r>
            <a:r>
              <a:rPr lang="it-IT" sz="1400" dirty="0">
                <a:latin typeface="Arial"/>
                <a:cs typeface="Arial"/>
              </a:rPr>
              <a:t>. </a:t>
            </a:r>
            <a:r>
              <a:rPr lang="it-IT" sz="1400" dirty="0" err="1">
                <a:latin typeface="Arial"/>
                <a:cs typeface="Arial"/>
              </a:rPr>
              <a:t>Karena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itulah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bangunan</a:t>
            </a:r>
            <a:r>
              <a:rPr lang="it-IT" sz="1400" dirty="0">
                <a:latin typeface="Arial"/>
                <a:cs typeface="Arial"/>
              </a:rPr>
              <a:t> mal </a:t>
            </a:r>
            <a:r>
              <a:rPr lang="it-IT" sz="1400" dirty="0" err="1">
                <a:latin typeface="Arial"/>
                <a:cs typeface="Arial"/>
              </a:rPr>
              <a:t>melebar</a:t>
            </a:r>
            <a:r>
              <a:rPr lang="it-IT" sz="1400" dirty="0">
                <a:latin typeface="Arial"/>
                <a:cs typeface="Arial"/>
              </a:rPr>
              <a:t>, </a:t>
            </a:r>
            <a:r>
              <a:rPr lang="it-IT" sz="1400" dirty="0" err="1">
                <a:latin typeface="Arial"/>
                <a:cs typeface="Arial"/>
              </a:rPr>
              <a:t>karena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dalam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pada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umumnya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lokasi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yang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dekat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perumahan</a:t>
            </a:r>
            <a:r>
              <a:rPr lang="it-IT" sz="1400" dirty="0">
                <a:latin typeface="Arial"/>
                <a:cs typeface="Arial"/>
              </a:rPr>
              <a:t> ini, </a:t>
            </a:r>
            <a:r>
              <a:rPr lang="it-IT" sz="1400" dirty="0" err="1">
                <a:latin typeface="Arial"/>
                <a:cs typeface="Arial"/>
              </a:rPr>
              <a:t>harga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tanah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relatif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lebih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murah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daripada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pembangunan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sebuah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>
                <a:latin typeface="Arial"/>
                <a:cs typeface="Arial"/>
                <a:hlinkClick r:id="rId7"/>
              </a:rPr>
              <a:t>plaza, yang berada di lokasi pusat kota</a:t>
            </a:r>
            <a:r>
              <a:rPr lang="it-IT" sz="1400" dirty="0" smtClean="0">
                <a:latin typeface="Arial"/>
                <a:cs typeface="Arial"/>
                <a:hlinkClick r:id="rId7"/>
              </a:rPr>
              <a:t>.</a:t>
            </a:r>
          </a:p>
          <a:p>
            <a:pPr algn="just"/>
            <a:endParaRPr lang="it-IT" sz="1400" dirty="0">
              <a:latin typeface="Arial"/>
              <a:cs typeface="Arial"/>
              <a:hlinkClick r:id="rId7"/>
            </a:endParaRPr>
          </a:p>
          <a:p>
            <a:pPr algn="just"/>
            <a:r>
              <a:rPr lang="tr-TR" sz="1400" dirty="0" err="1">
                <a:latin typeface="Arial"/>
                <a:cs typeface="Arial"/>
              </a:rPr>
              <a:t>Dalam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 err="1">
                <a:latin typeface="Arial"/>
                <a:cs typeface="Arial"/>
              </a:rPr>
              <a:t>bangunan</a:t>
            </a:r>
            <a:r>
              <a:rPr lang="tr-TR" sz="1400" dirty="0">
                <a:latin typeface="Arial"/>
                <a:cs typeface="Arial"/>
              </a:rPr>
              <a:t> mal </a:t>
            </a:r>
            <a:r>
              <a:rPr lang="tr-TR" sz="1400" dirty="0" err="1">
                <a:latin typeface="Arial"/>
                <a:cs typeface="Arial"/>
              </a:rPr>
              <a:t>juga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 err="1">
                <a:latin typeface="Arial"/>
                <a:cs typeface="Arial"/>
              </a:rPr>
              <a:t>umumnya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 err="1">
                <a:latin typeface="Arial"/>
                <a:cs typeface="Arial"/>
              </a:rPr>
              <a:t>terdapat</a:t>
            </a:r>
            <a:r>
              <a:rPr lang="tr-TR" sz="1400" dirty="0">
                <a:latin typeface="Arial"/>
                <a:cs typeface="Arial"/>
              </a:rPr>
              <a:t> </a:t>
            </a:r>
            <a:r>
              <a:rPr lang="tr-TR" sz="1400" dirty="0">
                <a:latin typeface="Arial"/>
                <a:cs typeface="Arial"/>
                <a:hlinkClick r:id="rId8"/>
              </a:rPr>
              <a:t>atrium</a:t>
            </a:r>
            <a:r>
              <a:rPr lang="tr-TR" sz="1400" dirty="0">
                <a:hlinkClick r:id="rId8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984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print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11350" b="11350"/>
          <a:stretch>
            <a:fillRect/>
          </a:stretch>
        </p:blipFill>
        <p:spPr>
          <a:xfrm>
            <a:off x="330200" y="1752600"/>
            <a:ext cx="8501430" cy="4518025"/>
          </a:xfrm>
        </p:spPr>
      </p:pic>
    </p:spTree>
    <p:extLst>
      <p:ext uri="{BB962C8B-B14F-4D97-AF65-F5344CB8AC3E}">
        <p14:creationId xmlns:p14="http://schemas.microsoft.com/office/powerpoint/2010/main" val="185467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529" b="9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528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080" b="11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997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546" b="6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880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elevation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2210" b="12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41461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23</TotalTime>
  <Words>287</Words>
  <Application>Microsoft Macintosh PowerPoint</Application>
  <PresentationFormat>On-screen Show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Apothecary</vt:lpstr>
      <vt:lpstr>DESIGN INTERIOR Ii</vt:lpstr>
      <vt:lpstr>Week 2</vt:lpstr>
      <vt:lpstr>Contoh toko</vt:lpstr>
      <vt:lpstr>mall</vt:lpstr>
      <vt:lpstr>Blue print</vt:lpstr>
      <vt:lpstr>Site plan</vt:lpstr>
      <vt:lpstr>PowerPoint Presentation</vt:lpstr>
      <vt:lpstr>PowerPoint Presentation</vt:lpstr>
      <vt:lpstr>Section elevation</vt:lpstr>
    </vt:vector>
  </TitlesOfParts>
  <Company>wardhana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INTERIOR III</dc:title>
  <dc:creator>sakundria wardhana</dc:creator>
  <cp:lastModifiedBy>sakundria wardhana</cp:lastModifiedBy>
  <cp:revision>4</cp:revision>
  <dcterms:created xsi:type="dcterms:W3CDTF">2018-07-01T14:06:30Z</dcterms:created>
  <dcterms:modified xsi:type="dcterms:W3CDTF">2018-10-28T14:37:15Z</dcterms:modified>
</cp:coreProperties>
</file>