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per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Persiapan</a:t>
            </a:r>
            <a:r>
              <a:rPr lang="en-US" dirty="0" smtClean="0"/>
              <a:t> data survey </a:t>
            </a:r>
            <a:r>
              <a:rPr lang="en-US" dirty="0" err="1" smtClean="0"/>
              <a:t>dan</a:t>
            </a:r>
            <a:r>
              <a:rPr lang="en-US" dirty="0" smtClean="0"/>
              <a:t> blue print lay out </a:t>
            </a:r>
            <a:r>
              <a:rPr lang="en-US" dirty="0" err="1" smtClean="0"/>
              <a:t>toko</a:t>
            </a:r>
            <a:endParaRPr lang="en-US" dirty="0" smtClean="0"/>
          </a:p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502" b="27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1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70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37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</vt:lpstr>
      <vt:lpstr>presentasi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2018-07-01T14:33:50Z</dcterms:created>
  <dcterms:modified xsi:type="dcterms:W3CDTF">2018-10-28T14:38:35Z</dcterms:modified>
</cp:coreProperties>
</file>